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6AD0-4A01-4736-8F70-2EF6200E3E68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FC1B-07A7-42EC-932A-5C473076B2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D5F-E4B9-48AF-91A3-AB6C17FAEA49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9AEF-6A37-4D7A-91A9-A9769E8B33F4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CCE3-227E-4201-A5A0-BCF33D1D2047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D3C-48B6-4CEF-9172-C34A9A0F0728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3AD-3A67-4C37-AE70-831C472E5EB3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BFB-C078-41BF-824E-05EBAAC13A30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06E-7386-4117-B8AC-F418CEC9606F}" type="datetime1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3CD3-8CB6-4336-B4FC-E066319F48D9}" type="datetime1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4B6-D0AE-4697-9C5C-335D5376892B}" type="datetime1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6479-2C15-4DE0-B35E-F7C33DB7BEDD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DDB9-C769-4A85-ADAF-FDBCB3924F20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A92-0046-47D0-AB3C-C17AA6EDD089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F41A-3207-4DBD-A909-EA28D081F7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and Objects</a:t>
            </a:r>
            <a:br>
              <a:rPr lang="en-US" dirty="0" smtClean="0"/>
            </a:br>
            <a:r>
              <a:rPr lang="en-US" dirty="0" smtClean="0"/>
              <a:t>Chapter – 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binding of </a:t>
            </a:r>
            <a:r>
              <a:rPr lang="en-US" dirty="0" smtClean="0"/>
              <a:t>data and functions </a:t>
            </a:r>
            <a:r>
              <a:rPr lang="en-US" dirty="0"/>
              <a:t>together into a single </a:t>
            </a:r>
            <a:r>
              <a:rPr lang="en-US" dirty="0" smtClean="0"/>
              <a:t>class type </a:t>
            </a:r>
            <a:r>
              <a:rPr lang="en-US" dirty="0"/>
              <a:t>variable is referred to as </a:t>
            </a:r>
            <a:r>
              <a:rPr lang="en-US" b="1" dirty="0"/>
              <a:t>encapsulation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572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Getdata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Putdata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They are only functions to communicate with outside</a:t>
            </a:r>
          </a:p>
          <a:p>
            <a:r>
              <a:rPr lang="en-US" dirty="0" smtClean="0"/>
              <a:t>Two class defining notation in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2133600" y="4324350"/>
            <a:ext cx="4362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last one is used rarely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2743200" y="1905000"/>
            <a:ext cx="5561584" cy="48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lum bright="-30000" contrast="30000"/>
          </a:blip>
          <a:srcRect/>
          <a:stretch>
            <a:fillRect/>
          </a:stretch>
        </p:blipFill>
        <p:spPr bwMode="auto">
          <a:xfrm>
            <a:off x="3733800" y="3048000"/>
            <a:ext cx="2190496" cy="44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lum bright="-30000" contrast="30000"/>
          </a:blip>
          <a:srcRect/>
          <a:stretch>
            <a:fillRect/>
          </a:stretch>
        </p:blipFill>
        <p:spPr bwMode="auto">
          <a:xfrm>
            <a:off x="3886200" y="4191000"/>
            <a:ext cx="2133600" cy="231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Main() cannot access directly the class </a:t>
            </a:r>
            <a:r>
              <a:rPr lang="en-US" dirty="0" err="1" smtClean="0"/>
              <a:t>var’s</a:t>
            </a:r>
            <a:endParaRPr lang="en-US" dirty="0" smtClean="0"/>
          </a:p>
          <a:p>
            <a:r>
              <a:rPr lang="en-US" dirty="0" smtClean="0"/>
              <a:t>Member functions must be used: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Below statements are illegal.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313" y="3114675"/>
            <a:ext cx="3381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648200"/>
            <a:ext cx="1876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105400"/>
            <a:ext cx="160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following program,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905000" y="2590800"/>
            <a:ext cx="4114800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 defining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class</a:t>
            </a:r>
          </a:p>
          <a:p>
            <a:r>
              <a:rPr lang="en-US" dirty="0" smtClean="0"/>
              <a:t>Inside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3657600" y="2362200"/>
            <a:ext cx="3267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lum bright="-30000" contrast="30000"/>
          </a:blip>
          <a:srcRect/>
          <a:stretch>
            <a:fillRect/>
          </a:stretch>
        </p:blipFill>
        <p:spPr bwMode="auto">
          <a:xfrm>
            <a:off x="2762250" y="4114800"/>
            <a:ext cx="6381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5.5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5.6 Making a outside function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530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5.7 nesting of member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2647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48000"/>
            <a:ext cx="6534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5.8 private member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5095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029200"/>
            <a:ext cx="4448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structure in C?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Structure member/ elements</a:t>
            </a:r>
          </a:p>
          <a:p>
            <a:r>
              <a:rPr lang="en-US" dirty="0" smtClean="0"/>
              <a:t>Call by dot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1371600" y="2286000"/>
            <a:ext cx="2238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(Accent Bar) 5"/>
          <p:cNvSpPr/>
          <p:nvPr/>
        </p:nvSpPr>
        <p:spPr>
          <a:xfrm>
            <a:off x="3276600" y="2209800"/>
            <a:ext cx="1447800" cy="30480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tag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0000" contrast="30000"/>
          </a:blip>
          <a:srcRect/>
          <a:stretch>
            <a:fillRect/>
          </a:stretch>
        </p:blipFill>
        <p:spPr bwMode="auto">
          <a:xfrm>
            <a:off x="2743200" y="5105400"/>
            <a:ext cx="3086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standard C does not allow the </a:t>
            </a:r>
            <a:r>
              <a:rPr lang="en-US" dirty="0" err="1"/>
              <a:t>struct</a:t>
            </a:r>
            <a:r>
              <a:rPr lang="en-US" dirty="0"/>
              <a:t> data type to be treated like built-in types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Another important limitation of C structures </a:t>
            </a:r>
            <a:r>
              <a:rPr lang="en-US" dirty="0" smtClean="0"/>
              <a:t>is that </a:t>
            </a:r>
            <a:r>
              <a:rPr lang="en-US" dirty="0"/>
              <a:t>they do not permit data </a:t>
            </a:r>
            <a:r>
              <a:rPr lang="en-US" dirty="0" smtClean="0"/>
              <a:t>hiding. Structure </a:t>
            </a:r>
            <a:r>
              <a:rPr lang="en-US" dirty="0"/>
              <a:t>members can be directly accessed by the structure variables by any </a:t>
            </a:r>
            <a:r>
              <a:rPr lang="en-US" dirty="0" smtClean="0"/>
              <a:t>function anywhere </a:t>
            </a:r>
            <a:r>
              <a:rPr lang="en-US" dirty="0"/>
              <a:t>in their scope. In other </a:t>
            </a:r>
            <a:r>
              <a:rPr lang="en-US" dirty="0" smtClean="0"/>
              <a:t>words </a:t>
            </a:r>
            <a:r>
              <a:rPr lang="en-US" dirty="0"/>
              <a:t>the structure members are public </a:t>
            </a:r>
            <a:r>
              <a:rPr lang="en-US" dirty="0" smtClean="0"/>
              <a:t>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1143000" y="2590800"/>
            <a:ext cx="3124200" cy="143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30000" contrast="30000"/>
          </a:blip>
          <a:srcRect/>
          <a:stretch>
            <a:fillRect/>
          </a:stretch>
        </p:blipFill>
        <p:spPr bwMode="auto">
          <a:xfrm>
            <a:off x="5638800" y="2819400"/>
            <a:ext cx="1818264" cy="60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structure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attempts to bring the </a:t>
            </a:r>
            <a:r>
              <a:rPr lang="en-US" dirty="0" smtClean="0"/>
              <a:t>user-defined types as </a:t>
            </a:r>
            <a:r>
              <a:rPr lang="en-US" dirty="0"/>
              <a:t>close as possible to the built-in data types, and also provides a facility to hide the data</a:t>
            </a:r>
          </a:p>
          <a:p>
            <a:r>
              <a:rPr lang="en-US" dirty="0"/>
              <a:t>which is one of the main principles of OOP. </a:t>
            </a:r>
            <a:endParaRPr lang="en-US" dirty="0" smtClean="0"/>
          </a:p>
          <a:p>
            <a:r>
              <a:rPr lang="en-US" dirty="0" smtClean="0"/>
              <a:t>Inheritance</a:t>
            </a:r>
            <a:r>
              <a:rPr lang="en-US" dirty="0"/>
              <a:t>, a mechanism by which </a:t>
            </a:r>
            <a:r>
              <a:rPr lang="en-US" dirty="0" smtClean="0"/>
              <a:t>one type can </a:t>
            </a:r>
            <a:r>
              <a:rPr lang="en-US" dirty="0"/>
              <a:t>inherit characteristics from other types,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 tan have hath variables and functions as members.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</a:t>
            </a:r>
            <a:r>
              <a:rPr lang="en-US" dirty="0" smtClean="0"/>
              <a:t>declare some members as private, so that </a:t>
            </a:r>
            <a:r>
              <a:rPr lang="en-US" b="1" dirty="0" smtClean="0"/>
              <a:t>they can be accessed only by member functions.</a:t>
            </a:r>
          </a:p>
          <a:p>
            <a:r>
              <a:rPr lang="en-US" dirty="0" smtClean="0"/>
              <a:t>Student A; no need for keyword ‘structure’</a:t>
            </a:r>
          </a:p>
          <a:p>
            <a:r>
              <a:rPr lang="en-US" dirty="0" smtClean="0"/>
              <a:t>C++ incorporates </a:t>
            </a:r>
            <a:r>
              <a:rPr lang="en-US" dirty="0"/>
              <a:t>all these extensions in another user-defined type known as </a:t>
            </a:r>
            <a:r>
              <a:rPr lang="en-US" b="1" dirty="0" smtClean="0"/>
              <a:t>class</a:t>
            </a:r>
            <a:r>
              <a:rPr 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class?</a:t>
            </a:r>
          </a:p>
          <a:p>
            <a:r>
              <a:rPr lang="en-US" dirty="0" smtClean="0"/>
              <a:t>How to define class?</a:t>
            </a:r>
          </a:p>
          <a:p>
            <a:pPr algn="just"/>
            <a:r>
              <a:rPr lang="en-US" dirty="0"/>
              <a:t>The only difference between a </a:t>
            </a:r>
            <a:r>
              <a:rPr lang="en-US" dirty="0" smtClean="0"/>
              <a:t>structure </a:t>
            </a:r>
            <a:r>
              <a:rPr lang="en-US" dirty="0"/>
              <a:t>and a </a:t>
            </a:r>
            <a:r>
              <a:rPr lang="en-US" dirty="0" smtClean="0"/>
              <a:t>class </a:t>
            </a:r>
            <a:r>
              <a:rPr lang="en-US" dirty="0"/>
              <a:t>in C++ is that, by default, the </a:t>
            </a:r>
            <a:r>
              <a:rPr lang="en-US" dirty="0" smtClean="0"/>
              <a:t>members of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are private, while, by default, the members </a:t>
            </a:r>
            <a:r>
              <a:rPr lang="en-US" dirty="0" smtClean="0"/>
              <a:t>of structure </a:t>
            </a:r>
            <a:r>
              <a:rPr lang="en-US" dirty="0"/>
              <a:t>are public.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 </a:t>
            </a:r>
            <a:r>
              <a:rPr lang="en-US" dirty="0" err="1" smtClean="0"/>
              <a:t>cl_name</a:t>
            </a:r>
            <a:endParaRPr lang="en-US" dirty="0" smtClean="0"/>
          </a:p>
          <a:p>
            <a:r>
              <a:rPr lang="en-US" dirty="0" smtClean="0"/>
              <a:t>Terminated by ;</a:t>
            </a:r>
          </a:p>
          <a:p>
            <a:r>
              <a:rPr lang="en-US" dirty="0" smtClean="0"/>
              <a:t>Contains both </a:t>
            </a:r>
            <a:r>
              <a:rPr lang="en-US" dirty="0" err="1" smtClean="0"/>
              <a:t>var</a:t>
            </a:r>
            <a:r>
              <a:rPr lang="en-US" dirty="0" smtClean="0"/>
              <a:t> and </a:t>
            </a:r>
            <a:r>
              <a:rPr lang="en-US" dirty="0" err="1" smtClean="0"/>
              <a:t>func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2 visibility labels</a:t>
            </a:r>
          </a:p>
          <a:p>
            <a:r>
              <a:rPr lang="en-US" dirty="0" smtClean="0"/>
              <a:t>These keywords are followed by colon 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00200"/>
            <a:ext cx="3248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members can be accessed only in class</a:t>
            </a:r>
          </a:p>
          <a:p>
            <a:r>
              <a:rPr lang="en-US" dirty="0" smtClean="0"/>
              <a:t>By default all are </a:t>
            </a:r>
            <a:r>
              <a:rPr lang="en-US" dirty="0" err="1" smtClean="0"/>
              <a:t>prvt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4005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declared, inside the </a:t>
            </a:r>
            <a:r>
              <a:rPr lang="en-US" dirty="0" smtClean="0"/>
              <a:t>class </a:t>
            </a:r>
            <a:r>
              <a:rPr lang="en-US" dirty="0"/>
              <a:t>are known as data members and the functions </a:t>
            </a:r>
            <a:r>
              <a:rPr lang="en-US" dirty="0" smtClean="0"/>
              <a:t>are known </a:t>
            </a:r>
            <a:r>
              <a:rPr lang="en-US" dirty="0"/>
              <a:t>as member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572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428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Class and Objects Chapter – 5 </vt:lpstr>
      <vt:lpstr>Structures in C</vt:lpstr>
      <vt:lpstr>Limitations </vt:lpstr>
      <vt:lpstr>C++ structure extensions</vt:lpstr>
      <vt:lpstr>Cont.</vt:lpstr>
      <vt:lpstr>5.3 Class</vt:lpstr>
      <vt:lpstr>cont</vt:lpstr>
      <vt:lpstr>Data hiding</vt:lpstr>
      <vt:lpstr>Slide 9</vt:lpstr>
      <vt:lpstr>Slide 10</vt:lpstr>
      <vt:lpstr>Slide 11</vt:lpstr>
      <vt:lpstr>Creating object</vt:lpstr>
      <vt:lpstr>Accessing class members</vt:lpstr>
      <vt:lpstr>Cont.</vt:lpstr>
      <vt:lpstr>5.4 defining member functions</vt:lpstr>
      <vt:lpstr>Home work 5.5</vt:lpstr>
      <vt:lpstr>5.6 Making a outside function inline</vt:lpstr>
      <vt:lpstr>5.7 nesting of member func</vt:lpstr>
      <vt:lpstr>5.8 private member func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Chapter – 5</dc:title>
  <dc:creator>User</dc:creator>
  <cp:lastModifiedBy>User</cp:lastModifiedBy>
  <cp:revision>19</cp:revision>
  <dcterms:created xsi:type="dcterms:W3CDTF">2014-12-11T02:11:19Z</dcterms:created>
  <dcterms:modified xsi:type="dcterms:W3CDTF">2014-12-11T03:07:30Z</dcterms:modified>
</cp:coreProperties>
</file>