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8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75" r:id="rId14"/>
    <p:sldId id="26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080" autoAdjust="0"/>
  </p:normalViewPr>
  <p:slideViewPr>
    <p:cSldViewPr>
      <p:cViewPr>
        <p:scale>
          <a:sx n="60" d="100"/>
          <a:sy n="60" d="100"/>
        </p:scale>
        <p:origin x="-15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pPr/>
              <a:t>9/29/2017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4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5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9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13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895601"/>
            <a:ext cx="8686800" cy="6095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Magic of Micro-Controller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3505200"/>
            <a:ext cx="8686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An Intensive Training Course on Micro-Controller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671" y="609600"/>
            <a:ext cx="796065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Magic of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18" y="1524000"/>
            <a:ext cx="7933764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vncw1W0ZM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dirty="0" smtClean="0"/>
              <a:t>Magic Of Micro-Controller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300" dirty="0" smtClean="0"/>
              <a:t>An Intensive Training Course on Micro-Controller</a:t>
            </a:r>
            <a:endParaRPr lang="en-PH" sz="2400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600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i="1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Brought To You By </a:t>
            </a:r>
            <a:r>
              <a:rPr lang="en-US" b="1" i="1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TechShopBD.Com</a:t>
            </a:r>
            <a:endParaRPr lang="en-US" b="1" i="1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 Rules &amp;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screen printing method, please follow the given rules and limit for you PCB.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Single Layer sizing: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pad to pad spacing minimum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25th trace to trace spacing minimum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30th drill size minimum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30th drill mark minimum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Double Layer sizing: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the above rules applicable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Via must be 70th pad with 30th drill hole minimum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76800"/>
            <a:ext cx="8534400" cy="124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Always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try to maintain 45 degree angle between PCB Board and Soldering Iron Lead. </a:t>
            </a:r>
          </a:p>
        </p:txBody>
      </p:sp>
      <p:sp>
        <p:nvSpPr>
          <p:cNvPr id="23554" name="AutoShape 2" descr="Image result for pcb soldering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Image result for pcb soldering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Image result for pcb soldering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0" name="Picture 8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90700"/>
            <a:ext cx="8686800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191000"/>
            <a:ext cx="8534400" cy="1935163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Soldering Iron (40W)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Soldering Lead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Soldering Paste </a:t>
            </a:r>
          </a:p>
        </p:txBody>
      </p:sp>
      <p:sp>
        <p:nvSpPr>
          <p:cNvPr id="23554" name="AutoShape 2" descr="Image result for pcb soldering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AutoShape 4" descr="Image result for pcb soldering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Image result for pcb soldering ru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FAHIM REAZA\Desktop\solder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132" y="1600200"/>
            <a:ext cx="8630606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Home Task</a:t>
            </a:r>
            <a:endParaRPr lang="en-PH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1" y="1447800"/>
            <a:ext cx="8686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Schematic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PCB design of  a constant +5V DC power supply.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 descr="C:\Users\FAHIM REAZA\Desktop\5V-1A-AC-DC-7805-regulated-p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133600"/>
            <a:ext cx="3288323" cy="3206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5334000"/>
            <a:ext cx="8534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Tutorial Link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www.youtube.com/watch?v=azc_CYP0hAw&amp;list=PLRhEWhnblSonuQCL4ORvY8_1BbsNb_rKq&amp;index=2 </a:t>
            </a:r>
            <a:endParaRPr lang="en-US" sz="20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Videos: 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www.youtube.com/watch?v=Rhzbz5F7-ao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20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FAHIM REAZA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315200" cy="5896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1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Basic Electronics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Digital Logics and Number Systems</a:t>
            </a:r>
            <a:r>
              <a:rPr lang="en-US" sz="3200" u="sng" dirty="0" smtClean="0">
                <a:solidFill>
                  <a:srgbClr val="92D050"/>
                </a:solidFill>
              </a:rPr>
              <a:t>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b="1" u="sng" dirty="0" smtClean="0">
                <a:solidFill>
                  <a:schemeClr val="accent6"/>
                </a:solidFill>
              </a:rPr>
              <a:t>Schematic Designing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b="1" u="sng" dirty="0" smtClean="0">
                <a:solidFill>
                  <a:schemeClr val="accent6"/>
                </a:solidFill>
              </a:rPr>
              <a:t>Software Simulations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b="1" u="sng" dirty="0" smtClean="0">
                <a:solidFill>
                  <a:schemeClr val="accent6"/>
                </a:solidFill>
              </a:rPr>
              <a:t>PCB Designing </a:t>
            </a:r>
            <a:endParaRPr lang="en-US" sz="3200" b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Schematic Design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sz="3200" dirty="0" smtClean="0"/>
              <a:t> Installing </a:t>
            </a:r>
            <a:r>
              <a:rPr lang="en-US" sz="3200" b="1" dirty="0" smtClean="0">
                <a:solidFill>
                  <a:srgbClr val="00B0F0"/>
                </a:solidFill>
              </a:rPr>
              <a:t>Proteus 7</a:t>
            </a:r>
            <a:r>
              <a:rPr lang="en-US" sz="3200" dirty="0" smtClean="0"/>
              <a:t> </a:t>
            </a:r>
            <a:r>
              <a:rPr lang="en-US" sz="2400" dirty="0" smtClean="0"/>
              <a:t>(Schematic Designing)</a:t>
            </a:r>
          </a:p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 Installing </a:t>
            </a:r>
            <a:r>
              <a:rPr lang="en-US" b="1" dirty="0" smtClean="0">
                <a:solidFill>
                  <a:srgbClr val="00B0F0"/>
                </a:solidFill>
              </a:rPr>
              <a:t>Proteus 8</a:t>
            </a:r>
            <a:r>
              <a:rPr lang="en-US" dirty="0" smtClean="0"/>
              <a:t> </a:t>
            </a:r>
            <a:r>
              <a:rPr lang="en-US" sz="2400" dirty="0" smtClean="0"/>
              <a:t>(PCB Designing) </a:t>
            </a:r>
            <a:endParaRPr lang="en-US" sz="2400" dirty="0"/>
          </a:p>
        </p:txBody>
      </p:sp>
      <p:pic>
        <p:nvPicPr>
          <p:cNvPr id="1026" name="Picture 2" descr="C:\Users\FAHIM REAZA\Desktop\Prote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52800"/>
            <a:ext cx="8554851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Software Download Link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600200"/>
            <a:ext cx="8686800" cy="4572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Download Proteus 7 </a:t>
            </a:r>
          </a:p>
          <a:p>
            <a:pPr marL="0" indent="0" algn="just">
              <a:buNone/>
            </a:pPr>
            <a:r>
              <a:rPr lang="en-US" sz="2400" dirty="0" smtClean="0"/>
              <a:t>Link: </a:t>
            </a:r>
            <a:r>
              <a:rPr lang="en-US" sz="2000" i="1" dirty="0" smtClean="0">
                <a:solidFill>
                  <a:srgbClr val="00B0F0"/>
                </a:solidFill>
              </a:rPr>
              <a:t>https://drive.google.com/open?id=0Bwx1Cp892WAUd1M3VW9lTlVhRHc 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Download Proteus 8</a:t>
            </a:r>
          </a:p>
          <a:p>
            <a:pPr marL="0" indent="0" algn="just">
              <a:buNone/>
            </a:pPr>
            <a:r>
              <a:rPr lang="en-US" sz="2400" dirty="0" smtClean="0"/>
              <a:t>Link: </a:t>
            </a:r>
            <a:r>
              <a:rPr lang="en-US" sz="2000" i="1" dirty="0" smtClean="0">
                <a:solidFill>
                  <a:srgbClr val="00B0F0"/>
                </a:solidFill>
              </a:rPr>
              <a:t>https://</a:t>
            </a:r>
            <a:r>
              <a:rPr lang="en-US" sz="2000" i="1" dirty="0" smtClean="0">
                <a:solidFill>
                  <a:srgbClr val="00B0F0"/>
                </a:solidFill>
              </a:rPr>
              <a:t>drive.google.com/open?id=0Bwx1Cp892WAUNURJSWo1ZWcxT0U 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Download Atmel Studio </a:t>
            </a:r>
          </a:p>
          <a:p>
            <a:pPr marL="0" indent="0" algn="just">
              <a:buNone/>
            </a:pPr>
            <a:r>
              <a:rPr lang="en-US" sz="2000" dirty="0" smtClean="0"/>
              <a:t>Link:</a:t>
            </a:r>
            <a:r>
              <a:rPr lang="en-US" sz="2000" i="1" dirty="0" smtClean="0">
                <a:solidFill>
                  <a:srgbClr val="00B0F0"/>
                </a:solidFill>
              </a:rPr>
              <a:t> </a:t>
            </a:r>
            <a:r>
              <a:rPr lang="en-US" sz="2000" i="1" dirty="0" smtClean="0">
                <a:solidFill>
                  <a:srgbClr val="00B0F0"/>
                </a:solidFill>
              </a:rPr>
              <a:t>https://</a:t>
            </a:r>
            <a:r>
              <a:rPr lang="en-US" sz="2000" i="1" dirty="0" smtClean="0">
                <a:solidFill>
                  <a:srgbClr val="00B0F0"/>
                </a:solidFill>
              </a:rPr>
              <a:t>drive.google.com/open?id=0Bwx1Cp892WAUbkF1MXN6VUxLbEU  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Download </a:t>
            </a:r>
            <a:r>
              <a:rPr lang="en-US" sz="2400" b="1" dirty="0" err="1" smtClean="0">
                <a:solidFill>
                  <a:schemeClr val="accent6"/>
                </a:solidFill>
              </a:rPr>
              <a:t>WinAVR</a:t>
            </a:r>
            <a:r>
              <a:rPr lang="en-US" sz="2400" b="1" dirty="0" smtClean="0">
                <a:solidFill>
                  <a:schemeClr val="accent6"/>
                </a:solidFill>
              </a:rPr>
              <a:t> 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n-US" sz="2000" dirty="0" smtClean="0"/>
              <a:t>Link:</a:t>
            </a:r>
            <a:r>
              <a:rPr lang="en-US" sz="2000" i="1" dirty="0" smtClean="0">
                <a:solidFill>
                  <a:srgbClr val="00B0F0"/>
                </a:solidFill>
              </a:rPr>
              <a:t> https://</a:t>
            </a:r>
            <a:r>
              <a:rPr lang="en-US" sz="2000" i="1" dirty="0" smtClean="0">
                <a:solidFill>
                  <a:srgbClr val="00B0F0"/>
                </a:solidFill>
              </a:rPr>
              <a:t>drive.google.com/open?id=0Bwx1Cp892WAULVNUMERpT041REE   </a:t>
            </a:r>
            <a:endParaRPr lang="en-US" sz="2000" i="1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Download </a:t>
            </a:r>
            <a:r>
              <a:rPr lang="en-US" sz="2400" b="1" dirty="0" smtClean="0">
                <a:solidFill>
                  <a:schemeClr val="accent6"/>
                </a:solidFill>
              </a:rPr>
              <a:t>AVRDUDESS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n-US" sz="2000" dirty="0" smtClean="0"/>
              <a:t>Link:</a:t>
            </a:r>
            <a:r>
              <a:rPr lang="en-US" sz="2000" i="1" dirty="0" smtClean="0">
                <a:solidFill>
                  <a:srgbClr val="00B0F0"/>
                </a:solidFill>
              </a:rPr>
              <a:t> https://</a:t>
            </a:r>
            <a:r>
              <a:rPr lang="en-US" sz="2000" i="1" dirty="0" smtClean="0">
                <a:solidFill>
                  <a:srgbClr val="00B0F0"/>
                </a:solidFill>
              </a:rPr>
              <a:t>drive.google.com/open?id=0Bwx1Cp892WAUZFZGMHlTZUpZLVk  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accent6"/>
                </a:solidFill>
              </a:rPr>
              <a:t>Download </a:t>
            </a:r>
            <a:r>
              <a:rPr lang="en-US" sz="2400" b="1" dirty="0" err="1" smtClean="0">
                <a:solidFill>
                  <a:schemeClr val="accent6"/>
                </a:solidFill>
              </a:rPr>
              <a:t>USBasp</a:t>
            </a:r>
            <a:r>
              <a:rPr lang="en-US" sz="2400" b="1" dirty="0" smtClean="0">
                <a:solidFill>
                  <a:schemeClr val="accent6"/>
                </a:solidFill>
              </a:rPr>
              <a:t> Driver  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n-US" sz="2000" dirty="0" smtClean="0"/>
              <a:t>Link:</a:t>
            </a:r>
            <a:r>
              <a:rPr lang="en-US" sz="2000" i="1" dirty="0" smtClean="0">
                <a:solidFill>
                  <a:srgbClr val="00B0F0"/>
                </a:solidFill>
              </a:rPr>
              <a:t> https://</a:t>
            </a:r>
            <a:r>
              <a:rPr lang="en-US" sz="2000" i="1" dirty="0" smtClean="0">
                <a:solidFill>
                  <a:srgbClr val="00B0F0"/>
                </a:solidFill>
              </a:rPr>
              <a:t>drive.google.com/open?id=0Bwx1Cp892WAUUW1zTlRBV1NUWmM </a:t>
            </a:r>
          </a:p>
          <a:p>
            <a:pPr marL="0" indent="0" algn="just">
              <a:buNone/>
            </a:pPr>
            <a:endParaRPr lang="en-US" sz="2400" i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Proteus Shortcuts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4435923" cy="4648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Open Design = Ctrl + 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Save Design = Ctrl + 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Quit ISIS = Q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Find / Edit Component = 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Undo Changes = Ctrl + Z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Redo Changes = Ctrl + 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Align Objects = Ctrl + A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Toggle False Origin = O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Toggle X-Cursor = X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Toggle Grid = G 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419600" y="1752600"/>
            <a:ext cx="443592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Set 10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grid snap = Ctrl + F1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50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grid snap = F2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400" baseline="0" dirty="0" smtClean="0">
                <a:solidFill>
                  <a:schemeClr val="bg1"/>
                </a:solidFill>
              </a:rPr>
              <a:t>Center</a:t>
            </a:r>
            <a:r>
              <a:rPr lang="en-US" sz="2400" dirty="0" smtClean="0">
                <a:solidFill>
                  <a:schemeClr val="bg1"/>
                </a:solidFill>
              </a:rPr>
              <a:t> at cursor = F5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= F6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400" baseline="0" dirty="0" smtClean="0">
                <a:solidFill>
                  <a:schemeClr val="bg1"/>
                </a:solidFill>
              </a:rPr>
              <a:t>Zoom</a:t>
            </a:r>
            <a:r>
              <a:rPr lang="en-US" sz="2400" dirty="0" smtClean="0">
                <a:solidFill>
                  <a:schemeClr val="bg1"/>
                </a:solidFill>
              </a:rPr>
              <a:t> Out = F7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view enter sheet = F8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000" baseline="0" dirty="0" smtClean="0">
                <a:solidFill>
                  <a:schemeClr val="bg1"/>
                </a:solidFill>
              </a:rPr>
              <a:t>Net list</a:t>
            </a:r>
            <a:r>
              <a:rPr lang="en-US" sz="2000" dirty="0" smtClean="0">
                <a:solidFill>
                  <a:schemeClr val="bg1"/>
                </a:solidFill>
              </a:rPr>
              <a:t> &amp; Transfer to ARES = Alt + A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Run Simulation = Alt + F12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Stop Simulation = Esc(2)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Pick parts from libraries = P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Proteus Shortcuts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88477" y="1752600"/>
            <a:ext cx="8550723" cy="46482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Rotate Clockwise = R (Assign first)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X-Mirror = Ctrl + M 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Y-Mirror = Mouse right click &gt;&gt; Y-Mirror 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Delete parts = Mouse right button 2X click 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Copy parts = Mouse right click &gt;&gt; Copy to Clipboard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Cut parts = Mouse right click &gt;&gt; Cut to Clipboard  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Paste parts = Mouse right click &gt;&gt; Copy to Clipboard  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PCB Foot Print = Mouse right click &gt;&gt; Packaging Tool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Edit Properties = Mouse 2X click on Parts or [Ctrl + E]  </a:t>
            </a:r>
          </a:p>
          <a:p>
            <a:pPr marL="457200" indent="-457200" algn="just">
              <a:buFont typeface="+mj-lt"/>
              <a:buAutoNum type="arabicPeriod" startAt="21"/>
            </a:pPr>
            <a:r>
              <a:rPr lang="en-US" sz="2400" dirty="0" smtClean="0"/>
              <a:t> Zoom To Area = Click on Zoom To Area Icon </a:t>
            </a:r>
          </a:p>
          <a:p>
            <a:pPr marL="457200" indent="-457200" algn="just">
              <a:buFont typeface="+mj-lt"/>
              <a:buAutoNum type="arabicPeriod" startAt="21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 startAt="21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 startAt="21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 startAt="21"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Circuit Diagram</a:t>
            </a:r>
            <a:endParaRPr lang="en-PH" dirty="0"/>
          </a:p>
        </p:txBody>
      </p:sp>
      <p:pic>
        <p:nvPicPr>
          <p:cNvPr id="3075" name="Picture 3" descr="C:\Users\FAHIM REAZA\Desktop\555+ic+tester+circuit+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773" y="1980700"/>
            <a:ext cx="3953427" cy="3581900"/>
          </a:xfrm>
          <a:prstGeom prst="rect">
            <a:avLst/>
          </a:prstGeom>
          <a:noFill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4724401" y="2971800"/>
            <a:ext cx="4114799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algn="just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TH = 0.693*(RA+RB)*C </a:t>
            </a:r>
          </a:p>
          <a:p>
            <a:pPr marL="457200" lvl="0" indent="-457200" algn="just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TL = 0.693*RB*C  </a:t>
            </a:r>
          </a:p>
          <a:p>
            <a:pPr marL="457200" lvl="0" indent="-457200" algn="just">
              <a:spcBef>
                <a:spcPct val="2000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457200" lvl="0" indent="-457200" algn="just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D = Duty Cycle = (RA+RB) / (RA+2*RB) </a:t>
            </a:r>
            <a:endParaRPr lang="en-US" sz="2400" dirty="0" smtClean="0"/>
          </a:p>
          <a:p>
            <a:pPr marL="457200" lvl="0" indent="-457200" algn="just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PCB Design</a:t>
            </a:r>
            <a:endParaRPr lang="en-PH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73269" y="4038600"/>
            <a:ext cx="86106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900" dirty="0" smtClean="0">
                <a:solidFill>
                  <a:schemeClr val="bg1"/>
                </a:solidFill>
              </a:rPr>
              <a:t>Printed circuit boards are physical components of electronic devices. They're made up of a board, which is typically resin or plastic, and solder, the conductive metal parts that channel energy, usually made of copper.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6" name="Picture 2" descr="Image result for pcb desig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34" y="1524000"/>
            <a:ext cx="8610600" cy="209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PCB Design</a:t>
            </a:r>
            <a:endParaRPr lang="en-PH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73269" y="1447800"/>
            <a:ext cx="86106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 algn="just">
              <a:spcBef>
                <a:spcPct val="20000"/>
              </a:spcBef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Start by drawing your schematic diagram. </a:t>
            </a:r>
          </a:p>
          <a:p>
            <a:pPr marL="514350" lvl="0" indent="-514350" algn="just">
              <a:spcBef>
                <a:spcPct val="20000"/>
              </a:spcBef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You need to transfer your schematic diagram into a PCB Layout.</a:t>
            </a:r>
          </a:p>
          <a:p>
            <a:pPr marL="514350" lvl="0" indent="-514350" algn="just">
              <a:spcBef>
                <a:spcPct val="20000"/>
              </a:spcBef>
              <a:buFont typeface="+mj-lt"/>
              <a:buAutoNum type="arabicParenR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PCB Layout  your PCB manufacturer. </a:t>
            </a:r>
          </a:p>
          <a:p>
            <a:pPr marL="514350" lvl="0" indent="-514350" algn="just">
              <a:spcBef>
                <a:spcPct val="20000"/>
              </a:spcBef>
              <a:buFont typeface="+mj-lt"/>
              <a:buAutoNum type="arabicParenR"/>
            </a:pPr>
            <a:r>
              <a:rPr lang="en-US" sz="3200" baseline="0" dirty="0" smtClean="0">
                <a:solidFill>
                  <a:schemeClr val="bg1"/>
                </a:solidFill>
              </a:rPr>
              <a:t>Or</a:t>
            </a:r>
            <a:r>
              <a:rPr lang="en-US" sz="3200" dirty="0" smtClean="0">
                <a:solidFill>
                  <a:schemeClr val="bg1"/>
                </a:solidFill>
              </a:rPr>
              <a:t> make a PDF file of Top Silk, Bottom Silk, Top Copper, Bottom Copper,  Top Masking, Bottom Masking and finally submit it. 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09800" y="6156434"/>
            <a:ext cx="6629400" cy="396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Link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 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https://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www.youtube.com/watch?v=Xvncw1W0ZM0</a:t>
            </a:r>
            <a:r>
              <a:rPr lang="en-US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20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569</Words>
  <Application>Microsoft Office PowerPoint</Application>
  <PresentationFormat>On-screen Show (4:3)</PresentationFormat>
  <Paragraphs>102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Magic Of Micro-Controller</vt:lpstr>
      <vt:lpstr>Topics</vt:lpstr>
      <vt:lpstr>Schematic Design</vt:lpstr>
      <vt:lpstr>Software Download Link</vt:lpstr>
      <vt:lpstr>Proteus Shortcuts</vt:lpstr>
      <vt:lpstr>Proteus Shortcuts</vt:lpstr>
      <vt:lpstr>Circuit Diagram</vt:lpstr>
      <vt:lpstr>PCB Design</vt:lpstr>
      <vt:lpstr>PCB Design</vt:lpstr>
      <vt:lpstr>PCB Layout Rules &amp; Limits</vt:lpstr>
      <vt:lpstr>Soldering</vt:lpstr>
      <vt:lpstr>Soldering</vt:lpstr>
      <vt:lpstr>Home Task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FAHIM REAZA</cp:lastModifiedBy>
  <cp:revision>220</cp:revision>
  <dcterms:created xsi:type="dcterms:W3CDTF">2006-08-16T00:00:00Z</dcterms:created>
  <dcterms:modified xsi:type="dcterms:W3CDTF">2017-09-29T17:31:35Z</dcterms:modified>
</cp:coreProperties>
</file>