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2" r:id="rId4"/>
    <p:sldId id="275" r:id="rId5"/>
    <p:sldId id="273" r:id="rId6"/>
    <p:sldId id="276" r:id="rId7"/>
    <p:sldId id="274" r:id="rId8"/>
    <p:sldId id="277" r:id="rId9"/>
    <p:sldId id="278" r:id="rId10"/>
    <p:sldId id="26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953" autoAdjust="0"/>
  </p:normalViewPr>
  <p:slideViewPr>
    <p:cSldViewPr>
      <p:cViewPr varScale="1">
        <p:scale>
          <a:sx n="67" d="100"/>
          <a:sy n="6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pPr/>
              <a:t>10/22/2017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4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5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9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895601"/>
            <a:ext cx="8686800" cy="6095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Magic of Micro-Controller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3505200"/>
            <a:ext cx="8686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An Intensive Training Course on Micro-Controller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671" y="609600"/>
            <a:ext cx="796065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Magic of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18" y="1524000"/>
            <a:ext cx="7933764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dirty="0" smtClean="0"/>
              <a:t>Magic Of Micro-Controller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300" dirty="0" smtClean="0"/>
              <a:t>An Intensive Training Course on Micro-Controller</a:t>
            </a:r>
            <a:endParaRPr lang="en-PH" sz="2400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600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i="1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Brought To You By </a:t>
            </a:r>
            <a:r>
              <a:rPr lang="en-US" b="1" i="1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TechShopBD.Com</a:t>
            </a:r>
            <a:endParaRPr lang="en-US" b="1" i="1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ny ques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2997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1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 Liquid Crystal Display </a:t>
            </a:r>
            <a:r>
              <a:rPr lang="en-US" dirty="0" smtClean="0"/>
              <a:t>(LCD</a:t>
            </a:r>
            <a:r>
              <a:rPr lang="en-US" dirty="0" smtClean="0"/>
              <a:t>) Interfacing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What is </a:t>
            </a:r>
            <a:r>
              <a:rPr lang="en-US" sz="3200" u="sng" dirty="0" smtClean="0">
                <a:solidFill>
                  <a:srgbClr val="92D050"/>
                </a:solidFill>
              </a:rPr>
              <a:t>LCD</a:t>
            </a:r>
            <a:r>
              <a:rPr lang="en-US" sz="3200" u="sng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? </a:t>
            </a:r>
            <a:endParaRPr lang="en-US" sz="3200" u="sng" dirty="0" smtClean="0">
              <a:solidFill>
                <a:srgbClr val="92D050"/>
              </a:solidFill>
            </a:endParaRP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Structure of LCD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u="sng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Types of LCD</a:t>
            </a:r>
            <a:endParaRPr lang="en-US" sz="3200" dirty="0" smtClean="0">
              <a:solidFill>
                <a:srgbClr val="92D050"/>
              </a:solidFill>
            </a:endParaRP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err="1" smtClean="0">
                <a:solidFill>
                  <a:srgbClr val="92D050"/>
                </a:solidFill>
              </a:rPr>
              <a:t>Pinout</a:t>
            </a:r>
            <a:r>
              <a:rPr lang="en-US" sz="3200" u="sng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of 16x2 Dot-Matrix-LCD</a:t>
            </a:r>
            <a:endParaRPr lang="en-US" sz="3200" dirty="0" smtClean="0">
              <a:solidFill>
                <a:srgbClr val="92D050"/>
              </a:solidFill>
            </a:endParaRP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Mode Of Operation of LCDs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u="sng" dirty="0" smtClean="0">
                <a:solidFill>
                  <a:srgbClr val="92D050"/>
                </a:solidFill>
              </a:rPr>
              <a:t>LCD interfacing with MCU</a:t>
            </a:r>
            <a:endParaRPr lang="en-US" sz="320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LCD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6002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LCDs are used to display numbers, characters, symbols and graphics. 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They are used in many embedded systems such as, digital clocks, watches, microwave ovens, CD players etc. </a:t>
            </a:r>
            <a:endParaRPr lang="en-US" sz="3200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4381499"/>
            <a:ext cx="2857500" cy="2171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How LCDs Work ?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 </a:t>
            </a:r>
            <a:r>
              <a:rPr lang="en-US" b="1" dirty="0" smtClean="0">
                <a:solidFill>
                  <a:srgbClr val="00B0F0"/>
                </a:solidFill>
              </a:rPr>
              <a:t>liquid-crystal display</a:t>
            </a:r>
            <a:r>
              <a:rPr lang="en-US" dirty="0" smtClean="0">
                <a:solidFill>
                  <a:srgbClr val="00B0F0"/>
                </a:solidFill>
              </a:rPr>
              <a:t> (</a:t>
            </a:r>
            <a:r>
              <a:rPr lang="en-US" b="1" dirty="0" smtClean="0">
                <a:solidFill>
                  <a:srgbClr val="00B0F0"/>
                </a:solidFill>
              </a:rPr>
              <a:t>LCD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is a flat-panel display or other 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electronically modulated optical device</a:t>
            </a:r>
            <a:r>
              <a:rPr lang="en-US" dirty="0" smtClean="0"/>
              <a:t> that uses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light-modulating properties </a:t>
            </a:r>
            <a:r>
              <a:rPr lang="en-US" dirty="0" smtClean="0"/>
              <a:t>of 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liquid crystals</a:t>
            </a:r>
            <a:r>
              <a:rPr lang="en-US" dirty="0" smtClean="0"/>
              <a:t>.</a:t>
            </a:r>
          </a:p>
        </p:txBody>
      </p:sp>
      <p:pic>
        <p:nvPicPr>
          <p:cNvPr id="18436" name="Picture 4" descr="C:\Users\FAHIM REAZA\Desktop\xs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410" y="3276600"/>
            <a:ext cx="4026390" cy="3091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Structure of LCD</a:t>
            </a:r>
            <a:endParaRPr lang="en-PH" dirty="0">
              <a:effectLst/>
            </a:endParaRPr>
          </a:p>
        </p:txBody>
      </p:sp>
      <p:pic>
        <p:nvPicPr>
          <p:cNvPr id="14340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66850"/>
            <a:ext cx="8686800" cy="4781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Types Of LCD</a:t>
            </a:r>
            <a:endParaRPr lang="en-PH" dirty="0">
              <a:effectLst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1600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Parallel LCDs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Serial LCDs </a:t>
            </a:r>
          </a:p>
        </p:txBody>
      </p:sp>
      <p:pic>
        <p:nvPicPr>
          <p:cNvPr id="20482" name="Picture 2" descr="Image result for parallel lcd and serial lc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787525"/>
            <a:ext cx="4038600" cy="353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/>
              </a:rPr>
              <a:t>Pinout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Of </a:t>
            </a:r>
            <a:r>
              <a:rPr lang="en-US" dirty="0" smtClean="0">
                <a:effectLst/>
              </a:rPr>
              <a:t>16x2 Dot-Matrix-LCD</a:t>
            </a:r>
            <a:endParaRPr lang="en-PH" dirty="0">
              <a:effectLst/>
            </a:endParaRPr>
          </a:p>
        </p:txBody>
      </p:sp>
      <p:pic>
        <p:nvPicPr>
          <p:cNvPr id="16388" name="Picture 4" descr="Image result for 16x2 lcd display pin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752600"/>
            <a:ext cx="5905500" cy="4429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Mode Of Operation of LCDs</a:t>
            </a:r>
            <a:endParaRPr lang="en-PH" dirty="0">
              <a:effectLst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1600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8-bit Data Mode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4-bit Data Mode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[Most Commonly Used]</a:t>
            </a:r>
          </a:p>
        </p:txBody>
      </p:sp>
      <p:pic>
        <p:nvPicPr>
          <p:cNvPr id="21506" name="Picture 2" descr="C:\Users\FAHIM REAZA\Desktop\fdsdf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48000"/>
            <a:ext cx="5688619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1676400" y="723900"/>
            <a:ext cx="5753100" cy="575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133</Words>
  <Application>Microsoft Office PowerPoint</Application>
  <PresentationFormat>On-screen Show (4:3)</PresentationFormat>
  <Paragraphs>34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Magic Of Micro-Controller</vt:lpstr>
      <vt:lpstr>Topics</vt:lpstr>
      <vt:lpstr>LCD</vt:lpstr>
      <vt:lpstr>How LCDs Work ?</vt:lpstr>
      <vt:lpstr>Structure of LCD</vt:lpstr>
      <vt:lpstr>Types Of LCD</vt:lpstr>
      <vt:lpstr>Pinout Of 16x2 Dot-Matrix-LCD</vt:lpstr>
      <vt:lpstr>Mode Of Operation of LCDs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REAZA</dc:creator>
  <cp:lastModifiedBy>FAHIM REAZA</cp:lastModifiedBy>
  <cp:revision>344</cp:revision>
  <dcterms:created xsi:type="dcterms:W3CDTF">2006-08-16T00:00:00Z</dcterms:created>
  <dcterms:modified xsi:type="dcterms:W3CDTF">2017-10-22T07:28:34Z</dcterms:modified>
</cp:coreProperties>
</file>