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81" r:id="rId5"/>
    <p:sldId id="272" r:id="rId6"/>
    <p:sldId id="273" r:id="rId7"/>
    <p:sldId id="274" r:id="rId8"/>
    <p:sldId id="276" r:id="rId9"/>
    <p:sldId id="277" r:id="rId10"/>
    <p:sldId id="26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080" autoAdjust="0"/>
  </p:normalViewPr>
  <p:slideViewPr>
    <p:cSldViewPr>
      <p:cViewPr>
        <p:scale>
          <a:sx n="60" d="100"/>
          <a:sy n="60" d="100"/>
        </p:scale>
        <p:origin x="-157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E1771-A7B1-4A91-958F-4C50DD45F4D7}" type="datetimeFigureOut">
              <a:rPr lang="en-PH" smtClean="0"/>
              <a:pPr/>
              <a:t>10/7/2017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B96F3-AB3B-4A44-870F-2FBB5484A874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35773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3</a:t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4</a:t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5</a:t>
            </a:fld>
            <a:endParaRPr lang="en-P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6</a:t>
            </a:fld>
            <a:endParaRPr lang="en-P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7</a:t>
            </a:fld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8</a:t>
            </a:fld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96F3-AB3B-4A44-870F-2FBB5484A874}" type="slidenum">
              <a:rPr lang="en-PH" smtClean="0"/>
              <a:pPr/>
              <a:t>9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895601"/>
            <a:ext cx="8686800" cy="60959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Magic of Micro-Controller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600" y="3505200"/>
            <a:ext cx="8686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An Intensive Training Course on Micro-Controller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1671" y="609600"/>
            <a:ext cx="796065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Magic of Microcontroller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118" y="1524000"/>
            <a:ext cx="7933764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en.wikipedia.org/wiki/Computer" TargetMode="External"/><Relationship Id="rId7" Type="http://schemas.openxmlformats.org/officeDocument/2006/relationships/hyperlink" Target="https://en.wikipedia.org/wiki/Input/outpu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entral_processing_unit" TargetMode="External"/><Relationship Id="rId5" Type="http://schemas.openxmlformats.org/officeDocument/2006/relationships/hyperlink" Target="https://en.wikipedia.org/wiki/System_on_a_chip" TargetMode="External"/><Relationship Id="rId4" Type="http://schemas.openxmlformats.org/officeDocument/2006/relationships/hyperlink" Target="https://en.wikipedia.org/wiki/Integrated_circu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PH" dirty="0" smtClean="0"/>
              <a:t>Magic Of Micro-Controller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spc="300" dirty="0" smtClean="0"/>
              <a:t>An Intensive Training Course on Micro-Controller</a:t>
            </a:r>
            <a:endParaRPr lang="en-PH" sz="2400" spc="300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62600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i="1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ndara" pitchFamily="34" charset="0"/>
              </a:rPr>
              <a:t>Brought To You By </a:t>
            </a:r>
            <a:r>
              <a:rPr lang="en-US" b="1" i="1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ndara" pitchFamily="34" charset="0"/>
              </a:rPr>
              <a:t>TechShopBD.Com</a:t>
            </a:r>
            <a:endParaRPr lang="en-US" b="1" i="1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4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FAHIM REAZA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7315200" cy="5896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2590800"/>
            <a:ext cx="6019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8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Topics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12277" y="1752600"/>
            <a:ext cx="8686800" cy="46482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ü"/>
            </a:pPr>
            <a:r>
              <a:rPr lang="en-US" dirty="0" smtClean="0"/>
              <a:t>Micro-Controllers</a:t>
            </a:r>
            <a:endParaRPr lang="en-US" dirty="0" smtClean="0"/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Introduction to MCU </a:t>
            </a:r>
            <a:endParaRPr lang="en-US" sz="3200" u="sng" dirty="0" smtClean="0">
              <a:solidFill>
                <a:srgbClr val="92D050"/>
              </a:solidFill>
            </a:endParaRP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Fundamental Architecture</a:t>
            </a:r>
            <a:r>
              <a:rPr lang="en-US" sz="3200" dirty="0" smtClean="0">
                <a:solidFill>
                  <a:schemeClr val="accent6"/>
                </a:solidFill>
              </a:rPr>
              <a:t> of MCU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T</a:t>
            </a:r>
            <a:r>
              <a:rPr lang="en-US" sz="3200" dirty="0" smtClean="0">
                <a:solidFill>
                  <a:schemeClr val="accent6"/>
                </a:solidFill>
              </a:rPr>
              <a:t>ypes of AVR Micro-Controller 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Pin-Diagram of ATmega32 MCU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AVR Programmers </a:t>
            </a:r>
          </a:p>
          <a:p>
            <a:pPr marL="1714500" lvl="4" indent="0" algn="just"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Programming with ATmega32 MCU</a:t>
            </a:r>
          </a:p>
          <a:p>
            <a:pPr marL="1714500" lvl="4" indent="0" algn="just">
              <a:buFont typeface="Wingdings" pitchFamily="2" charset="2"/>
              <a:buChar char="ü"/>
            </a:pPr>
            <a:endParaRPr lang="en-US" sz="32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Introduction To MCU</a:t>
            </a:r>
            <a:endParaRPr lang="en-P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2971800"/>
            <a:ext cx="8686800" cy="31543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b="1" dirty="0" smtClean="0"/>
              <a:t>microcontroller</a:t>
            </a:r>
            <a:r>
              <a:rPr lang="en-US" dirty="0" smtClean="0"/>
              <a:t> (or </a:t>
            </a:r>
            <a:r>
              <a:rPr lang="en-US" b="1" dirty="0" smtClean="0"/>
              <a:t>MCU</a:t>
            </a:r>
            <a:r>
              <a:rPr lang="en-US" dirty="0" smtClean="0"/>
              <a:t>) is a small </a:t>
            </a:r>
            <a:r>
              <a:rPr lang="en-US" dirty="0" smtClean="0">
                <a:hlinkClick r:id="rId3" tooltip="Computer"/>
              </a:rPr>
              <a:t>computer</a:t>
            </a:r>
            <a:r>
              <a:rPr lang="en-US" dirty="0" smtClean="0"/>
              <a:t> on a single </a:t>
            </a:r>
            <a:r>
              <a:rPr lang="en-US" dirty="0" smtClean="0">
                <a:hlinkClick r:id="rId4" tooltip="Integrated circuit"/>
              </a:rPr>
              <a:t>integrated circuit</a:t>
            </a:r>
            <a:r>
              <a:rPr lang="en-US" dirty="0" smtClean="0"/>
              <a:t>. In modern terminology, it is a </a:t>
            </a:r>
            <a:r>
              <a:rPr lang="en-US" dirty="0" smtClean="0">
                <a:hlinkClick r:id="rId5" tooltip="System on a chip"/>
              </a:rPr>
              <a:t>System on a chip</a:t>
            </a:r>
            <a:r>
              <a:rPr lang="en-US" dirty="0" smtClean="0"/>
              <a:t>. A microcontroller contains one or more </a:t>
            </a:r>
            <a:r>
              <a:rPr lang="en-US" dirty="0" smtClean="0">
                <a:hlinkClick r:id="rId6" tooltip="Central processing unit"/>
              </a:rPr>
              <a:t>CPUs</a:t>
            </a:r>
            <a:r>
              <a:rPr lang="en-US" dirty="0" smtClean="0"/>
              <a:t> (processor cores) along with memory and programmable </a:t>
            </a:r>
            <a:r>
              <a:rPr lang="en-US" dirty="0" smtClean="0">
                <a:hlinkClick r:id="rId7" tooltip="Input/output"/>
              </a:rPr>
              <a:t>input/output</a:t>
            </a:r>
            <a:r>
              <a:rPr lang="en-US" dirty="0" smtClean="0"/>
              <a:t> peripherals.</a:t>
            </a:r>
            <a:endParaRPr lang="en-US" dirty="0" smtClean="0"/>
          </a:p>
        </p:txBody>
      </p:sp>
      <p:pic>
        <p:nvPicPr>
          <p:cNvPr id="6" name="Picture 9" descr="C:\Users\FAHIM REAZA\Desktop\index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81400" y="1219200"/>
            <a:ext cx="2286000" cy="18859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838200"/>
          </a:xfrm>
        </p:spPr>
        <p:txBody>
          <a:bodyPr>
            <a:normAutofit/>
          </a:bodyPr>
          <a:lstStyle/>
          <a:p>
            <a:r>
              <a:rPr lang="en-PH" sz="3200" dirty="0" smtClean="0"/>
              <a:t>Fundamental Architecture of MCU</a:t>
            </a:r>
            <a:endParaRPr lang="en-PH" sz="3200" dirty="0"/>
          </a:p>
        </p:txBody>
      </p:sp>
      <p:pic>
        <p:nvPicPr>
          <p:cNvPr id="1026" name="Picture 2" descr="C:\Users\FAHIM REAZA\Desktop\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524000"/>
            <a:ext cx="5067300" cy="4533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399" cy="838200"/>
          </a:xfrm>
        </p:spPr>
        <p:txBody>
          <a:bodyPr>
            <a:normAutofit/>
          </a:bodyPr>
          <a:lstStyle/>
          <a:p>
            <a:r>
              <a:rPr lang="en-PH" dirty="0" smtClean="0"/>
              <a:t>Types Of Micro-Controller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1295400" y="2362200"/>
            <a:ext cx="6858000" cy="4038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8051 (Since 1985)</a:t>
            </a:r>
          </a:p>
          <a:p>
            <a:r>
              <a:rPr lang="en-US" sz="3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AVR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PIC</a:t>
            </a:r>
          </a:p>
          <a:p>
            <a:r>
              <a:rPr lang="en-US" sz="3600" dirty="0" smtClean="0"/>
              <a:t>ARM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AVR Micro-Controllers</a:t>
            </a:r>
            <a:endParaRPr lang="en-PH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288477" y="1752600"/>
            <a:ext cx="8550723" cy="4648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 smtClean="0"/>
              <a:t>AVR microcontrollers’ architecture was developed by </a:t>
            </a:r>
            <a:r>
              <a:rPr lang="en-US" sz="4000" b="1" i="1" dirty="0" smtClean="0">
                <a:solidFill>
                  <a:srgbClr val="00B0F0"/>
                </a:solidFill>
              </a:rPr>
              <a:t>Alf-</a:t>
            </a:r>
            <a:r>
              <a:rPr lang="en-US" sz="4000" b="1" i="1" dirty="0" err="1" smtClean="0">
                <a:solidFill>
                  <a:srgbClr val="00B0F0"/>
                </a:solidFill>
              </a:rPr>
              <a:t>Egil</a:t>
            </a:r>
            <a:r>
              <a:rPr lang="en-US" sz="4000" b="1" i="1" dirty="0" smtClean="0">
                <a:solidFill>
                  <a:srgbClr val="00B0F0"/>
                </a:solidFill>
              </a:rPr>
              <a:t> </a:t>
            </a:r>
            <a:r>
              <a:rPr lang="en-US" sz="4000" b="1" i="1" dirty="0" err="1" smtClean="0">
                <a:solidFill>
                  <a:srgbClr val="00B0F0"/>
                </a:solidFill>
              </a:rPr>
              <a:t>Bogen</a:t>
            </a:r>
            <a:r>
              <a:rPr lang="en-US" sz="4000" dirty="0" smtClean="0"/>
              <a:t> and </a:t>
            </a:r>
            <a:r>
              <a:rPr lang="en-US" sz="4000" b="1" i="1" dirty="0" err="1" smtClean="0">
                <a:solidFill>
                  <a:srgbClr val="0070C0"/>
                </a:solidFill>
              </a:rPr>
              <a:t>Vegard</a:t>
            </a:r>
            <a:r>
              <a:rPr lang="en-US" sz="4000" b="1" i="1" dirty="0" smtClean="0">
                <a:solidFill>
                  <a:srgbClr val="0070C0"/>
                </a:solidFill>
              </a:rPr>
              <a:t> </a:t>
            </a:r>
            <a:r>
              <a:rPr lang="en-US" sz="4000" b="1" i="1" dirty="0" err="1" smtClean="0">
                <a:solidFill>
                  <a:srgbClr val="0070C0"/>
                </a:solidFill>
              </a:rPr>
              <a:t>Wollan</a:t>
            </a:r>
            <a:r>
              <a:rPr lang="en-US" sz="4000" dirty="0" smtClean="0"/>
              <a:t>. The name AVR is derived from the names of the architecture developers of the microcontroller.</a:t>
            </a:r>
            <a:endParaRPr lang="en-US" sz="4000" dirty="0"/>
          </a:p>
        </p:txBody>
      </p:sp>
      <p:pic>
        <p:nvPicPr>
          <p:cNvPr id="16386" name="Picture 2" descr="Image result for avr microcontroller png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800600"/>
            <a:ext cx="1981200" cy="1636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Pin-</a:t>
            </a:r>
            <a:r>
              <a:rPr lang="en-PH" dirty="0" smtClean="0"/>
              <a:t>Diagram Of ATmega32</a:t>
            </a:r>
            <a:endParaRPr lang="en-PH" dirty="0"/>
          </a:p>
        </p:txBody>
      </p:sp>
      <p:pic>
        <p:nvPicPr>
          <p:cNvPr id="14337" name="Picture 1" descr="C:\Users\FAHIM REAZA\Desktop\ATmega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8686800" cy="46250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AVR Programmers</a:t>
            </a:r>
            <a:endParaRPr lang="en-PH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273269" y="4038600"/>
            <a:ext cx="8610600" cy="2209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b="1" dirty="0" smtClean="0">
                <a:solidFill>
                  <a:schemeClr val="bg1"/>
                </a:solidFill>
              </a:rPr>
              <a:t>AVR </a:t>
            </a:r>
            <a:r>
              <a:rPr lang="en-US" sz="3200" b="1" dirty="0" smtClean="0">
                <a:solidFill>
                  <a:schemeClr val="bg1"/>
                </a:solidFill>
              </a:rPr>
              <a:t>Programmer</a:t>
            </a:r>
            <a:r>
              <a:rPr lang="en-US" sz="3200" dirty="0" smtClean="0">
                <a:solidFill>
                  <a:schemeClr val="bg1"/>
                </a:solidFill>
              </a:rPr>
              <a:t> plugs directly into your </a:t>
            </a:r>
            <a:r>
              <a:rPr lang="en-US" sz="3200" dirty="0" smtClean="0">
                <a:solidFill>
                  <a:schemeClr val="bg1"/>
                </a:solidFill>
              </a:rPr>
              <a:t>computer USB </a:t>
            </a:r>
            <a:r>
              <a:rPr lang="en-US" sz="3200" dirty="0" smtClean="0">
                <a:solidFill>
                  <a:schemeClr val="bg1"/>
                </a:solidFill>
              </a:rPr>
              <a:t>port and provides a programming socket for the </a:t>
            </a:r>
            <a:r>
              <a:rPr lang="en-US" sz="3200" dirty="0" err="1" smtClean="0">
                <a:solidFill>
                  <a:schemeClr val="bg1"/>
                </a:solidFill>
              </a:rPr>
              <a:t>avr</a:t>
            </a:r>
            <a:r>
              <a:rPr lang="en-US" sz="3200" dirty="0" smtClean="0">
                <a:solidFill>
                  <a:schemeClr val="bg1"/>
                </a:solidFill>
              </a:rPr>
              <a:t> micro-controller.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89" name="Picture 1" descr="C:\Users\FAHIM REAZA\Desktop\AVR Programme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033" y="1828800"/>
            <a:ext cx="8588795" cy="144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Programming with ATmega32</a:t>
            </a:r>
            <a:endParaRPr lang="en-PH" dirty="0"/>
          </a:p>
        </p:txBody>
      </p:sp>
      <p:pic>
        <p:nvPicPr>
          <p:cNvPr id="10241" name="Picture 1" descr="C:\Users\FAHIM REAZA\Desktop\atmega32programm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97931"/>
            <a:ext cx="5334000" cy="4674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41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140</Words>
  <Application>Microsoft Office PowerPoint</Application>
  <PresentationFormat>On-screen Show (4:3)</PresentationFormat>
  <Paragraphs>34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Magic Of Micro-Controller</vt:lpstr>
      <vt:lpstr>Topics</vt:lpstr>
      <vt:lpstr>Introduction To MCU</vt:lpstr>
      <vt:lpstr>Fundamental Architecture of MCU</vt:lpstr>
      <vt:lpstr>Types Of Micro-Controller</vt:lpstr>
      <vt:lpstr>AVR Micro-Controllers</vt:lpstr>
      <vt:lpstr>Pin-Diagram Of ATmega32</vt:lpstr>
      <vt:lpstr>AVR Programmers</vt:lpstr>
      <vt:lpstr>Programming with ATmega32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FAHIM REAZA</cp:lastModifiedBy>
  <cp:revision>241</cp:revision>
  <dcterms:created xsi:type="dcterms:W3CDTF">2006-08-16T00:00:00Z</dcterms:created>
  <dcterms:modified xsi:type="dcterms:W3CDTF">2017-10-07T15:42:07Z</dcterms:modified>
</cp:coreProperties>
</file>