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3" r:id="rId14"/>
    <p:sldId id="27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080" autoAdjust="0"/>
  </p:normalViewPr>
  <p:slideViewPr>
    <p:cSldViewPr>
      <p:cViewPr>
        <p:scale>
          <a:sx n="60" d="100"/>
          <a:sy n="60" d="100"/>
        </p:scale>
        <p:origin x="-15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pPr/>
              <a:t>10/11/2017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11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12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13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10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895601"/>
            <a:ext cx="8686800" cy="6095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Magic of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3505200"/>
            <a:ext cx="8686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An Intensive Training Course on Micro-Controller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Magic of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dirty="0" smtClean="0"/>
              <a:t>Magic Of Micro-Controller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300" dirty="0" smtClean="0"/>
              <a:t>An Intensive Training Course on Micro-Controller</a:t>
            </a:r>
            <a:endParaRPr lang="en-PH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600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i="1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Brought To You By </a:t>
            </a:r>
            <a:r>
              <a:rPr lang="en-US" b="1" i="1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TechShopBD.Com</a:t>
            </a:r>
            <a:endParaRPr lang="en-US" b="1" i="1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Logical Assignment Operator</a:t>
            </a:r>
            <a:endParaRPr lang="en-PH" dirty="0"/>
          </a:p>
        </p:txBody>
      </p:sp>
      <p:sp>
        <p:nvSpPr>
          <p:cNvPr id="36" name="Rectangle 35"/>
          <p:cNvSpPr/>
          <p:nvPr/>
        </p:nvSpPr>
        <p:spPr>
          <a:xfrm>
            <a:off x="228600" y="185934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C provides a compound assignment operator for each binary arithmetic and bitwise operation (i.e. each operation which accepts two operands). 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Each of the compound bitwise assignment operators perform the appropriate binary operation and store the result in the left operand.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Logical Assignment Operator</a:t>
            </a:r>
            <a:endParaRPr lang="en-PH" dirty="0"/>
          </a:p>
        </p:txBody>
      </p:sp>
      <p:graphicFrame>
        <p:nvGraphicFramePr>
          <p:cNvPr id="35" name="Content Placeholder 34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686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601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Bitwise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Logical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bitwise AND assignment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bitwise inclusive OR assignment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bitwise exclusive OR assignment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Left Shift </a:t>
                      </a:r>
                      <a:r>
                        <a:rPr lang="en-US" sz="3200" dirty="0"/>
                        <a:t>assignment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Right Shift </a:t>
                      </a:r>
                      <a:r>
                        <a:rPr lang="en-US" sz="3200" dirty="0"/>
                        <a:t>assignment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Logical Equivalent</a:t>
            </a:r>
            <a:endParaRPr lang="en-PH" dirty="0"/>
          </a:p>
        </p:txBody>
      </p:sp>
      <p:graphicFrame>
        <p:nvGraphicFramePr>
          <p:cNvPr id="35" name="Content Placeholder 34"/>
          <p:cNvGraphicFramePr>
            <a:graphicFrameLocks noGrp="1"/>
          </p:cNvGraphicFramePr>
          <p:nvPr>
            <p:ph idx="1"/>
          </p:nvPr>
        </p:nvGraphicFramePr>
        <p:xfrm>
          <a:off x="212725" y="4165600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|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||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^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!=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28600" y="185934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Four of the bitwise operators have equivalent logical operators. They are equivalent in that they have the same truth tables.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Assignment</a:t>
            </a:r>
            <a:endParaRPr lang="en-PH" dirty="0"/>
          </a:p>
        </p:txBody>
      </p:sp>
      <p:sp>
        <p:nvSpPr>
          <p:cNvPr id="36" name="Rectangle 35"/>
          <p:cNvSpPr/>
          <p:nvPr/>
        </p:nvSpPr>
        <p:spPr>
          <a:xfrm>
            <a:off x="228600" y="185934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Write a program, that will turn ON and OFF of all PORTD of ATmega32 sequentially after every 500ms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FAHIM REAZA\Desktop\Class-7\Class_7_Assn\Class_Seven_Assignment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4524375" cy="3107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590800"/>
            <a:ext cx="8686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Any Question ? 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304800"/>
            <a:ext cx="7960658" cy="838200"/>
          </a:xfrm>
        </p:spPr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Bitwise Operations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Bitwise AND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Bitwise OR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Bitwise NOT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Bitwise Left-Shift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Bitwise Right-Shift 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Logical Assignment Operator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Logical Equivalents </a:t>
            </a:r>
          </a:p>
          <a:p>
            <a:pPr marL="1714500" lvl="4" indent="0" algn="just">
              <a:buNone/>
            </a:pPr>
            <a:endParaRPr lang="en-US" sz="3200" dirty="0" smtClean="0">
              <a:solidFill>
                <a:schemeClr val="accent6"/>
              </a:solidFill>
            </a:endParaRPr>
          </a:p>
          <a:p>
            <a:pPr marL="0" lvl="4" indent="0" algn="just">
              <a:buFont typeface="Wingdings" pitchFamily="2" charset="2"/>
              <a:buChar char="ü"/>
            </a:pPr>
            <a:r>
              <a:rPr lang="en-US" sz="3200" dirty="0" smtClean="0"/>
              <a:t> First AVR Program </a:t>
            </a:r>
          </a:p>
          <a:p>
            <a:pPr marL="1828800" lvl="8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Blinking LED </a:t>
            </a: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Operation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In digital computer programming, a </a:t>
            </a:r>
            <a:r>
              <a:rPr lang="en-US" b="1" dirty="0" smtClean="0">
                <a:solidFill>
                  <a:schemeClr val="accent1"/>
                </a:solidFill>
              </a:rPr>
              <a:t>bitwise operation</a:t>
            </a:r>
            <a:r>
              <a:rPr lang="en-US" dirty="0" smtClean="0"/>
              <a:t> operates on one or more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bit patterns or binary numerals</a:t>
            </a:r>
            <a:r>
              <a:rPr lang="en-US" dirty="0" smtClean="0"/>
              <a:t> at the level of their individual bits.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2050" name="Picture 2" descr="Image result for bitwise operato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810000"/>
            <a:ext cx="5181600" cy="2401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AND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bitwise AND operator is a single ampersand: 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&amp;</a:t>
            </a:r>
            <a:r>
              <a:rPr lang="en-US" dirty="0" smtClean="0"/>
              <a:t>. It is just a representation of AND </a:t>
            </a:r>
            <a:r>
              <a:rPr lang="en-US" dirty="0" err="1" smtClean="0"/>
              <a:t>and</a:t>
            </a:r>
            <a:r>
              <a:rPr lang="en-US" dirty="0" smtClean="0"/>
              <a:t> work according to the truth table of  AND gate. 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27650" name="Picture 2" descr="C:\Users\FAHIM REAZA\Desktop\del\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1444" y="3657600"/>
            <a:ext cx="5221356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651" name="Picture 3" descr="C:\Users\FAHIM REAZA\Desktop\del\Logical AND ga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533400"/>
            <a:ext cx="1562100" cy="103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OR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bitwise OR operator is a single pipe: 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  <a:r>
              <a:rPr lang="en-US" dirty="0" smtClean="0"/>
              <a:t>. The pipe is a computer keyboard key, which is just a representation of OR and work according to the truth table of  OR gate. 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28674" name="Picture 2" descr="C:\Users\FAHIM REAZA\Desktop\del\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5847" y="3886419"/>
            <a:ext cx="4894553" cy="2285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675" name="Picture 3" descr="C:\Users\FAHIM REAZA\Desktop\del\Logical OR ga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533400"/>
            <a:ext cx="15240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X-OR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bitwise XOR (exclusive or) performs a logical XOR function. XOR can be used to toggle the bits between 1 and 0.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29698" name="Picture 2" descr="C:\Users\FAHIM REAZA\Desktop\del\X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57600"/>
            <a:ext cx="5030848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699" name="Picture 3" descr="C:\Users\FAHIM REAZA\Desktop\del\Logical XOR ga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533400"/>
            <a:ext cx="1433513" cy="974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NOT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We get the inverted  bits, for every bit 1 the result is bit 0 and conversely for every bit 0 we have a bit 1. 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30722" name="Picture 2" descr="C:\Users\FAHIM REAZA\Desktop\del\NOT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657600"/>
            <a:ext cx="5943600" cy="1961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3" name="Picture 3" descr="C:\Users\FAHIM REAZA\Desktop\del\Logical NOT gat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533400"/>
            <a:ext cx="1447799" cy="990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Left-Shift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symbol of left shift operator is </a:t>
            </a:r>
            <a:r>
              <a:rPr lang="en-US" b="1" dirty="0" smtClean="0">
                <a:solidFill>
                  <a:schemeClr val="accent6"/>
                </a:solidFill>
              </a:rPr>
              <a:t>&lt;&lt;</a:t>
            </a:r>
            <a:r>
              <a:rPr lang="en-US" dirty="0" smtClean="0"/>
              <a:t>. It shifts each bit in its right-hand operand to the left.</a:t>
            </a:r>
            <a:endParaRPr lang="en-US" sz="3200" u="sng" dirty="0" smtClean="0">
              <a:solidFill>
                <a:srgbClr val="92D050"/>
              </a:solidFill>
            </a:endParaRPr>
          </a:p>
        </p:txBody>
      </p:sp>
      <p:pic>
        <p:nvPicPr>
          <p:cNvPr id="31747" name="Picture 3" descr="C:\Users\FAHIM REAZA\Desktop\del\leftshiftarrowPai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447799" cy="1114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" name="Rectangle 48"/>
          <p:cNvSpPr/>
          <p:nvPr/>
        </p:nvSpPr>
        <p:spPr>
          <a:xfrm>
            <a:off x="1862919" y="3276600"/>
            <a:ext cx="4879075" cy="258625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5146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31242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37338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3434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49530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55626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72200" y="33095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9144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19050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25146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31242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7338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43434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>
          <a:xfrm>
            <a:off x="49530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55626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61722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6939888" y="5539854"/>
            <a:ext cx="533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72400" y="5290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57" idx="2"/>
            <a:endCxn id="65" idx="0"/>
          </p:cNvCxnSpPr>
          <p:nvPr/>
        </p:nvCxnSpPr>
        <p:spPr>
          <a:xfrm rot="5400000">
            <a:off x="54102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4" idx="0"/>
          </p:cNvCxnSpPr>
          <p:nvPr/>
        </p:nvCxnSpPr>
        <p:spPr>
          <a:xfrm rot="5400000">
            <a:off x="48006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2"/>
            <a:endCxn id="63" idx="0"/>
          </p:cNvCxnSpPr>
          <p:nvPr/>
        </p:nvCxnSpPr>
        <p:spPr>
          <a:xfrm rot="5400000">
            <a:off x="41910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2"/>
            <a:endCxn id="62" idx="0"/>
          </p:cNvCxnSpPr>
          <p:nvPr/>
        </p:nvCxnSpPr>
        <p:spPr>
          <a:xfrm rot="5400000">
            <a:off x="35814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1" idx="0"/>
          </p:cNvCxnSpPr>
          <p:nvPr/>
        </p:nvCxnSpPr>
        <p:spPr>
          <a:xfrm rot="5400000">
            <a:off x="29718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2" idx="2"/>
            <a:endCxn id="60" idx="0"/>
          </p:cNvCxnSpPr>
          <p:nvPr/>
        </p:nvCxnSpPr>
        <p:spPr>
          <a:xfrm rot="5400000">
            <a:off x="23622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2"/>
            <a:endCxn id="59" idx="0"/>
          </p:cNvCxnSpPr>
          <p:nvPr/>
        </p:nvCxnSpPr>
        <p:spPr>
          <a:xfrm rot="5400000">
            <a:off x="1752600" y="426208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2"/>
            <a:endCxn id="58" idx="0"/>
          </p:cNvCxnSpPr>
          <p:nvPr/>
        </p:nvCxnSpPr>
        <p:spPr>
          <a:xfrm rot="5400000">
            <a:off x="952500" y="4071582"/>
            <a:ext cx="14478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Bitwise Right-Shift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symbol of right shift operator is </a:t>
            </a:r>
            <a:r>
              <a:rPr lang="en-US" b="1" dirty="0" smtClean="0">
                <a:solidFill>
                  <a:schemeClr val="accent6"/>
                </a:solidFill>
              </a:rPr>
              <a:t>&gt;&gt;</a:t>
            </a:r>
            <a:r>
              <a:rPr lang="en-US" dirty="0" smtClean="0"/>
              <a:t>. It shifts each bit in its left-operand to the right.</a:t>
            </a:r>
            <a:endParaRPr lang="en-US" u="sng" dirty="0" smtClean="0">
              <a:solidFill>
                <a:srgbClr val="92D050"/>
              </a:solidFill>
            </a:endParaRPr>
          </a:p>
        </p:txBody>
      </p:sp>
      <p:pic>
        <p:nvPicPr>
          <p:cNvPr id="32770" name="Picture 2" descr="C:\Users\FAHIM REAZA\Desktop\del\RightshiftarrowPai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"/>
            <a:ext cx="1447800" cy="1114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396319" y="3352800"/>
            <a:ext cx="4879075" cy="258625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8768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0960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385782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6576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2672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8768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4864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0960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6962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438400" y="5334000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H="1">
            <a:off x="1676400" y="5638800"/>
            <a:ext cx="5334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4400" y="5368504"/>
            <a:ext cx="533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5" idx="2"/>
            <a:endCxn id="23" idx="0"/>
          </p:cNvCxnSpPr>
          <p:nvPr/>
        </p:nvCxnSpPr>
        <p:spPr>
          <a:xfrm rot="16200000" flipH="1">
            <a:off x="6760191" y="4131291"/>
            <a:ext cx="141481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2" idx="0"/>
          </p:cNvCxnSpPr>
          <p:nvPr/>
        </p:nvCxnSpPr>
        <p:spPr>
          <a:xfrm rot="16200000" flipH="1">
            <a:off x="59600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21" idx="0"/>
          </p:cNvCxnSpPr>
          <p:nvPr/>
        </p:nvCxnSpPr>
        <p:spPr>
          <a:xfrm rot="16200000" flipH="1">
            <a:off x="53504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20" idx="0"/>
          </p:cNvCxnSpPr>
          <p:nvPr/>
        </p:nvCxnSpPr>
        <p:spPr>
          <a:xfrm rot="16200000" flipH="1">
            <a:off x="47408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9" idx="0"/>
          </p:cNvCxnSpPr>
          <p:nvPr/>
        </p:nvCxnSpPr>
        <p:spPr>
          <a:xfrm rot="16200000" flipH="1">
            <a:off x="41312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8" idx="0"/>
          </p:cNvCxnSpPr>
          <p:nvPr/>
        </p:nvCxnSpPr>
        <p:spPr>
          <a:xfrm rot="16200000" flipH="1">
            <a:off x="35216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7" idx="0"/>
          </p:cNvCxnSpPr>
          <p:nvPr/>
        </p:nvCxnSpPr>
        <p:spPr>
          <a:xfrm rot="16200000" flipH="1">
            <a:off x="29120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 rot="16200000" flipH="1">
            <a:off x="2302491" y="4321791"/>
            <a:ext cx="1414818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288</Words>
  <Application>Microsoft Office PowerPoint</Application>
  <PresentationFormat>On-screen Show (4:3)</PresentationFormat>
  <Paragraphs>110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Magic Of Micro-Controller</vt:lpstr>
      <vt:lpstr>Topics</vt:lpstr>
      <vt:lpstr>Bitwise Operation</vt:lpstr>
      <vt:lpstr>Bitwise AND</vt:lpstr>
      <vt:lpstr>Bitwise OR</vt:lpstr>
      <vt:lpstr>Bitwise X-OR</vt:lpstr>
      <vt:lpstr>Bitwise NOT</vt:lpstr>
      <vt:lpstr>Bitwise Left-Shift</vt:lpstr>
      <vt:lpstr>Bitwise Right-Shift</vt:lpstr>
      <vt:lpstr>Logical Assignment Operator</vt:lpstr>
      <vt:lpstr>Logical Assignment Operator</vt:lpstr>
      <vt:lpstr>Logical Equivalent</vt:lpstr>
      <vt:lpstr>Assignment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FAHIM REAZA</cp:lastModifiedBy>
  <cp:revision>354</cp:revision>
  <dcterms:created xsi:type="dcterms:W3CDTF">2006-08-16T00:00:00Z</dcterms:created>
  <dcterms:modified xsi:type="dcterms:W3CDTF">2017-10-11T04:09:17Z</dcterms:modified>
</cp:coreProperties>
</file>