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458200" cy="1222375"/>
          </a:xfrm>
        </p:spPr>
        <p:txBody>
          <a:bodyPr/>
          <a:lstStyle/>
          <a:p>
            <a:pPr algn="ctr"/>
            <a:r>
              <a:rPr lang="en-US" dirty="0" smtClean="0"/>
              <a:t>Data analysis of an e-commerce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examining the dataset with I tried to help the E-Commerce Online Shop to understand it's business growth and how the marketing should be going on by answering some simple queries</a:t>
            </a:r>
          </a:p>
        </p:txBody>
      </p:sp>
    </p:spTree>
    <p:extLst>
      <p:ext uri="{BB962C8B-B14F-4D97-AF65-F5344CB8AC3E}">
        <p14:creationId xmlns:p14="http://schemas.microsoft.com/office/powerpoint/2010/main" val="8155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Check null values in the dataset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How many rows and columns are there in our Dataset?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Highest and Lowest Purchase Prices.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Average Purchase Price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How many people have French '</a:t>
            </a:r>
            <a:r>
              <a:rPr lang="en-US" sz="1800" dirty="0" err="1" smtClean="0">
                <a:solidFill>
                  <a:schemeClr val="tx1"/>
                </a:solidFill>
              </a:rPr>
              <a:t>fr</a:t>
            </a:r>
            <a:r>
              <a:rPr lang="en-US" sz="1800" dirty="0" smtClean="0">
                <a:solidFill>
                  <a:schemeClr val="tx1"/>
                </a:solidFill>
              </a:rPr>
              <a:t>' as their Language?</a:t>
            </a:r>
          </a:p>
          <a:p>
            <a:r>
              <a:rPr lang="en-US" sz="1800" dirty="0">
                <a:solidFill>
                  <a:schemeClr val="tx1"/>
                </a:solidFill>
              </a:rPr>
              <a:t>Job Title Contains </a:t>
            </a:r>
            <a:r>
              <a:rPr lang="en-US" sz="1800" dirty="0" smtClean="0">
                <a:solidFill>
                  <a:schemeClr val="tx1"/>
                </a:solidFill>
              </a:rPr>
              <a:t>Engineer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Find The Email of the person with the following IP Address: </a:t>
            </a:r>
            <a:r>
              <a:rPr lang="en-US" sz="1800" dirty="0" smtClean="0">
                <a:solidFill>
                  <a:schemeClr val="tx1"/>
                </a:solidFill>
              </a:rPr>
              <a:t>132.207.160.22</a:t>
            </a:r>
          </a:p>
          <a:p>
            <a:r>
              <a:rPr lang="en-US" sz="1800" dirty="0">
                <a:solidFill>
                  <a:schemeClr val="tx1"/>
                </a:solidFill>
              </a:rPr>
              <a:t>How many People have </a:t>
            </a:r>
            <a:r>
              <a:rPr lang="en-US" sz="1800" dirty="0" err="1">
                <a:solidFill>
                  <a:schemeClr val="tx1"/>
                </a:solidFill>
              </a:rPr>
              <a:t>Mastercard</a:t>
            </a:r>
            <a:r>
              <a:rPr lang="en-US" sz="1800" dirty="0">
                <a:solidFill>
                  <a:schemeClr val="tx1"/>
                </a:solidFill>
              </a:rPr>
              <a:t> as their Credit Card Provider and made a purchase above 50</a:t>
            </a:r>
            <a:r>
              <a:rPr lang="en-US" sz="1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Find the email of the person with the following Credit Card Number: </a:t>
            </a:r>
            <a:r>
              <a:rPr lang="en-US" sz="1800" dirty="0" smtClean="0">
                <a:solidFill>
                  <a:schemeClr val="tx1"/>
                </a:solidFill>
              </a:rPr>
              <a:t>4664825258997302</a:t>
            </a:r>
          </a:p>
          <a:p>
            <a:r>
              <a:rPr lang="en-US" sz="1800" dirty="0">
                <a:solidFill>
                  <a:schemeClr val="tx1"/>
                </a:solidFill>
              </a:rPr>
              <a:t>How many people purchase during the AM and how many people purchase during PM</a:t>
            </a:r>
            <a:r>
              <a:rPr lang="en-US" sz="1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800" dirty="0">
                <a:solidFill>
                  <a:schemeClr val="tx1"/>
                </a:solidFill>
              </a:rPr>
              <a:t>How many people have a credit card that expires in 2020</a:t>
            </a:r>
            <a:r>
              <a:rPr lang="en-US" sz="1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What are the top 5 most popular email providers (e.g. gmail.com, yahoo.com, etc...)</a:t>
            </a:r>
          </a:p>
        </p:txBody>
      </p:sp>
    </p:spTree>
    <p:extLst>
      <p:ext uri="{BB962C8B-B14F-4D97-AF65-F5344CB8AC3E}">
        <p14:creationId xmlns:p14="http://schemas.microsoft.com/office/powerpoint/2010/main" val="36481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1026" name="Picture 2" descr="C:\Users\admin\Downloads\data-collec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94" y="2118631"/>
            <a:ext cx="1161976" cy="11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70" y="2126786"/>
            <a:ext cx="1184107" cy="11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data-analys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96" y="2126788"/>
            <a:ext cx="1184106" cy="11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2826395" y="2384766"/>
            <a:ext cx="425018" cy="668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865918" y="2384768"/>
            <a:ext cx="425018" cy="668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3429000"/>
            <a:ext cx="19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DATA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7268" y="3429000"/>
            <a:ext cx="246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DATA PRE-PROCESSING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6505" y="3440668"/>
            <a:ext cx="309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EXPLORATORY DATA ANALYSIS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546614" y="3962400"/>
            <a:ext cx="425018" cy="668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dmin\Downloads\check-li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0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9800" y="6172200"/>
            <a:ext cx="298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f-ZA" b="1" dirty="0" smtClean="0"/>
              <a:t>EVALUATION OR PREDICTING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674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</TotalTime>
  <Words>182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Data analysis of an e-commerce website</vt:lpstr>
      <vt:lpstr>Objective:</vt:lpstr>
      <vt:lpstr>queries</vt:lpstr>
      <vt:lpstr>Work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an e-commerce website</dc:title>
  <dc:creator>Tajish Farhan</dc:creator>
  <cp:lastModifiedBy>admin</cp:lastModifiedBy>
  <cp:revision>3</cp:revision>
  <dcterms:created xsi:type="dcterms:W3CDTF">2006-08-16T00:00:00Z</dcterms:created>
  <dcterms:modified xsi:type="dcterms:W3CDTF">2023-03-27T06:16:09Z</dcterms:modified>
</cp:coreProperties>
</file>