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D58435-6F42-4323-836F-3CEDDF1058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F7FD358-CBAC-4753-83E8-0DAC86E302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0EE5C8D-4BE1-4F56-824B-E201FD3619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19AE7821-F1B1-44C3-BF3A-764EAD7243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280BD533-82A6-4E83-B40B-9B5EC1BCCC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3732600E-5142-4812-A93D-133D5ECE51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693E6280-240B-4778-BC37-3C1161910C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617087-C05C-49BD-9E65-DB5009013D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DE9BB9-6C89-4D2B-9417-6E1782C0AD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EC9590C-7C30-44C4-8BF5-0A064B79DC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1BCA297-10DF-4A6B-B393-7F19C0A8B7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4DDE56E-A0D6-4805-BC89-18E5D534F1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7959B0A-B080-4A69-98AB-BF4C98E675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F11C32C-6535-46F6-A93B-4924A4A3C8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88FB84E-1EE1-44E9-82A9-F7153F7848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000" cy="4114080"/>
            <a:chOff x="0" y="0"/>
            <a:chExt cx="10080000" cy="411408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3760" cy="63936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9440" cy="18280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9440" cy="18280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2320" cy="91368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120" cy="4564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240" cy="10051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2320" cy="10051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3760" cy="45648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2320" cy="164520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7920" cy="8222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4640" cy="146232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3600" cy="100512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160" cy="9136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040" cy="10965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040" cy="155376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09DB04-9C89-4144-9FE5-F5B5937373A4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3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/>
          <p:nvPr/>
        </p:nvSpPr>
        <p:spPr>
          <a:xfrm>
            <a:off x="6771960" y="130032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5813280" y="385488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7589520" y="256032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83" name=""/>
          <p:cNvSpPr/>
          <p:nvPr/>
        </p:nvSpPr>
        <p:spPr>
          <a:xfrm>
            <a:off x="3200400" y="73152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1424160" y="348912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700920" y="1900080"/>
            <a:ext cx="1401480" cy="1848240"/>
          </a:xfrm>
          <a:custGeom>
            <a:avLst/>
            <a:gdLst>
              <a:gd name="textAreaLeft" fmla="*/ 0 w 1401480"/>
              <a:gd name="textAreaRight" fmla="*/ 1402200 w 1401480"/>
              <a:gd name="textAreaTop" fmla="*/ 0 h 1848240"/>
              <a:gd name="textAreaBottom" fmla="*/ 1848960 h 184824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>
            <a:off x="3931920" y="2011680"/>
            <a:ext cx="975240" cy="1370880"/>
          </a:xfrm>
          <a:custGeom>
            <a:avLst/>
            <a:gdLst>
              <a:gd name="textAreaLeft" fmla="*/ 0 w 975240"/>
              <a:gd name="textAreaRight" fmla="*/ 975960 w 97524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7724880" y="2103120"/>
            <a:ext cx="778320" cy="1462320"/>
          </a:xfrm>
          <a:custGeom>
            <a:avLst/>
            <a:gdLst>
              <a:gd name="textAreaLeft" fmla="*/ 0 w 778320"/>
              <a:gd name="textAreaRight" fmla="*/ 779040 w 778320"/>
              <a:gd name="textAreaTop" fmla="*/ 0 h 1462320"/>
              <a:gd name="textAreaBottom" fmla="*/ 1463040 h 146232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1424160" y="475488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89" name=""/>
          <p:cNvSpPr/>
          <p:nvPr/>
        </p:nvSpPr>
        <p:spPr>
          <a:xfrm>
            <a:off x="2887200" y="130032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ftr" idx="28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Num" idx="29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DA9D29-6944-41F1-B79D-5DA423105A8F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dt" idx="30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"/>
          <p:cNvGrpSpPr/>
          <p:nvPr/>
        </p:nvGrpSpPr>
        <p:grpSpPr>
          <a:xfrm>
            <a:off x="2982960" y="1585440"/>
            <a:ext cx="5981760" cy="3149280"/>
            <a:chOff x="2982960" y="1585440"/>
            <a:chExt cx="5981760" cy="3149280"/>
          </a:xfrm>
        </p:grpSpPr>
        <p:sp>
          <p:nvSpPr>
            <p:cNvPr id="196" name=""/>
            <p:cNvSpPr/>
            <p:nvPr/>
          </p:nvSpPr>
          <p:spPr>
            <a:xfrm>
              <a:off x="3570480" y="1888200"/>
              <a:ext cx="4926600" cy="26226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7" name=""/>
            <p:cNvSpPr/>
            <p:nvPr/>
          </p:nvSpPr>
          <p:spPr>
            <a:xfrm>
              <a:off x="3763800" y="1585440"/>
              <a:ext cx="4926600" cy="262260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8" name=""/>
            <p:cNvSpPr/>
            <p:nvPr/>
          </p:nvSpPr>
          <p:spPr>
            <a:xfrm>
              <a:off x="3844800" y="1768320"/>
              <a:ext cx="1096560" cy="147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pc="-1" strike="noStrike">
                  <a:solidFill>
                    <a:srgbClr val="000000"/>
                  </a:solidFill>
                  <a:latin typeface="Noto Sans"/>
                  <a:ea typeface="DejaVu Sans"/>
                </a:rPr>
                <a:t>“</a:t>
              </a:r>
              <a:endParaRPr b="0" lang="en-US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"/>
            <p:cNvSpPr/>
            <p:nvPr/>
          </p:nvSpPr>
          <p:spPr>
            <a:xfrm>
              <a:off x="7868160" y="3399840"/>
              <a:ext cx="1096560" cy="133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000000"/>
                  </a:solidFill>
                  <a:latin typeface="Noto Sans"/>
                  <a:ea typeface="DejaVu Sans"/>
                </a:rPr>
                <a:t>”</a:t>
              </a:r>
              <a:endParaRPr b="0" lang="en-US" sz="7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"/>
            <p:cNvSpPr/>
            <p:nvPr/>
          </p:nvSpPr>
          <p:spPr>
            <a:xfrm>
              <a:off x="2982960" y="4117320"/>
              <a:ext cx="1044000" cy="30204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201" name=""/>
          <p:cNvGrpSpPr/>
          <p:nvPr/>
        </p:nvGrpSpPr>
        <p:grpSpPr>
          <a:xfrm>
            <a:off x="-2092680" y="-402120"/>
            <a:ext cx="4944600" cy="8520840"/>
            <a:chOff x="-2092680" y="-402120"/>
            <a:chExt cx="4944600" cy="8520840"/>
          </a:xfrm>
        </p:grpSpPr>
        <p:sp>
          <p:nvSpPr>
            <p:cNvPr id="202" name=""/>
            <p:cNvSpPr/>
            <p:nvPr/>
          </p:nvSpPr>
          <p:spPr>
            <a:xfrm>
              <a:off x="-893160" y="4486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3" name=""/>
            <p:cNvSpPr/>
            <p:nvPr/>
          </p:nvSpPr>
          <p:spPr>
            <a:xfrm rot="5358000">
              <a:off x="-896040" y="5152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4" name=""/>
            <p:cNvSpPr/>
            <p:nvPr/>
          </p:nvSpPr>
          <p:spPr>
            <a:xfrm>
              <a:off x="-228960" y="5161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5" name=""/>
            <p:cNvSpPr/>
            <p:nvPr/>
          </p:nvSpPr>
          <p:spPr>
            <a:xfrm rot="5358000">
              <a:off x="-219240" y="4488840"/>
              <a:ext cx="1067760" cy="765720"/>
            </a:xfrm>
            <a:custGeom>
              <a:avLst/>
              <a:gdLst>
                <a:gd name="textAreaLeft" fmla="*/ 276840 w 1067760"/>
                <a:gd name="textAreaRight" fmla="*/ 791640 w 106776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-228960" y="3826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7" name=""/>
            <p:cNvSpPr/>
            <p:nvPr/>
          </p:nvSpPr>
          <p:spPr>
            <a:xfrm rot="5358000">
              <a:off x="-1584720" y="44938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8" name=""/>
            <p:cNvSpPr/>
            <p:nvPr/>
          </p:nvSpPr>
          <p:spPr>
            <a:xfrm rot="5358000">
              <a:off x="-2237040" y="5169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9" name=""/>
            <p:cNvSpPr/>
            <p:nvPr/>
          </p:nvSpPr>
          <p:spPr>
            <a:xfrm rot="5358000">
              <a:off x="-895680" y="3820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0" name=""/>
            <p:cNvSpPr/>
            <p:nvPr/>
          </p:nvSpPr>
          <p:spPr>
            <a:xfrm rot="5358000">
              <a:off x="-220680" y="3153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455040" y="4477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2" name=""/>
            <p:cNvSpPr/>
            <p:nvPr/>
          </p:nvSpPr>
          <p:spPr>
            <a:xfrm rot="5358000">
              <a:off x="471240" y="3820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1158840" y="5170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-1561680" y="51627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5" name=""/>
            <p:cNvSpPr/>
            <p:nvPr/>
          </p:nvSpPr>
          <p:spPr>
            <a:xfrm rot="5358000">
              <a:off x="462240" y="5169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6" name=""/>
            <p:cNvSpPr/>
            <p:nvPr/>
          </p:nvSpPr>
          <p:spPr>
            <a:xfrm flipH="1" rot="16242000">
              <a:off x="-231840" y="179316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7" name=""/>
            <p:cNvSpPr/>
            <p:nvPr/>
          </p:nvSpPr>
          <p:spPr>
            <a:xfrm flipH="1" rot="16242000">
              <a:off x="419400" y="246924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8" name=""/>
            <p:cNvSpPr/>
            <p:nvPr/>
          </p:nvSpPr>
          <p:spPr>
            <a:xfrm flipH="1">
              <a:off x="-247320" y="2462040"/>
              <a:ext cx="1072440" cy="765720"/>
            </a:xfrm>
            <a:custGeom>
              <a:avLst/>
              <a:gdLst>
                <a:gd name="textAreaLeft" fmla="*/ 278640 w 1072440"/>
                <a:gd name="textAreaRight" fmla="*/ 79524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1107720" y="1135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0" name=""/>
            <p:cNvSpPr/>
            <p:nvPr/>
          </p:nvSpPr>
          <p:spPr>
            <a:xfrm rot="5358000">
              <a:off x="1103760" y="18010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1" name=""/>
            <p:cNvSpPr/>
            <p:nvPr/>
          </p:nvSpPr>
          <p:spPr>
            <a:xfrm rot="5358000">
              <a:off x="415080" y="11422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439200" y="18111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423720" y="451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4" name=""/>
            <p:cNvSpPr/>
            <p:nvPr/>
          </p:nvSpPr>
          <p:spPr>
            <a:xfrm rot="5358000">
              <a:off x="-245160" y="43812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5" name=""/>
            <p:cNvSpPr/>
            <p:nvPr/>
          </p:nvSpPr>
          <p:spPr>
            <a:xfrm rot="5358000">
              <a:off x="435600" y="-2462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1779480" y="179460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1106280" y="-257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-908280" y="17906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9" name=""/>
            <p:cNvSpPr/>
            <p:nvPr/>
          </p:nvSpPr>
          <p:spPr>
            <a:xfrm rot="5358000">
              <a:off x="-244440" y="58244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427320" y="58539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-236880" y="6494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2" name=""/>
            <p:cNvSpPr/>
            <p:nvPr/>
          </p:nvSpPr>
          <p:spPr>
            <a:xfrm rot="5358000">
              <a:off x="-928440" y="65012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3" name=""/>
            <p:cNvSpPr/>
            <p:nvPr/>
          </p:nvSpPr>
          <p:spPr>
            <a:xfrm rot="5358000">
              <a:off x="-245880" y="7197120"/>
              <a:ext cx="1067760" cy="765720"/>
            </a:xfrm>
            <a:custGeom>
              <a:avLst/>
              <a:gdLst>
                <a:gd name="textAreaLeft" fmla="*/ 276840 w 1067760"/>
                <a:gd name="textAreaRight" fmla="*/ 791640 w 106776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4" name=""/>
            <p:cNvSpPr/>
            <p:nvPr/>
          </p:nvSpPr>
          <p:spPr>
            <a:xfrm rot="5358000">
              <a:off x="427320" y="651780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1103400" y="6530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36" name=""/>
          <p:cNvSpPr/>
          <p:nvPr/>
        </p:nvSpPr>
        <p:spPr>
          <a:xfrm>
            <a:off x="8538120" y="3877200"/>
            <a:ext cx="975240" cy="1370880"/>
          </a:xfrm>
          <a:custGeom>
            <a:avLst/>
            <a:gdLst>
              <a:gd name="textAreaLeft" fmla="*/ 0 w 975240"/>
              <a:gd name="textAreaRight" fmla="*/ 975960 w 97524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7" name=""/>
          <p:cNvSpPr/>
          <p:nvPr/>
        </p:nvSpPr>
        <p:spPr>
          <a:xfrm>
            <a:off x="7372080" y="497448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38" name=""/>
          <p:cNvSpPr/>
          <p:nvPr/>
        </p:nvSpPr>
        <p:spPr>
          <a:xfrm>
            <a:off x="7868160" y="-329040"/>
            <a:ext cx="2010960" cy="2010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ftr" idx="31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sldNum" idx="32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A79980-942B-49E4-A0D4-66748E26026C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dt" idx="33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8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"/>
          <p:cNvGrpSpPr/>
          <p:nvPr/>
        </p:nvGrpSpPr>
        <p:grpSpPr>
          <a:xfrm>
            <a:off x="2982960" y="1585440"/>
            <a:ext cx="5981760" cy="3149280"/>
            <a:chOff x="2982960" y="1585440"/>
            <a:chExt cx="5981760" cy="3149280"/>
          </a:xfrm>
        </p:grpSpPr>
        <p:sp>
          <p:nvSpPr>
            <p:cNvPr id="247" name=""/>
            <p:cNvSpPr/>
            <p:nvPr/>
          </p:nvSpPr>
          <p:spPr>
            <a:xfrm>
              <a:off x="3570480" y="1888200"/>
              <a:ext cx="4926600" cy="26226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48" name=""/>
            <p:cNvSpPr/>
            <p:nvPr/>
          </p:nvSpPr>
          <p:spPr>
            <a:xfrm>
              <a:off x="3763800" y="1585440"/>
              <a:ext cx="4926600" cy="262260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49" name=""/>
            <p:cNvSpPr/>
            <p:nvPr/>
          </p:nvSpPr>
          <p:spPr>
            <a:xfrm>
              <a:off x="3844800" y="1768320"/>
              <a:ext cx="1096560" cy="147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pc="-1" strike="noStrike">
                  <a:solidFill>
                    <a:srgbClr val="000000"/>
                  </a:solidFill>
                  <a:latin typeface="Noto Sans"/>
                  <a:ea typeface="DejaVu Sans"/>
                </a:rPr>
                <a:t>“</a:t>
              </a:r>
              <a:endParaRPr b="0" lang="en-US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0" name=""/>
            <p:cNvSpPr/>
            <p:nvPr/>
          </p:nvSpPr>
          <p:spPr>
            <a:xfrm>
              <a:off x="7868160" y="3399840"/>
              <a:ext cx="1096560" cy="133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000000"/>
                  </a:solidFill>
                  <a:latin typeface="Noto Sans"/>
                  <a:ea typeface="DejaVu Sans"/>
                </a:rPr>
                <a:t>”</a:t>
              </a:r>
              <a:endParaRPr b="0" lang="en-US" sz="7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"/>
            <p:cNvSpPr/>
            <p:nvPr/>
          </p:nvSpPr>
          <p:spPr>
            <a:xfrm>
              <a:off x="2982960" y="4117320"/>
              <a:ext cx="1044000" cy="30204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252" name=""/>
          <p:cNvGrpSpPr/>
          <p:nvPr/>
        </p:nvGrpSpPr>
        <p:grpSpPr>
          <a:xfrm>
            <a:off x="-2092680" y="-402120"/>
            <a:ext cx="4944600" cy="8520840"/>
            <a:chOff x="-2092680" y="-402120"/>
            <a:chExt cx="4944600" cy="8520840"/>
          </a:xfrm>
        </p:grpSpPr>
        <p:sp>
          <p:nvSpPr>
            <p:cNvPr id="253" name=""/>
            <p:cNvSpPr/>
            <p:nvPr/>
          </p:nvSpPr>
          <p:spPr>
            <a:xfrm>
              <a:off x="-893160" y="4486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4" name=""/>
            <p:cNvSpPr/>
            <p:nvPr/>
          </p:nvSpPr>
          <p:spPr>
            <a:xfrm rot="5358000">
              <a:off x="-896040" y="5152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5" name=""/>
            <p:cNvSpPr/>
            <p:nvPr/>
          </p:nvSpPr>
          <p:spPr>
            <a:xfrm>
              <a:off x="-228960" y="5161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6" name=""/>
            <p:cNvSpPr/>
            <p:nvPr/>
          </p:nvSpPr>
          <p:spPr>
            <a:xfrm rot="5358000">
              <a:off x="-219240" y="4488840"/>
              <a:ext cx="1067760" cy="765720"/>
            </a:xfrm>
            <a:custGeom>
              <a:avLst/>
              <a:gdLst>
                <a:gd name="textAreaLeft" fmla="*/ 276840 w 1067760"/>
                <a:gd name="textAreaRight" fmla="*/ 791640 w 106776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7" name=""/>
            <p:cNvSpPr/>
            <p:nvPr/>
          </p:nvSpPr>
          <p:spPr>
            <a:xfrm>
              <a:off x="-228960" y="3826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8" name=""/>
            <p:cNvSpPr/>
            <p:nvPr/>
          </p:nvSpPr>
          <p:spPr>
            <a:xfrm rot="5358000">
              <a:off x="-1584720" y="44938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9" name=""/>
            <p:cNvSpPr/>
            <p:nvPr/>
          </p:nvSpPr>
          <p:spPr>
            <a:xfrm rot="5358000">
              <a:off x="-2237040" y="5169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0" name=""/>
            <p:cNvSpPr/>
            <p:nvPr/>
          </p:nvSpPr>
          <p:spPr>
            <a:xfrm rot="5358000">
              <a:off x="-895680" y="3820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1" name=""/>
            <p:cNvSpPr/>
            <p:nvPr/>
          </p:nvSpPr>
          <p:spPr>
            <a:xfrm rot="5358000">
              <a:off x="-220680" y="3153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2" name=""/>
            <p:cNvSpPr/>
            <p:nvPr/>
          </p:nvSpPr>
          <p:spPr>
            <a:xfrm>
              <a:off x="455040" y="4477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3" name=""/>
            <p:cNvSpPr/>
            <p:nvPr/>
          </p:nvSpPr>
          <p:spPr>
            <a:xfrm rot="5358000">
              <a:off x="471240" y="3820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4" name=""/>
            <p:cNvSpPr/>
            <p:nvPr/>
          </p:nvSpPr>
          <p:spPr>
            <a:xfrm>
              <a:off x="1158840" y="5170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5" name=""/>
            <p:cNvSpPr/>
            <p:nvPr/>
          </p:nvSpPr>
          <p:spPr>
            <a:xfrm>
              <a:off x="-1561680" y="51627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6" name=""/>
            <p:cNvSpPr/>
            <p:nvPr/>
          </p:nvSpPr>
          <p:spPr>
            <a:xfrm rot="5358000">
              <a:off x="462240" y="5169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7" name=""/>
            <p:cNvSpPr/>
            <p:nvPr/>
          </p:nvSpPr>
          <p:spPr>
            <a:xfrm flipH="1" rot="16242000">
              <a:off x="-231840" y="179316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8" name=""/>
            <p:cNvSpPr/>
            <p:nvPr/>
          </p:nvSpPr>
          <p:spPr>
            <a:xfrm flipH="1" rot="16242000">
              <a:off x="419400" y="246924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9" name=""/>
            <p:cNvSpPr/>
            <p:nvPr/>
          </p:nvSpPr>
          <p:spPr>
            <a:xfrm flipH="1">
              <a:off x="-247320" y="2462040"/>
              <a:ext cx="1072440" cy="765720"/>
            </a:xfrm>
            <a:custGeom>
              <a:avLst/>
              <a:gdLst>
                <a:gd name="textAreaLeft" fmla="*/ 278640 w 1072440"/>
                <a:gd name="textAreaRight" fmla="*/ 79524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0" name=""/>
            <p:cNvSpPr/>
            <p:nvPr/>
          </p:nvSpPr>
          <p:spPr>
            <a:xfrm>
              <a:off x="1107720" y="1135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1" name=""/>
            <p:cNvSpPr/>
            <p:nvPr/>
          </p:nvSpPr>
          <p:spPr>
            <a:xfrm rot="5358000">
              <a:off x="1103760" y="18010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2" name=""/>
            <p:cNvSpPr/>
            <p:nvPr/>
          </p:nvSpPr>
          <p:spPr>
            <a:xfrm rot="5358000">
              <a:off x="415080" y="11422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3" name=""/>
            <p:cNvSpPr/>
            <p:nvPr/>
          </p:nvSpPr>
          <p:spPr>
            <a:xfrm>
              <a:off x="439200" y="18111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4" name=""/>
            <p:cNvSpPr/>
            <p:nvPr/>
          </p:nvSpPr>
          <p:spPr>
            <a:xfrm>
              <a:off x="423720" y="451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5" name=""/>
            <p:cNvSpPr/>
            <p:nvPr/>
          </p:nvSpPr>
          <p:spPr>
            <a:xfrm rot="5358000">
              <a:off x="-245160" y="43812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6" name=""/>
            <p:cNvSpPr/>
            <p:nvPr/>
          </p:nvSpPr>
          <p:spPr>
            <a:xfrm rot="5358000">
              <a:off x="435600" y="-2462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7" name=""/>
            <p:cNvSpPr/>
            <p:nvPr/>
          </p:nvSpPr>
          <p:spPr>
            <a:xfrm>
              <a:off x="1779480" y="179460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8" name=""/>
            <p:cNvSpPr/>
            <p:nvPr/>
          </p:nvSpPr>
          <p:spPr>
            <a:xfrm>
              <a:off x="1106280" y="-257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9" name=""/>
            <p:cNvSpPr/>
            <p:nvPr/>
          </p:nvSpPr>
          <p:spPr>
            <a:xfrm>
              <a:off x="-908280" y="17906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0" name=""/>
            <p:cNvSpPr/>
            <p:nvPr/>
          </p:nvSpPr>
          <p:spPr>
            <a:xfrm rot="5358000">
              <a:off x="-244440" y="58244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1" name=""/>
            <p:cNvSpPr/>
            <p:nvPr/>
          </p:nvSpPr>
          <p:spPr>
            <a:xfrm>
              <a:off x="427320" y="58539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2" name=""/>
            <p:cNvSpPr/>
            <p:nvPr/>
          </p:nvSpPr>
          <p:spPr>
            <a:xfrm>
              <a:off x="-236880" y="6494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3" name=""/>
            <p:cNvSpPr/>
            <p:nvPr/>
          </p:nvSpPr>
          <p:spPr>
            <a:xfrm rot="5358000">
              <a:off x="-928440" y="65012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4" name=""/>
            <p:cNvSpPr/>
            <p:nvPr/>
          </p:nvSpPr>
          <p:spPr>
            <a:xfrm rot="5358000">
              <a:off x="-245880" y="7197120"/>
              <a:ext cx="1067760" cy="765720"/>
            </a:xfrm>
            <a:custGeom>
              <a:avLst/>
              <a:gdLst>
                <a:gd name="textAreaLeft" fmla="*/ 276840 w 1067760"/>
                <a:gd name="textAreaRight" fmla="*/ 791640 w 106776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5" name=""/>
            <p:cNvSpPr/>
            <p:nvPr/>
          </p:nvSpPr>
          <p:spPr>
            <a:xfrm rot="5358000">
              <a:off x="427320" y="651780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6" name=""/>
            <p:cNvSpPr/>
            <p:nvPr/>
          </p:nvSpPr>
          <p:spPr>
            <a:xfrm>
              <a:off x="1103400" y="6530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87" name=""/>
          <p:cNvSpPr/>
          <p:nvPr/>
        </p:nvSpPr>
        <p:spPr>
          <a:xfrm>
            <a:off x="8538120" y="3877200"/>
            <a:ext cx="975240" cy="1370880"/>
          </a:xfrm>
          <a:custGeom>
            <a:avLst/>
            <a:gdLst>
              <a:gd name="textAreaLeft" fmla="*/ 0 w 975240"/>
              <a:gd name="textAreaRight" fmla="*/ 975960 w 97524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88" name=""/>
          <p:cNvSpPr/>
          <p:nvPr/>
        </p:nvSpPr>
        <p:spPr>
          <a:xfrm>
            <a:off x="7372080" y="497448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89" name=""/>
          <p:cNvSpPr/>
          <p:nvPr/>
        </p:nvSpPr>
        <p:spPr>
          <a:xfrm>
            <a:off x="7868160" y="-329040"/>
            <a:ext cx="2010960" cy="2010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90" name="PlaceHolder 1"/>
          <p:cNvSpPr>
            <a:spLocks noGrp="1"/>
          </p:cNvSpPr>
          <p:nvPr>
            <p:ph type="ftr" idx="34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Num" idx="35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673844-C99E-4B9E-9DCC-9E8DB0206A3D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dt" idx="36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8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8266320" y="411552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96" name=""/>
          <p:cNvSpPr/>
          <p:nvPr/>
        </p:nvSpPr>
        <p:spPr>
          <a:xfrm>
            <a:off x="7717680" y="-54828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297" name=""/>
          <p:cNvGrpSpPr/>
          <p:nvPr/>
        </p:nvGrpSpPr>
        <p:grpSpPr>
          <a:xfrm>
            <a:off x="-146880" y="-295560"/>
            <a:ext cx="914400" cy="1279800"/>
            <a:chOff x="-146880" y="-295560"/>
            <a:chExt cx="914400" cy="1279800"/>
          </a:xfrm>
        </p:grpSpPr>
        <p:sp>
          <p:nvSpPr>
            <p:cNvPr id="298" name=""/>
            <p:cNvSpPr/>
            <p:nvPr/>
          </p:nvSpPr>
          <p:spPr>
            <a:xfrm flipV="1" rot="5395800">
              <a:off x="219240" y="801000"/>
              <a:ext cx="182160" cy="182160"/>
            </a:xfrm>
            <a:prstGeom prst="ellipse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9" name=""/>
            <p:cNvSpPr/>
            <p:nvPr/>
          </p:nvSpPr>
          <p:spPr>
            <a:xfrm flipV="1" rot="5395800">
              <a:off x="218880" y="435240"/>
              <a:ext cx="182160" cy="182160"/>
            </a:xfrm>
            <a:prstGeom prst="ellipse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0" name=""/>
            <p:cNvSpPr/>
            <p:nvPr/>
          </p:nvSpPr>
          <p:spPr>
            <a:xfrm flipV="1" rot="5395800">
              <a:off x="218520" y="69840"/>
              <a:ext cx="182160" cy="182160"/>
            </a:xfrm>
            <a:prstGeom prst="ellipse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1" name=""/>
            <p:cNvSpPr/>
            <p:nvPr/>
          </p:nvSpPr>
          <p:spPr>
            <a:xfrm flipV="1" rot="5395800">
              <a:off x="217800" y="-295200"/>
              <a:ext cx="182160" cy="182160"/>
            </a:xfrm>
            <a:prstGeom prst="ellipse">
              <a:avLst/>
            </a:prstGeom>
            <a:blipFill rotWithShape="0">
              <a:blip r:embed="rId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2" name=""/>
            <p:cNvSpPr/>
            <p:nvPr/>
          </p:nvSpPr>
          <p:spPr>
            <a:xfrm flipV="1" rot="5395800">
              <a:off x="583920" y="-295560"/>
              <a:ext cx="182160" cy="182160"/>
            </a:xfrm>
            <a:prstGeom prst="ellipse">
              <a:avLst/>
            </a:prstGeom>
            <a:blipFill rotWithShape="0">
              <a:blip r:embed="rId6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3" name=""/>
            <p:cNvSpPr/>
            <p:nvPr/>
          </p:nvSpPr>
          <p:spPr>
            <a:xfrm flipV="1" rot="5395800">
              <a:off x="584280" y="69120"/>
              <a:ext cx="182160" cy="182160"/>
            </a:xfrm>
            <a:prstGeom prst="ellipse">
              <a:avLst/>
            </a:prstGeom>
            <a:blipFill rotWithShape="0">
              <a:blip r:embed="rId7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4" name=""/>
            <p:cNvSpPr/>
            <p:nvPr/>
          </p:nvSpPr>
          <p:spPr>
            <a:xfrm flipV="1" rot="5395800">
              <a:off x="584280" y="434880"/>
              <a:ext cx="182160" cy="182160"/>
            </a:xfrm>
            <a:prstGeom prst="ellipse">
              <a:avLst/>
            </a:prstGeom>
            <a:blipFill rotWithShape="0">
              <a:blip r:embed="rId8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5" name=""/>
            <p:cNvSpPr/>
            <p:nvPr/>
          </p:nvSpPr>
          <p:spPr>
            <a:xfrm flipV="1" rot="5395800">
              <a:off x="585000" y="801000"/>
              <a:ext cx="182160" cy="182160"/>
            </a:xfrm>
            <a:prstGeom prst="ellipse">
              <a:avLst/>
            </a:prstGeom>
            <a:blipFill rotWithShape="0">
              <a:blip r:embed="rId9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6" name=""/>
            <p:cNvSpPr/>
            <p:nvPr/>
          </p:nvSpPr>
          <p:spPr>
            <a:xfrm flipV="1" rot="5395800">
              <a:off x="-145440" y="801360"/>
              <a:ext cx="182160" cy="182160"/>
            </a:xfrm>
            <a:prstGeom prst="ellipse">
              <a:avLst/>
            </a:prstGeom>
            <a:blipFill rotWithShape="0">
              <a:blip r:embed="rId10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7" name=""/>
            <p:cNvSpPr/>
            <p:nvPr/>
          </p:nvSpPr>
          <p:spPr>
            <a:xfrm flipV="1" rot="5395800">
              <a:off x="-146160" y="435960"/>
              <a:ext cx="182160" cy="182160"/>
            </a:xfrm>
            <a:prstGeom prst="ellipse">
              <a:avLst/>
            </a:prstGeom>
            <a:blipFill rotWithShape="0">
              <a:blip r:embed="rId11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8" name=""/>
            <p:cNvSpPr/>
            <p:nvPr/>
          </p:nvSpPr>
          <p:spPr>
            <a:xfrm flipV="1" rot="5395800">
              <a:off x="-146160" y="69840"/>
              <a:ext cx="182160" cy="182160"/>
            </a:xfrm>
            <a:prstGeom prst="ellipse">
              <a:avLst/>
            </a:prstGeom>
            <a:blipFill rotWithShape="0">
              <a:blip r:embed="rId1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9" name=""/>
            <p:cNvSpPr/>
            <p:nvPr/>
          </p:nvSpPr>
          <p:spPr>
            <a:xfrm flipV="1" rot="5395800">
              <a:off x="-146520" y="-294840"/>
              <a:ext cx="182160" cy="182160"/>
            </a:xfrm>
            <a:prstGeom prst="ellipse">
              <a:avLst/>
            </a:prstGeom>
            <a:blipFill rotWithShape="0">
              <a:blip r:embed="rId1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310" name=""/>
          <p:cNvGrpSpPr/>
          <p:nvPr/>
        </p:nvGrpSpPr>
        <p:grpSpPr>
          <a:xfrm>
            <a:off x="9545040" y="4645800"/>
            <a:ext cx="915120" cy="1280520"/>
            <a:chOff x="9545040" y="4645800"/>
            <a:chExt cx="915120" cy="1280520"/>
          </a:xfrm>
        </p:grpSpPr>
        <p:sp>
          <p:nvSpPr>
            <p:cNvPr id="311" name=""/>
            <p:cNvSpPr/>
            <p:nvPr/>
          </p:nvSpPr>
          <p:spPr>
            <a:xfrm flipV="1" rot="5395800">
              <a:off x="9911880" y="57430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2" name=""/>
            <p:cNvSpPr/>
            <p:nvPr/>
          </p:nvSpPr>
          <p:spPr>
            <a:xfrm flipV="1" rot="5395800">
              <a:off x="9911520" y="5377320"/>
              <a:ext cx="182160" cy="182160"/>
            </a:xfrm>
            <a:prstGeom prst="ellipse">
              <a:avLst/>
            </a:prstGeom>
            <a:blipFill rotWithShape="0">
              <a:blip r:embed="rId1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3" name=""/>
            <p:cNvSpPr/>
            <p:nvPr/>
          </p:nvSpPr>
          <p:spPr>
            <a:xfrm flipV="1" rot="5395800">
              <a:off x="9911160" y="5011920"/>
              <a:ext cx="182160" cy="182160"/>
            </a:xfrm>
            <a:prstGeom prst="ellipse">
              <a:avLst/>
            </a:prstGeom>
            <a:blipFill rotWithShape="0">
              <a:blip r:embed="rId16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4" name=""/>
            <p:cNvSpPr/>
            <p:nvPr/>
          </p:nvSpPr>
          <p:spPr>
            <a:xfrm flipV="1" rot="5395800">
              <a:off x="9910440" y="4645800"/>
              <a:ext cx="182160" cy="182160"/>
            </a:xfrm>
            <a:prstGeom prst="ellipse">
              <a:avLst/>
            </a:prstGeom>
            <a:blipFill rotWithShape="0">
              <a:blip r:embed="rId17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5" name=""/>
            <p:cNvSpPr/>
            <p:nvPr/>
          </p:nvSpPr>
          <p:spPr>
            <a:xfrm flipV="1" rot="5395800">
              <a:off x="10276560" y="4645440"/>
              <a:ext cx="182160" cy="182160"/>
            </a:xfrm>
            <a:prstGeom prst="ellipse">
              <a:avLst/>
            </a:prstGeom>
            <a:blipFill rotWithShape="0">
              <a:blip r:embed="rId18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6" name=""/>
            <p:cNvSpPr/>
            <p:nvPr/>
          </p:nvSpPr>
          <p:spPr>
            <a:xfrm flipV="1" rot="5395800">
              <a:off x="10276920" y="5011200"/>
              <a:ext cx="182160" cy="182160"/>
            </a:xfrm>
            <a:prstGeom prst="ellipse">
              <a:avLst/>
            </a:prstGeom>
            <a:blipFill rotWithShape="0">
              <a:blip r:embed="rId19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7" name=""/>
            <p:cNvSpPr/>
            <p:nvPr/>
          </p:nvSpPr>
          <p:spPr>
            <a:xfrm flipV="1" rot="5395800">
              <a:off x="10276920" y="5376960"/>
              <a:ext cx="182160" cy="182160"/>
            </a:xfrm>
            <a:prstGeom prst="ellipse">
              <a:avLst/>
            </a:prstGeom>
            <a:blipFill rotWithShape="0">
              <a:blip r:embed="rId20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8" name=""/>
            <p:cNvSpPr/>
            <p:nvPr/>
          </p:nvSpPr>
          <p:spPr>
            <a:xfrm flipV="1" rot="5395800">
              <a:off x="10277640" y="5743080"/>
              <a:ext cx="182160" cy="182160"/>
            </a:xfrm>
            <a:prstGeom prst="ellipse">
              <a:avLst/>
            </a:prstGeom>
            <a:blipFill rotWithShape="0">
              <a:blip r:embed="rId21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9" name=""/>
            <p:cNvSpPr/>
            <p:nvPr/>
          </p:nvSpPr>
          <p:spPr>
            <a:xfrm flipV="1" rot="5395800">
              <a:off x="9546120" y="5743440"/>
              <a:ext cx="182160" cy="182160"/>
            </a:xfrm>
            <a:prstGeom prst="ellipse">
              <a:avLst/>
            </a:prstGeom>
            <a:blipFill rotWithShape="0">
              <a:blip r:embed="rId2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0" name=""/>
            <p:cNvSpPr/>
            <p:nvPr/>
          </p:nvSpPr>
          <p:spPr>
            <a:xfrm flipV="1" rot="5395800">
              <a:off x="9545400" y="5378040"/>
              <a:ext cx="182160" cy="182160"/>
            </a:xfrm>
            <a:prstGeom prst="ellipse">
              <a:avLst/>
            </a:prstGeom>
            <a:blipFill rotWithShape="0">
              <a:blip r:embed="rId2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1" name=""/>
            <p:cNvSpPr/>
            <p:nvPr/>
          </p:nvSpPr>
          <p:spPr>
            <a:xfrm flipV="1" rot="5395800">
              <a:off x="9545400" y="5011920"/>
              <a:ext cx="182160" cy="182160"/>
            </a:xfrm>
            <a:prstGeom prst="ellipse">
              <a:avLst/>
            </a:prstGeom>
            <a:blipFill rotWithShape="0">
              <a:blip r:embed="rId2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2" name=""/>
            <p:cNvSpPr/>
            <p:nvPr/>
          </p:nvSpPr>
          <p:spPr>
            <a:xfrm flipV="1" rot="5395800">
              <a:off x="9545040" y="4646160"/>
              <a:ext cx="182160" cy="182160"/>
            </a:xfrm>
            <a:prstGeom prst="ellipse">
              <a:avLst/>
            </a:prstGeom>
            <a:blipFill rotWithShape="0">
              <a:blip r:embed="rId2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23" name=""/>
          <p:cNvSpPr/>
          <p:nvPr/>
        </p:nvSpPr>
        <p:spPr>
          <a:xfrm>
            <a:off x="-146160" y="310932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ftr" idx="37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sldNum" idx="38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9C3C09-C098-4350-B925-CC696FD458CD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 type="dt" idx="39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"/>
          <p:cNvSpPr/>
          <p:nvPr/>
        </p:nvSpPr>
        <p:spPr>
          <a:xfrm>
            <a:off x="8266320" y="411552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32" name=""/>
          <p:cNvSpPr/>
          <p:nvPr/>
        </p:nvSpPr>
        <p:spPr>
          <a:xfrm>
            <a:off x="7717680" y="-54828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333" name=""/>
          <p:cNvGrpSpPr/>
          <p:nvPr/>
        </p:nvGrpSpPr>
        <p:grpSpPr>
          <a:xfrm>
            <a:off x="-146880" y="-295560"/>
            <a:ext cx="914400" cy="1279800"/>
            <a:chOff x="-146880" y="-295560"/>
            <a:chExt cx="914400" cy="1279800"/>
          </a:xfrm>
        </p:grpSpPr>
        <p:sp>
          <p:nvSpPr>
            <p:cNvPr id="334" name=""/>
            <p:cNvSpPr/>
            <p:nvPr/>
          </p:nvSpPr>
          <p:spPr>
            <a:xfrm flipV="1" rot="5395800">
              <a:off x="219240" y="801000"/>
              <a:ext cx="182160" cy="182160"/>
            </a:xfrm>
            <a:prstGeom prst="ellipse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5" name=""/>
            <p:cNvSpPr/>
            <p:nvPr/>
          </p:nvSpPr>
          <p:spPr>
            <a:xfrm flipV="1" rot="5395800">
              <a:off x="218880" y="435240"/>
              <a:ext cx="182160" cy="182160"/>
            </a:xfrm>
            <a:prstGeom prst="ellipse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6" name=""/>
            <p:cNvSpPr/>
            <p:nvPr/>
          </p:nvSpPr>
          <p:spPr>
            <a:xfrm flipV="1" rot="5395800">
              <a:off x="218520" y="69840"/>
              <a:ext cx="182160" cy="182160"/>
            </a:xfrm>
            <a:prstGeom prst="ellipse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7" name=""/>
            <p:cNvSpPr/>
            <p:nvPr/>
          </p:nvSpPr>
          <p:spPr>
            <a:xfrm flipV="1" rot="5395800">
              <a:off x="217800" y="-295200"/>
              <a:ext cx="182160" cy="182160"/>
            </a:xfrm>
            <a:prstGeom prst="ellipse">
              <a:avLst/>
            </a:prstGeom>
            <a:blipFill rotWithShape="0">
              <a:blip r:embed="rId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8" name=""/>
            <p:cNvSpPr/>
            <p:nvPr/>
          </p:nvSpPr>
          <p:spPr>
            <a:xfrm flipV="1" rot="5395800">
              <a:off x="583920" y="-295560"/>
              <a:ext cx="182160" cy="182160"/>
            </a:xfrm>
            <a:prstGeom prst="ellipse">
              <a:avLst/>
            </a:prstGeom>
            <a:blipFill rotWithShape="0">
              <a:blip r:embed="rId6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9" name=""/>
            <p:cNvSpPr/>
            <p:nvPr/>
          </p:nvSpPr>
          <p:spPr>
            <a:xfrm flipV="1" rot="5395800">
              <a:off x="584280" y="69120"/>
              <a:ext cx="182160" cy="182160"/>
            </a:xfrm>
            <a:prstGeom prst="ellipse">
              <a:avLst/>
            </a:prstGeom>
            <a:blipFill rotWithShape="0">
              <a:blip r:embed="rId7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0" name=""/>
            <p:cNvSpPr/>
            <p:nvPr/>
          </p:nvSpPr>
          <p:spPr>
            <a:xfrm flipV="1" rot="5395800">
              <a:off x="584280" y="434880"/>
              <a:ext cx="182160" cy="182160"/>
            </a:xfrm>
            <a:prstGeom prst="ellipse">
              <a:avLst/>
            </a:prstGeom>
            <a:blipFill rotWithShape="0">
              <a:blip r:embed="rId8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1" name=""/>
            <p:cNvSpPr/>
            <p:nvPr/>
          </p:nvSpPr>
          <p:spPr>
            <a:xfrm flipV="1" rot="5395800">
              <a:off x="585000" y="801000"/>
              <a:ext cx="182160" cy="182160"/>
            </a:xfrm>
            <a:prstGeom prst="ellipse">
              <a:avLst/>
            </a:prstGeom>
            <a:blipFill rotWithShape="0">
              <a:blip r:embed="rId9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2" name=""/>
            <p:cNvSpPr/>
            <p:nvPr/>
          </p:nvSpPr>
          <p:spPr>
            <a:xfrm flipV="1" rot="5395800">
              <a:off x="-145440" y="801360"/>
              <a:ext cx="182160" cy="182160"/>
            </a:xfrm>
            <a:prstGeom prst="ellipse">
              <a:avLst/>
            </a:prstGeom>
            <a:blipFill rotWithShape="0">
              <a:blip r:embed="rId10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3" name=""/>
            <p:cNvSpPr/>
            <p:nvPr/>
          </p:nvSpPr>
          <p:spPr>
            <a:xfrm flipV="1" rot="5395800">
              <a:off x="-146160" y="435960"/>
              <a:ext cx="182160" cy="182160"/>
            </a:xfrm>
            <a:prstGeom prst="ellipse">
              <a:avLst/>
            </a:prstGeom>
            <a:blipFill rotWithShape="0">
              <a:blip r:embed="rId11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4" name=""/>
            <p:cNvSpPr/>
            <p:nvPr/>
          </p:nvSpPr>
          <p:spPr>
            <a:xfrm flipV="1" rot="5395800">
              <a:off x="-146160" y="69840"/>
              <a:ext cx="182160" cy="182160"/>
            </a:xfrm>
            <a:prstGeom prst="ellipse">
              <a:avLst/>
            </a:prstGeom>
            <a:blipFill rotWithShape="0">
              <a:blip r:embed="rId1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5" name=""/>
            <p:cNvSpPr/>
            <p:nvPr/>
          </p:nvSpPr>
          <p:spPr>
            <a:xfrm flipV="1" rot="5395800">
              <a:off x="-146520" y="-294840"/>
              <a:ext cx="182160" cy="182160"/>
            </a:xfrm>
            <a:prstGeom prst="ellipse">
              <a:avLst/>
            </a:prstGeom>
            <a:blipFill rotWithShape="0">
              <a:blip r:embed="rId1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346" name=""/>
          <p:cNvGrpSpPr/>
          <p:nvPr/>
        </p:nvGrpSpPr>
        <p:grpSpPr>
          <a:xfrm>
            <a:off x="9545040" y="4645800"/>
            <a:ext cx="915120" cy="1280520"/>
            <a:chOff x="9545040" y="4645800"/>
            <a:chExt cx="915120" cy="1280520"/>
          </a:xfrm>
        </p:grpSpPr>
        <p:sp>
          <p:nvSpPr>
            <p:cNvPr id="347" name=""/>
            <p:cNvSpPr/>
            <p:nvPr/>
          </p:nvSpPr>
          <p:spPr>
            <a:xfrm flipV="1" rot="5395800">
              <a:off x="9911880" y="57430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8" name=""/>
            <p:cNvSpPr/>
            <p:nvPr/>
          </p:nvSpPr>
          <p:spPr>
            <a:xfrm flipV="1" rot="5395800">
              <a:off x="9911520" y="5377320"/>
              <a:ext cx="182160" cy="182160"/>
            </a:xfrm>
            <a:prstGeom prst="ellipse">
              <a:avLst/>
            </a:prstGeom>
            <a:blipFill rotWithShape="0">
              <a:blip r:embed="rId1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9" name=""/>
            <p:cNvSpPr/>
            <p:nvPr/>
          </p:nvSpPr>
          <p:spPr>
            <a:xfrm flipV="1" rot="5395800">
              <a:off x="9911160" y="5011920"/>
              <a:ext cx="182160" cy="182160"/>
            </a:xfrm>
            <a:prstGeom prst="ellipse">
              <a:avLst/>
            </a:prstGeom>
            <a:blipFill rotWithShape="0">
              <a:blip r:embed="rId16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0" name=""/>
            <p:cNvSpPr/>
            <p:nvPr/>
          </p:nvSpPr>
          <p:spPr>
            <a:xfrm flipV="1" rot="5395800">
              <a:off x="9910440" y="4645800"/>
              <a:ext cx="182160" cy="182160"/>
            </a:xfrm>
            <a:prstGeom prst="ellipse">
              <a:avLst/>
            </a:prstGeom>
            <a:blipFill rotWithShape="0">
              <a:blip r:embed="rId17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1" name=""/>
            <p:cNvSpPr/>
            <p:nvPr/>
          </p:nvSpPr>
          <p:spPr>
            <a:xfrm flipV="1" rot="5395800">
              <a:off x="10276560" y="4645440"/>
              <a:ext cx="182160" cy="182160"/>
            </a:xfrm>
            <a:prstGeom prst="ellipse">
              <a:avLst/>
            </a:prstGeom>
            <a:blipFill rotWithShape="0">
              <a:blip r:embed="rId18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2" name=""/>
            <p:cNvSpPr/>
            <p:nvPr/>
          </p:nvSpPr>
          <p:spPr>
            <a:xfrm flipV="1" rot="5395800">
              <a:off x="10276920" y="5011200"/>
              <a:ext cx="182160" cy="182160"/>
            </a:xfrm>
            <a:prstGeom prst="ellipse">
              <a:avLst/>
            </a:prstGeom>
            <a:blipFill rotWithShape="0">
              <a:blip r:embed="rId19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3" name=""/>
            <p:cNvSpPr/>
            <p:nvPr/>
          </p:nvSpPr>
          <p:spPr>
            <a:xfrm flipV="1" rot="5395800">
              <a:off x="10276920" y="5376960"/>
              <a:ext cx="182160" cy="182160"/>
            </a:xfrm>
            <a:prstGeom prst="ellipse">
              <a:avLst/>
            </a:prstGeom>
            <a:blipFill rotWithShape="0">
              <a:blip r:embed="rId20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4" name=""/>
            <p:cNvSpPr/>
            <p:nvPr/>
          </p:nvSpPr>
          <p:spPr>
            <a:xfrm flipV="1" rot="5395800">
              <a:off x="10277640" y="5743080"/>
              <a:ext cx="182160" cy="182160"/>
            </a:xfrm>
            <a:prstGeom prst="ellipse">
              <a:avLst/>
            </a:prstGeom>
            <a:blipFill rotWithShape="0">
              <a:blip r:embed="rId21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5" name=""/>
            <p:cNvSpPr/>
            <p:nvPr/>
          </p:nvSpPr>
          <p:spPr>
            <a:xfrm flipV="1" rot="5395800">
              <a:off x="9546120" y="5743440"/>
              <a:ext cx="182160" cy="182160"/>
            </a:xfrm>
            <a:prstGeom prst="ellipse">
              <a:avLst/>
            </a:prstGeom>
            <a:blipFill rotWithShape="0">
              <a:blip r:embed="rId2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6" name=""/>
            <p:cNvSpPr/>
            <p:nvPr/>
          </p:nvSpPr>
          <p:spPr>
            <a:xfrm flipV="1" rot="5395800">
              <a:off x="9545400" y="5378040"/>
              <a:ext cx="182160" cy="182160"/>
            </a:xfrm>
            <a:prstGeom prst="ellipse">
              <a:avLst/>
            </a:prstGeom>
            <a:blipFill rotWithShape="0">
              <a:blip r:embed="rId2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7" name=""/>
            <p:cNvSpPr/>
            <p:nvPr/>
          </p:nvSpPr>
          <p:spPr>
            <a:xfrm flipV="1" rot="5395800">
              <a:off x="9545400" y="5011920"/>
              <a:ext cx="182160" cy="182160"/>
            </a:xfrm>
            <a:prstGeom prst="ellipse">
              <a:avLst/>
            </a:prstGeom>
            <a:blipFill rotWithShape="0">
              <a:blip r:embed="rId2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8" name=""/>
            <p:cNvSpPr/>
            <p:nvPr/>
          </p:nvSpPr>
          <p:spPr>
            <a:xfrm flipV="1" rot="5395800">
              <a:off x="9545040" y="4646160"/>
              <a:ext cx="182160" cy="182160"/>
            </a:xfrm>
            <a:prstGeom prst="ellipse">
              <a:avLst/>
            </a:prstGeom>
            <a:blipFill rotWithShape="0">
              <a:blip r:embed="rId2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59" name=""/>
          <p:cNvSpPr/>
          <p:nvPr/>
        </p:nvSpPr>
        <p:spPr>
          <a:xfrm>
            <a:off x="-146160" y="310932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ftr" idx="40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41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1CA134-47F2-487F-885A-486366AAB0DE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dt" idx="42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"/>
          <p:cNvSpPr/>
          <p:nvPr/>
        </p:nvSpPr>
        <p:spPr>
          <a:xfrm rot="18876000">
            <a:off x="8645760" y="-405000"/>
            <a:ext cx="2894760" cy="28947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7" name=""/>
          <p:cNvSpPr/>
          <p:nvPr/>
        </p:nvSpPr>
        <p:spPr>
          <a:xfrm rot="18876000">
            <a:off x="8665920" y="3983040"/>
            <a:ext cx="2894760" cy="28947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8" name=""/>
          <p:cNvSpPr/>
          <p:nvPr/>
        </p:nvSpPr>
        <p:spPr>
          <a:xfrm rot="18964800">
            <a:off x="993600" y="5915880"/>
            <a:ext cx="2588040" cy="7308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69" name=""/>
          <p:cNvSpPr/>
          <p:nvPr/>
        </p:nvSpPr>
        <p:spPr>
          <a:xfrm rot="18964800">
            <a:off x="-1296720" y="5513760"/>
            <a:ext cx="2588040" cy="7308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70" name=""/>
          <p:cNvSpPr/>
          <p:nvPr/>
        </p:nvSpPr>
        <p:spPr>
          <a:xfrm rot="18964800">
            <a:off x="3681720" y="339480"/>
            <a:ext cx="3457080" cy="9216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71" name=""/>
          <p:cNvSpPr/>
          <p:nvPr/>
        </p:nvSpPr>
        <p:spPr>
          <a:xfrm rot="18964800">
            <a:off x="1445400" y="-757800"/>
            <a:ext cx="2588040" cy="7308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72" name=""/>
          <p:cNvSpPr/>
          <p:nvPr/>
        </p:nvSpPr>
        <p:spPr>
          <a:xfrm rot="18964800">
            <a:off x="-726840" y="3295080"/>
            <a:ext cx="2588040" cy="512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ftr" idx="43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sldNum" idx="44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EEE976-0624-49B7-8666-988F2E75B31F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dt" idx="45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"/>
          <p:cNvGrpSpPr/>
          <p:nvPr/>
        </p:nvGrpSpPr>
        <p:grpSpPr>
          <a:xfrm>
            <a:off x="0" y="0"/>
            <a:ext cx="10080000" cy="4114080"/>
            <a:chOff x="0" y="0"/>
            <a:chExt cx="10080000" cy="4114080"/>
          </a:xfrm>
        </p:grpSpPr>
        <p:sp>
          <p:nvSpPr>
            <p:cNvPr id="28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0" y="1280160"/>
              <a:ext cx="1553760" cy="63936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914400" y="1920240"/>
              <a:ext cx="1279440" cy="18280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2194560" y="548640"/>
              <a:ext cx="1279440" cy="18280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3474720" y="118872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206240" y="0"/>
              <a:ext cx="1462320" cy="91368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4663440" y="914400"/>
              <a:ext cx="1005120" cy="4564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3474720" y="1737360"/>
              <a:ext cx="3108240" cy="10051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4114800" y="2743200"/>
              <a:ext cx="1462320" cy="10051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6583680" y="1463040"/>
              <a:ext cx="1553760" cy="45648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7315200" y="1920240"/>
              <a:ext cx="1462320" cy="164520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2743200" y="2377440"/>
              <a:ext cx="547920" cy="8222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8595360" y="0"/>
              <a:ext cx="1484640" cy="146232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6766560" y="0"/>
              <a:ext cx="273600" cy="100512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554480" y="0"/>
              <a:ext cx="182160" cy="9136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0" y="3017520"/>
              <a:ext cx="365040" cy="10965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9601200" y="2560320"/>
              <a:ext cx="365040" cy="155376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8778240" y="182880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4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F0FF84-589A-4C54-807C-36F29B98D3D0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6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"/>
          <p:cNvGrpSpPr/>
          <p:nvPr/>
        </p:nvGrpSpPr>
        <p:grpSpPr>
          <a:xfrm>
            <a:off x="8540280" y="5065200"/>
            <a:ext cx="1279800" cy="914040"/>
            <a:chOff x="8540280" y="5065200"/>
            <a:chExt cx="1279800" cy="914040"/>
          </a:xfrm>
        </p:grpSpPr>
        <p:grpSp>
          <p:nvGrpSpPr>
            <p:cNvPr id="55" name=""/>
            <p:cNvGrpSpPr/>
            <p:nvPr/>
          </p:nvGrpSpPr>
          <p:grpSpPr>
            <a:xfrm>
              <a:off x="8540280" y="5065200"/>
              <a:ext cx="1279800" cy="914040"/>
              <a:chOff x="8540280" y="5065200"/>
              <a:chExt cx="1279800" cy="914040"/>
            </a:xfrm>
          </p:grpSpPr>
          <p:sp>
            <p:nvSpPr>
              <p:cNvPr id="56" name=""/>
              <p:cNvSpPr/>
              <p:nvPr/>
            </p:nvSpPr>
            <p:spPr>
              <a:xfrm flipV="1" rot="21598800">
                <a:off x="9637560" y="5430960"/>
                <a:ext cx="182160" cy="18216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7" name=""/>
              <p:cNvSpPr/>
              <p:nvPr/>
            </p:nvSpPr>
            <p:spPr>
              <a:xfrm flipV="1" rot="21598800">
                <a:off x="9271800" y="5430960"/>
                <a:ext cx="182160" cy="18216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8" name=""/>
              <p:cNvSpPr/>
              <p:nvPr/>
            </p:nvSpPr>
            <p:spPr>
              <a:xfrm flipV="1" rot="21598800">
                <a:off x="8906400" y="5430960"/>
                <a:ext cx="182160" cy="18216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9" name=""/>
              <p:cNvSpPr/>
              <p:nvPr/>
            </p:nvSpPr>
            <p:spPr>
              <a:xfrm flipV="1" rot="21598800">
                <a:off x="8540280" y="5431320"/>
                <a:ext cx="182160" cy="18216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0" name=""/>
              <p:cNvSpPr/>
              <p:nvPr/>
            </p:nvSpPr>
            <p:spPr>
              <a:xfrm flipV="1" rot="21598800">
                <a:off x="8540280" y="5065200"/>
                <a:ext cx="182160" cy="18216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1" name=""/>
              <p:cNvSpPr/>
              <p:nvPr/>
            </p:nvSpPr>
            <p:spPr>
              <a:xfrm flipV="1" rot="21598800">
                <a:off x="8906040" y="5065200"/>
                <a:ext cx="182160" cy="18216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2" name=""/>
              <p:cNvSpPr/>
              <p:nvPr/>
            </p:nvSpPr>
            <p:spPr>
              <a:xfrm flipV="1" rot="21598800">
                <a:off x="9271800" y="5065560"/>
                <a:ext cx="182160" cy="18216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9637920" y="5065200"/>
                <a:ext cx="182160" cy="18216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9637560" y="5796720"/>
                <a:ext cx="182160" cy="18216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9272160" y="5797080"/>
                <a:ext cx="182160" cy="18216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8906040" y="5796720"/>
                <a:ext cx="182160" cy="18216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8540280" y="5796720"/>
                <a:ext cx="182160" cy="18216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</p:grpSp>
      </p:grpSp>
      <p:sp>
        <p:nvSpPr>
          <p:cNvPr id="68" name=""/>
          <p:cNvSpPr/>
          <p:nvPr/>
        </p:nvSpPr>
        <p:spPr>
          <a:xfrm>
            <a:off x="1499760" y="1774080"/>
            <a:ext cx="2925360" cy="2925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1225080" y="1134360"/>
            <a:ext cx="1188360" cy="118764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3420000" y="4242960"/>
            <a:ext cx="639360" cy="639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ftr" idx="7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8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9341E0-E953-48D2-9C6F-6A10DAD56CFD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dt" idx="9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79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85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ftr" idx="10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A29A53-9BBC-4A67-A603-3145FAF62B7B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dt" idx="12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822960" y="246888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4480560" y="155448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6583680" y="310896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1554480" y="4114800"/>
            <a:ext cx="913680" cy="656640"/>
          </a:xfrm>
          <a:custGeom>
            <a:avLst/>
            <a:gdLst>
              <a:gd name="textAreaLeft" fmla="*/ 0 w 913680"/>
              <a:gd name="textAreaRight" fmla="*/ 914400 w 913680"/>
              <a:gd name="textAreaTop" fmla="*/ 0 h 656640"/>
              <a:gd name="textAreaBottom" fmla="*/ 657360 h 65664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>
            <a:off x="3657600" y="1188720"/>
            <a:ext cx="822240" cy="639360"/>
          </a:xfrm>
          <a:custGeom>
            <a:avLst/>
            <a:gdLst>
              <a:gd name="textAreaLeft" fmla="*/ 0 w 822240"/>
              <a:gd name="textAreaRight" fmla="*/ 822960 w 822240"/>
              <a:gd name="textAreaTop" fmla="*/ 0 h 639360"/>
              <a:gd name="textAreaBottom" fmla="*/ 640080 h 63936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7955280" y="2011680"/>
            <a:ext cx="1463400" cy="1188000"/>
          </a:xfrm>
          <a:custGeom>
            <a:avLst/>
            <a:gdLst>
              <a:gd name="textAreaLeft" fmla="*/ 0 w 1463400"/>
              <a:gd name="textAreaRight" fmla="*/ 1464120 w 1463400"/>
              <a:gd name="textAreaTop" fmla="*/ 0 h 1188000"/>
              <a:gd name="textAreaBottom" fmla="*/ 1188720 h 118800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2468880" y="822960"/>
            <a:ext cx="1409760" cy="1370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3931920" y="466344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8412480" y="1280160"/>
            <a:ext cx="1096560" cy="1005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ftr" idx="13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sldNum" idx="14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67289E-9A81-48D6-89A5-3070F31F6EEF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dt" idx="15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822960" y="246888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4480560" y="155448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6583680" y="310896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1554480" y="4114800"/>
            <a:ext cx="913680" cy="656640"/>
          </a:xfrm>
          <a:custGeom>
            <a:avLst/>
            <a:gdLst>
              <a:gd name="textAreaLeft" fmla="*/ 0 w 913680"/>
              <a:gd name="textAreaRight" fmla="*/ 914400 w 913680"/>
              <a:gd name="textAreaTop" fmla="*/ 0 h 656640"/>
              <a:gd name="textAreaBottom" fmla="*/ 657360 h 65664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3657600" y="1188720"/>
            <a:ext cx="822240" cy="639360"/>
          </a:xfrm>
          <a:custGeom>
            <a:avLst/>
            <a:gdLst>
              <a:gd name="textAreaLeft" fmla="*/ 0 w 822240"/>
              <a:gd name="textAreaRight" fmla="*/ 822960 w 822240"/>
              <a:gd name="textAreaTop" fmla="*/ 0 h 639360"/>
              <a:gd name="textAreaBottom" fmla="*/ 640080 h 63936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7955280" y="2011680"/>
            <a:ext cx="1463400" cy="1188000"/>
          </a:xfrm>
          <a:custGeom>
            <a:avLst/>
            <a:gdLst>
              <a:gd name="textAreaLeft" fmla="*/ 0 w 1463400"/>
              <a:gd name="textAreaRight" fmla="*/ 1464120 w 1463400"/>
              <a:gd name="textAreaTop" fmla="*/ 0 h 1188000"/>
              <a:gd name="textAreaBottom" fmla="*/ 1188720 h 118800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1" name=""/>
          <p:cNvSpPr/>
          <p:nvPr/>
        </p:nvSpPr>
        <p:spPr>
          <a:xfrm>
            <a:off x="2468880" y="822960"/>
            <a:ext cx="1409760" cy="1370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3931920" y="466344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8412480" y="1280160"/>
            <a:ext cx="1096560" cy="1005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ftr" idx="16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7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4880FE-0977-4F75-B1AF-63E78F22B76B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18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2103480" y="3658320"/>
            <a:ext cx="164520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823320" y="-27324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7955640" y="310968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9601560" y="915120"/>
            <a:ext cx="164520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133" name=""/>
          <p:cNvGrpSpPr/>
          <p:nvPr/>
        </p:nvGrpSpPr>
        <p:grpSpPr>
          <a:xfrm>
            <a:off x="3917520" y="1135080"/>
            <a:ext cx="2432880" cy="4338360"/>
            <a:chOff x="3917520" y="1135080"/>
            <a:chExt cx="2432880" cy="4338360"/>
          </a:xfrm>
        </p:grpSpPr>
        <p:sp>
          <p:nvSpPr>
            <p:cNvPr id="134" name=""/>
            <p:cNvSpPr/>
            <p:nvPr/>
          </p:nvSpPr>
          <p:spPr>
            <a:xfrm flipH="1" flipV="1" rot="5330400">
              <a:off x="4853160" y="373752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 flipV="1" rot="5330400">
              <a:off x="4022640" y="269928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 flipV="1" rot="5330400">
              <a:off x="4919760" y="243504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 flipV="1" rot="5330400">
              <a:off x="3976560" y="134136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 flipV="1" rot="5330400">
              <a:off x="4910760" y="110340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 flipV="1" rot="5330400">
              <a:off x="4031280" y="404172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ftr" idx="19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8BA25A-CD65-4584-B235-53474CC6ABEA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dt" idx="21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2103480" y="3658320"/>
            <a:ext cx="164520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>
            <a:off x="823320" y="-27324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>
            <a:off x="7955640" y="310968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50" name=""/>
          <p:cNvSpPr/>
          <p:nvPr/>
        </p:nvSpPr>
        <p:spPr>
          <a:xfrm>
            <a:off x="9601560" y="915120"/>
            <a:ext cx="164520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151" name=""/>
          <p:cNvGrpSpPr/>
          <p:nvPr/>
        </p:nvGrpSpPr>
        <p:grpSpPr>
          <a:xfrm>
            <a:off x="3917520" y="1135080"/>
            <a:ext cx="2432880" cy="4338360"/>
            <a:chOff x="3917520" y="1135080"/>
            <a:chExt cx="2432880" cy="4338360"/>
          </a:xfrm>
        </p:grpSpPr>
        <p:sp>
          <p:nvSpPr>
            <p:cNvPr id="152" name=""/>
            <p:cNvSpPr/>
            <p:nvPr/>
          </p:nvSpPr>
          <p:spPr>
            <a:xfrm flipH="1" flipV="1" rot="5330400">
              <a:off x="4853160" y="373752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3" name=""/>
            <p:cNvSpPr/>
            <p:nvPr/>
          </p:nvSpPr>
          <p:spPr>
            <a:xfrm flipH="1" flipV="1" rot="5330400">
              <a:off x="4022640" y="269928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flipH="1" flipV="1" rot="5330400">
              <a:off x="4919760" y="243504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flipH="1" flipV="1" rot="5330400">
              <a:off x="3976560" y="134136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flipH="1" flipV="1" rot="5330400">
              <a:off x="4910760" y="110340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 flipH="1" flipV="1" rot="5330400">
              <a:off x="4031280" y="404172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158" name="PlaceHolder 1"/>
          <p:cNvSpPr>
            <a:spLocks noGrp="1"/>
          </p:cNvSpPr>
          <p:nvPr>
            <p:ph type="ftr" idx="22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23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548581-B196-4024-9A5F-BCCB3E7FB3C6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dt" idx="24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6771960" y="130032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5813280" y="385488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>
            <a:off x="7589520" y="256032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>
            <a:off x="3200400" y="73152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1424160" y="348912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700920" y="1900080"/>
            <a:ext cx="1401480" cy="1848240"/>
          </a:xfrm>
          <a:custGeom>
            <a:avLst/>
            <a:gdLst>
              <a:gd name="textAreaLeft" fmla="*/ 0 w 1401480"/>
              <a:gd name="textAreaRight" fmla="*/ 1402200 w 1401480"/>
              <a:gd name="textAreaTop" fmla="*/ 0 h 1848240"/>
              <a:gd name="textAreaBottom" fmla="*/ 1848960 h 184824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3931920" y="2011680"/>
            <a:ext cx="975240" cy="1370880"/>
          </a:xfrm>
          <a:custGeom>
            <a:avLst/>
            <a:gdLst>
              <a:gd name="textAreaLeft" fmla="*/ 0 w 975240"/>
              <a:gd name="textAreaRight" fmla="*/ 975960 w 97524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7724880" y="2103120"/>
            <a:ext cx="778320" cy="1462320"/>
          </a:xfrm>
          <a:custGeom>
            <a:avLst/>
            <a:gdLst>
              <a:gd name="textAreaLeft" fmla="*/ 0 w 778320"/>
              <a:gd name="textAreaRight" fmla="*/ 779040 w 778320"/>
              <a:gd name="textAreaTop" fmla="*/ 0 h 1462320"/>
              <a:gd name="textAreaBottom" fmla="*/ 1463040 h 146232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>
            <a:off x="1424160" y="475488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>
            <a:off x="2887200" y="130032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ftr" idx="25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sldNum" idx="26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876AC1-2247-46B9-80AC-0A48F65A3C55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dt" idx="27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"/>
          <p:cNvSpPr/>
          <p:nvPr/>
        </p:nvSpPr>
        <p:spPr>
          <a:xfrm>
            <a:off x="7315200" y="4629240"/>
            <a:ext cx="237672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  <a:ea typeface="DejaVu Sans"/>
              </a:rPr>
              <a:t>Badre Munir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  <a:ea typeface="DejaVu Sans"/>
              </a:rPr>
              <a:t>Taj Muhammad Khan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03 December 2024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" y="3886200"/>
            <a:ext cx="7085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Introduction to  OpenMP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182880" y="5198400"/>
            <a:ext cx="1370880" cy="300240"/>
          </a:xfrm>
          <a:prstGeom prst="rect">
            <a:avLst/>
          </a:prstGeom>
          <a:ln w="0">
            <a:noFill/>
          </a:ln>
        </p:spPr>
      </p:pic>
      <p:sp>
        <p:nvSpPr>
          <p:cNvPr id="383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1600200" y="4994280"/>
            <a:ext cx="529488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Parallel Programming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228600" y="196560"/>
            <a:ext cx="61714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Data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6400800" y="390600"/>
            <a:ext cx="3499560" cy="5278680"/>
          </a:xfrm>
          <a:prstGeom prst="rect">
            <a:avLst/>
          </a:prstGeom>
          <a:ln w="0">
            <a:noFill/>
          </a:ln>
        </p:spPr>
      </p:pic>
      <p:sp>
        <p:nvSpPr>
          <p:cNvPr id="404" name=""/>
          <p:cNvSpPr/>
          <p:nvPr/>
        </p:nvSpPr>
        <p:spPr>
          <a:xfrm>
            <a:off x="457200" y="1143000"/>
            <a:ext cx="5714280" cy="44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Variables associated with a region can be: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Shared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Accessible by all threads executing the region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Global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Local variables outside the construct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Private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Each thread has its own copy not accessible by other threads in the region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Variables declared inside the construct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Variables local to functions called in construct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Continue with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132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code_2*.c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code_3*.c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array_sum.c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846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Processors today are multicore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A program runs as a process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By default it uses only one core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Share Memory Architecture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623520" y="1594440"/>
            <a:ext cx="8904960" cy="332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Parallel Programming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89038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Helps utilize multiple cores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Potentially boosts performance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Has own challenges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Noto Sans"/>
              </a:rPr>
              <a:t>Frameworks</a:t>
            </a: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: Pthreads, OpenMP, Cuda, etc.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OpenMP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84466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Parallel programming framework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High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Easy to get started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Compiler support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5257800" y="914400"/>
            <a:ext cx="4737600" cy="4616640"/>
          </a:xfrm>
          <a:prstGeom prst="rect">
            <a:avLst/>
          </a:prstGeom>
          <a:ln w="0">
            <a:noFill/>
          </a:ln>
        </p:spPr>
      </p:pic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0" y="425160"/>
            <a:ext cx="64000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OpenMP Working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84466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Creates multiple threads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fork-join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Single main thread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fork: create parallel regions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join: merges parallel threads into one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Noto Sans CJK SC"/>
              </a:rPr>
              <a:t>Compile with flag: </a:t>
            </a:r>
            <a:r>
              <a:rPr b="1" lang="en-US" sz="32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-fopenmp</a:t>
            </a: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Noto Sans CJK SC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OpenMP Syntax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84466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Include </a:t>
            </a:r>
            <a:r>
              <a:rPr b="0" lang="en-US" sz="2800" spc="-7" strike="noStrike">
                <a:solidFill>
                  <a:schemeClr val="dk1"/>
                </a:solidFill>
                <a:latin typeface="Courier New"/>
              </a:rPr>
              <a:t>&lt;omp.h&gt;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Pragmas: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 defTabSz="914400">
              <a:lnSpc>
                <a:spcPts val="2991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7" strike="noStrike">
                <a:solidFill>
                  <a:schemeClr val="dk1"/>
                </a:solidFill>
                <a:latin typeface="Courier New"/>
              </a:rPr>
              <a:t>#pragma omp directive [clause </a:t>
            </a:r>
            <a:r>
              <a:rPr b="0" lang="en-US" sz="2800" spc="-167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800" spc="-7" strike="noStrike">
                <a:solidFill>
                  <a:schemeClr val="dk1"/>
                </a:solidFill>
                <a:latin typeface="Courier New"/>
              </a:rPr>
              <a:t>list]</a:t>
            </a:r>
            <a:r>
              <a:rPr b="0" lang="en-US" sz="2800" spc="-21" strike="noStrike">
                <a:solidFill>
                  <a:schemeClr val="dk1"/>
                </a:solidFill>
                <a:latin typeface="Courier New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864000" indent="0" defTabSz="914400">
              <a:lnSpc>
                <a:spcPts val="2991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2" strike="noStrike">
                <a:solidFill>
                  <a:schemeClr val="dk1"/>
                </a:solidFill>
                <a:latin typeface="Courier New"/>
              </a:rPr>
              <a:t>{structured</a:t>
            </a:r>
            <a:r>
              <a:rPr b="0" lang="en-US" sz="2800" spc="-7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800" spc="-12" strike="noStrike">
                <a:solidFill>
                  <a:schemeClr val="dk1"/>
                </a:solidFill>
                <a:latin typeface="Courier New"/>
              </a:rPr>
              <a:t>block}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Directives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Clauses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Compiler support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OpenMP Syntax 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84466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90720" indent="0" defTabSz="91440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r>
              <a:rPr b="0" lang="en-US" sz="1600" spc="-7" strike="noStrike">
                <a:solidFill>
                  <a:srgbClr val="0000ff"/>
                </a:solidFill>
                <a:latin typeface="Courier New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0720" indent="0" defTabSz="91440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r>
              <a:rPr b="0" lang="en-US" sz="1600" spc="-7" strike="noStrike">
                <a:solidFill>
                  <a:srgbClr val="0000ff"/>
                </a:solidFill>
                <a:latin typeface="Courier New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0720" indent="0" defTabSz="91440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r>
              <a:rPr b="0" lang="en-US" sz="1600" spc="-7" strike="noStrike">
                <a:solidFill>
                  <a:srgbClr val="0000ff"/>
                </a:solidFill>
                <a:latin typeface="Courier New"/>
              </a:rPr>
              <a:t>#pragma</a:t>
            </a:r>
            <a:r>
              <a:rPr b="0" lang="en-US" sz="1600" spc="4" strike="noStrike">
                <a:solidFill>
                  <a:srgbClr val="0000ff"/>
                </a:solidFill>
                <a:latin typeface="Courier New"/>
              </a:rPr>
              <a:t> </a:t>
            </a:r>
            <a:r>
              <a:rPr b="0" lang="en-US" sz="1600" spc="-7" strike="noStrike">
                <a:solidFill>
                  <a:schemeClr val="dk1"/>
                </a:solidFill>
                <a:latin typeface="Courier New"/>
              </a:rPr>
              <a:t>omp</a:t>
            </a:r>
            <a:r>
              <a:rPr b="0" lang="en-US" sz="1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600" spc="-7" strike="noStrike">
                <a:solidFill>
                  <a:schemeClr val="dk1"/>
                </a:solidFill>
                <a:latin typeface="Courier New"/>
              </a:rPr>
              <a:t>parallel</a:t>
            </a:r>
            <a:r>
              <a:rPr b="0" lang="en-US" sz="1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1" lang="en-US" sz="1600" spc="-7" strike="noStrike">
                <a:solidFill>
                  <a:schemeClr val="dk1"/>
                </a:solidFill>
                <a:latin typeface="Courier New"/>
              </a:rPr>
              <a:t>num_threads(16)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7852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7" strike="noStrike">
                <a:solidFill>
                  <a:schemeClr val="dk1"/>
                </a:solidFill>
                <a:latin typeface="Courier New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06812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7" strike="noStrike">
                <a:solidFill>
                  <a:srgbClr val="0000ff"/>
                </a:solidFill>
                <a:latin typeface="Courier New"/>
              </a:rPr>
              <a:t>int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</a:rPr>
              <a:t> </a:t>
            </a:r>
            <a:r>
              <a:rPr b="0" lang="en-US" sz="1600" spc="-7" strike="noStrike">
                <a:solidFill>
                  <a:schemeClr val="dk1"/>
                </a:solidFill>
                <a:latin typeface="Courier New"/>
              </a:rPr>
              <a:t>thread</a:t>
            </a:r>
            <a:r>
              <a:rPr b="0" lang="en-US" sz="1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600" spc="-7" strike="noStrike">
                <a:solidFill>
                  <a:schemeClr val="dk1"/>
                </a:solidFill>
                <a:latin typeface="Courier New"/>
              </a:rPr>
              <a:t>=</a:t>
            </a:r>
            <a:r>
              <a:rPr b="0" lang="en-US" sz="1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600" spc="-7" strike="noStrike">
                <a:solidFill>
                  <a:schemeClr val="dk1"/>
                </a:solidFill>
                <a:latin typeface="Courier New"/>
              </a:rPr>
              <a:t>omp_get_thread_num();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06812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7" strike="noStrike">
                <a:solidFill>
                  <a:srgbClr val="0000ff"/>
                </a:solidFill>
                <a:latin typeface="Courier New"/>
              </a:rPr>
              <a:t>int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</a:rPr>
              <a:t> </a:t>
            </a:r>
            <a:r>
              <a:rPr b="0" lang="en-US" sz="1600" spc="-7" strike="noStrike">
                <a:solidFill>
                  <a:schemeClr val="dk1"/>
                </a:solidFill>
                <a:latin typeface="Courier New"/>
              </a:rPr>
              <a:t>max_threads</a:t>
            </a:r>
            <a:r>
              <a:rPr b="0" lang="en-US" sz="1600" spc="12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600" spc="-7" strike="noStrike">
                <a:solidFill>
                  <a:schemeClr val="dk1"/>
                </a:solidFill>
                <a:latin typeface="Courier New"/>
              </a:rPr>
              <a:t>= omp_get_max_threads();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068120" indent="0" defTabSz="914400">
              <a:lnSpc>
                <a:spcPct val="10000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0" lang="en-US" sz="1600" spc="-7" strike="noStrike">
                <a:solidFill>
                  <a:schemeClr val="dk1"/>
                </a:solidFill>
                <a:latin typeface="Courier New"/>
              </a:rPr>
              <a:t>printf(</a:t>
            </a:r>
            <a:r>
              <a:rPr b="0" lang="en-US" sz="1600" spc="-7" strike="noStrike">
                <a:solidFill>
                  <a:srgbClr val="a21515"/>
                </a:solidFill>
                <a:latin typeface="Courier New"/>
              </a:rPr>
              <a:t>"Hello</a:t>
            </a:r>
            <a:r>
              <a:rPr b="0" lang="en-US" sz="1600" spc="-1" strike="noStrike">
                <a:solidFill>
                  <a:srgbClr val="a21515"/>
                </a:solidFill>
                <a:latin typeface="Courier New"/>
              </a:rPr>
              <a:t> </a:t>
            </a:r>
            <a:r>
              <a:rPr b="0" lang="en-US" sz="1600" spc="-7" strike="noStrike">
                <a:solidFill>
                  <a:srgbClr val="a21515"/>
                </a:solidFill>
                <a:latin typeface="Courier New"/>
              </a:rPr>
              <a:t>World</a:t>
            </a:r>
            <a:r>
              <a:rPr b="0" lang="en-US" sz="1600" spc="4" strike="noStrike">
                <a:solidFill>
                  <a:srgbClr val="a21515"/>
                </a:solidFill>
                <a:latin typeface="Courier New"/>
              </a:rPr>
              <a:t> </a:t>
            </a:r>
            <a:r>
              <a:rPr b="0" lang="en-US" sz="1600" spc="-7" strike="noStrike">
                <a:solidFill>
                  <a:srgbClr val="a21515"/>
                </a:solidFill>
                <a:latin typeface="Courier New"/>
              </a:rPr>
              <a:t>(Thread</a:t>
            </a:r>
            <a:r>
              <a:rPr b="0" lang="en-US" sz="1600" spc="7" strike="noStrike">
                <a:solidFill>
                  <a:srgbClr val="a21515"/>
                </a:solidFill>
                <a:latin typeface="Courier New"/>
              </a:rPr>
              <a:t> </a:t>
            </a:r>
            <a:r>
              <a:rPr b="0" lang="en-US" sz="1600" spc="-7" strike="noStrike">
                <a:solidFill>
                  <a:srgbClr val="a21515"/>
                </a:solidFill>
                <a:latin typeface="Courier New"/>
              </a:rPr>
              <a:t>%d</a:t>
            </a:r>
            <a:r>
              <a:rPr b="0" lang="en-US" sz="1600" spc="4" strike="noStrike">
                <a:solidFill>
                  <a:srgbClr val="a21515"/>
                </a:solidFill>
                <a:latin typeface="Courier New"/>
              </a:rPr>
              <a:t> </a:t>
            </a:r>
            <a:r>
              <a:rPr b="0" lang="en-US" sz="1600" spc="-7" strike="noStrike">
                <a:solidFill>
                  <a:srgbClr val="a21515"/>
                </a:solidFill>
                <a:latin typeface="Courier New"/>
              </a:rPr>
              <a:t>of</a:t>
            </a:r>
            <a:r>
              <a:rPr b="0" lang="en-US" sz="1600" spc="4" strike="noStrike">
                <a:solidFill>
                  <a:srgbClr val="a21515"/>
                </a:solidFill>
                <a:latin typeface="Courier New"/>
              </a:rPr>
              <a:t> </a:t>
            </a:r>
            <a:r>
              <a:rPr b="0" lang="en-US" sz="1600" spc="-1" strike="noStrike">
                <a:solidFill>
                  <a:srgbClr val="a21515"/>
                </a:solidFill>
                <a:latin typeface="Courier New"/>
              </a:rPr>
              <a:t>%d)\n"</a:t>
            </a:r>
            <a:r>
              <a:rPr b="0" lang="en-US" sz="16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600" spc="-7" strike="noStrike">
                <a:solidFill>
                  <a:schemeClr val="dk1"/>
                </a:solidFill>
                <a:latin typeface="Courier New"/>
              </a:rPr>
              <a:t>thread,</a:t>
            </a:r>
            <a:r>
              <a:rPr b="0" lang="en-US" sz="1600" spc="12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600" spc="-7" strike="noStrike">
                <a:solidFill>
                  <a:schemeClr val="dk1"/>
                </a:solidFill>
                <a:latin typeface="Courier New"/>
              </a:rPr>
              <a:t>max_threads);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7852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7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Exercise 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132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Compile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code_1a.c</a:t>
            </a: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Play with: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the parallel directive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num_threads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2024-12-03T14:56:49Z</dcterms:created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en-US</dc:language>
  <cp:lastModifiedBy/>
  <dcterms:modified xsi:type="dcterms:W3CDTF">2024-12-03T17:37:42Z</dcterms:modified>
  <cp:revision>6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