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_rels/presentation.xml.rels" ContentType="application/vnd.openxmlformats-package.relationships+xml"/>
  <Override PartName="/ppt/media/image13.png" ContentType="image/png"/>
  <Override PartName="/ppt/media/image4.png" ContentType="image/png"/>
  <Override PartName="/ppt/media/image10.svg" ContentType="image/svg"/>
  <Override PartName="/ppt/media/image9.png" ContentType="image/png"/>
  <Override PartName="/ppt/media/image14.svg" ContentType="image/svg"/>
  <Override PartName="/ppt/media/image1.jpeg" ContentType="image/jpeg"/>
  <Override PartName="/ppt/media/image6.png" ContentType="image/png"/>
  <Override PartName="/ppt/media/image15.png" ContentType="image/png"/>
  <Override PartName="/ppt/media/image8.svg" ContentType="image/svg"/>
  <Override PartName="/ppt/media/image12.svg" ContentType="image/svg"/>
  <Override PartName="/ppt/media/image16.svg" ContentType="image/svg"/>
  <Override PartName="/ppt/media/image2.jpeg" ContentType="image/jpeg"/>
  <Override PartName="/ppt/media/image3.png" ContentType="image/png"/>
  <Override PartName="/ppt/media/image5.png" ContentType="image/png"/>
  <Override PartName="/ppt/media/image17.jpeg" ContentType="image/jpeg"/>
  <Override PartName="/ppt/media/image7.png" ContentType="image/png"/>
  <Override PartName="/ppt/media/image11.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5"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468000" y="1800000"/>
            <a:ext cx="907164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0F835C7-2C09-4A23-9269-CB99FDB2E21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CD4DE9FF-D67C-46CE-B881-14EE94F70797}"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Jigsaw">
    <p:spTree>
      <p:nvGrpSpPr>
        <p:cNvPr id="1" name=""/>
        <p:cNvGrpSpPr/>
        <p:nvPr/>
      </p:nvGrpSpPr>
      <p:grpSpPr>
        <a:xfrm>
          <a:off x="0" y="0"/>
          <a:ext cx="0" cy="0"/>
          <a:chOff x="0" y="0"/>
          <a:chExt cx="0" cy="0"/>
        </a:xfrm>
      </p:grpSpPr>
      <p:sp>
        <p:nvSpPr>
          <p:cNvPr id="244"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5" name="PlaceHolder 2"/>
          <p:cNvSpPr>
            <a:spLocks noGrp="1"/>
          </p:cNvSpPr>
          <p:nvPr>
            <p:ph/>
          </p:nvPr>
        </p:nvSpPr>
        <p:spPr>
          <a:xfrm>
            <a:off x="468000" y="1800000"/>
            <a:ext cx="907164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B5232756-8E70-4440-8D23-827B30566DB0}"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73912837-D884-44A9-9EC4-4652FE1EC46A}"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ullet 3">
    <p:spTree>
      <p:nvGrpSpPr>
        <p:cNvPr id="1" name=""/>
        <p:cNvGrpSpPr/>
        <p:nvPr/>
      </p:nvGrpSpPr>
      <p:grpSpPr>
        <a:xfrm>
          <a:off x="0" y="0"/>
          <a:ext cx="0" cy="0"/>
          <a:chOff x="0" y="0"/>
          <a:chExt cx="0" cy="0"/>
        </a:xfrm>
      </p:grpSpPr>
      <p:sp>
        <p:nvSpPr>
          <p:cNvPr id="329"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0" name="PlaceHolder 2"/>
          <p:cNvSpPr>
            <a:spLocks noGrp="1"/>
          </p:cNvSpPr>
          <p:nvPr>
            <p:ph/>
          </p:nvPr>
        </p:nvSpPr>
        <p:spPr>
          <a:xfrm>
            <a:off x="468000" y="1800000"/>
            <a:ext cx="907164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DF881C9A-8A37-4408-B925-5DD80C55A3E3}" type="slidenum">
              <a:t>&lt;#&gt;</a:t>
            </a:fld>
          </a:p>
        </p:txBody>
      </p:sp>
      <p:sp>
        <p:nvSpPr>
          <p:cNvPr id="6" name="PlaceHolder 5"/>
          <p:cNvSpPr>
            <a:spLocks noGrp="1"/>
          </p:cNvSpPr>
          <p:nvPr>
            <p:ph type="dt" idx="39"/>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
    <p:spTree>
      <p:nvGrpSpPr>
        <p:cNvPr id="1" name=""/>
        <p:cNvGrpSpPr/>
        <p:nvPr/>
      </p:nvGrpSpPr>
      <p:grpSpPr>
        <a:xfrm>
          <a:off x="0" y="0"/>
          <a:ext cx="0" cy="0"/>
          <a:chOff x="0" y="0"/>
          <a:chExt cx="0" cy="0"/>
        </a:xfrm>
      </p:grpSpPr>
      <p:sp>
        <p:nvSpPr>
          <p:cNvPr id="365"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0"/>
          </p:nvPr>
        </p:nvSpPr>
        <p:spPr/>
        <p:txBody>
          <a:bodyPr/>
          <a:p>
            <a:r>
              <a:t>Footer</a:t>
            </a:r>
          </a:p>
        </p:txBody>
      </p:sp>
      <p:sp>
        <p:nvSpPr>
          <p:cNvPr id="4" name="PlaceHolder 3"/>
          <p:cNvSpPr>
            <a:spLocks noGrp="1"/>
          </p:cNvSpPr>
          <p:nvPr>
            <p:ph type="sldNum" idx="41"/>
          </p:nvPr>
        </p:nvSpPr>
        <p:spPr/>
        <p:txBody>
          <a:bodyPr/>
          <a:p>
            <a:fld id="{94CB2C99-D02F-4520-AB2B-E141FD2AE962}" type="slidenum">
              <a:t>&lt;#&gt;</a:t>
            </a:fld>
          </a:p>
        </p:txBody>
      </p:sp>
      <p:sp>
        <p:nvSpPr>
          <p:cNvPr id="5" name="PlaceHolder 4"/>
          <p:cNvSpPr>
            <a:spLocks noGrp="1"/>
          </p:cNvSpPr>
          <p:nvPr>
            <p:ph type="dt" idx="4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mage">
    <p:spTree>
      <p:nvGrpSpPr>
        <p:cNvPr id="1" name=""/>
        <p:cNvGrpSpPr/>
        <p:nvPr/>
      </p:nvGrpSpPr>
      <p:grpSpPr>
        <a:xfrm>
          <a:off x="0" y="0"/>
          <a:ext cx="0" cy="0"/>
          <a:chOff x="0" y="0"/>
          <a:chExt cx="0" cy="0"/>
        </a:xfrm>
      </p:grpSpPr>
      <p:sp>
        <p:nvSpPr>
          <p:cNvPr id="378"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9" name="PlaceHolder 2"/>
          <p:cNvSpPr>
            <a:spLocks noGrp="1"/>
          </p:cNvSpPr>
          <p:nvPr>
            <p:ph/>
          </p:nvPr>
        </p:nvSpPr>
        <p:spPr>
          <a:xfrm>
            <a:off x="468000" y="1800000"/>
            <a:ext cx="907164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CAD4DAE2-E9DE-485D-BBFE-CB6531C00399}" type="slidenum">
              <a:t>&lt;#&gt;</a:t>
            </a:fld>
          </a:p>
        </p:txBody>
      </p:sp>
      <p:sp>
        <p:nvSpPr>
          <p:cNvPr id="6" name="PlaceHolder 5"/>
          <p:cNvSpPr>
            <a:spLocks noGrp="1"/>
          </p:cNvSpPr>
          <p:nvPr>
            <p:ph type="dt" idx="4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2"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type="subTitle"/>
          </p:nvPr>
        </p:nvSpPr>
        <p:spPr>
          <a:xfrm>
            <a:off x="468000" y="1800000"/>
            <a:ext cx="907164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216FF1A-0C0B-4F91-BC50-3E54B0B03DD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able of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7" name="PlaceHolder 2"/>
          <p:cNvSpPr>
            <a:spLocks noGrp="1"/>
          </p:cNvSpPr>
          <p:nvPr>
            <p:ph/>
          </p:nvPr>
        </p:nvSpPr>
        <p:spPr>
          <a:xfrm>
            <a:off x="468000" y="1800000"/>
            <a:ext cx="907164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9E15E2D-4B9F-490D-99B4-D17EEEF5515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1">
    <p:spTree>
      <p:nvGrpSpPr>
        <p:cNvPr id="1" name=""/>
        <p:cNvGrpSpPr/>
        <p:nvPr/>
      </p:nvGrpSpPr>
      <p:grpSpPr>
        <a:xfrm>
          <a:off x="0" y="0"/>
          <a:ext cx="0" cy="0"/>
          <a:chOff x="0" y="0"/>
          <a:chExt cx="0" cy="0"/>
        </a:xfrm>
      </p:grpSpPr>
      <p:sp>
        <p:nvSpPr>
          <p:cNvPr id="97"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8" name="PlaceHolder 2"/>
          <p:cNvSpPr>
            <a:spLocks noGrp="1"/>
          </p:cNvSpPr>
          <p:nvPr>
            <p:ph/>
          </p:nvPr>
        </p:nvSpPr>
        <p:spPr>
          <a:xfrm>
            <a:off x="468000" y="1800000"/>
            <a:ext cx="907164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B4BCBA1-1A8D-47DC-A282-835885B68DC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ullet 1">
    <p:spTree>
      <p:nvGrpSpPr>
        <p:cNvPr id="1" name=""/>
        <p:cNvGrpSpPr/>
        <p:nvPr/>
      </p:nvGrpSpPr>
      <p:grpSpPr>
        <a:xfrm>
          <a:off x="0" y="0"/>
          <a:ext cx="0" cy="0"/>
          <a:chOff x="0" y="0"/>
          <a:chExt cx="0" cy="0"/>
        </a:xfrm>
      </p:grpSpPr>
      <p:sp>
        <p:nvSpPr>
          <p:cNvPr id="113"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4" name="PlaceHolder 2"/>
          <p:cNvSpPr>
            <a:spLocks noGrp="1"/>
          </p:cNvSpPr>
          <p:nvPr>
            <p:ph/>
          </p:nvPr>
        </p:nvSpPr>
        <p:spPr>
          <a:xfrm>
            <a:off x="468000" y="1800000"/>
            <a:ext cx="907164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5A6928E2-0494-4EAC-A5C8-CC71D4A5677D}"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7C588502-1E38-490C-886C-8E6F0980C721}"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2">
    <p:spTree>
      <p:nvGrpSpPr>
        <p:cNvPr id="1" name=""/>
        <p:cNvGrpSpPr/>
        <p:nvPr/>
      </p:nvGrpSpPr>
      <p:grpSpPr>
        <a:xfrm>
          <a:off x="0" y="0"/>
          <a:ext cx="0" cy="0"/>
          <a:chOff x="0" y="0"/>
          <a:chExt cx="0" cy="0"/>
        </a:xfrm>
      </p:grpSpPr>
      <p:sp>
        <p:nvSpPr>
          <p:cNvPr id="145"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6" name="PlaceHolder 2"/>
          <p:cNvSpPr>
            <a:spLocks noGrp="1"/>
          </p:cNvSpPr>
          <p:nvPr>
            <p:ph/>
          </p:nvPr>
        </p:nvSpPr>
        <p:spPr>
          <a:xfrm>
            <a:off x="468000" y="1800000"/>
            <a:ext cx="907164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0ADB8DA7-4B17-4F12-AE6D-770BC9BF031E}"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2C42379A-FE0C-4476-9AD1-DD098C38C48D}"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ullet 2">
    <p:spTree>
      <p:nvGrpSpPr>
        <p:cNvPr id="1" name=""/>
        <p:cNvGrpSpPr/>
        <p:nvPr/>
      </p:nvGrpSpPr>
      <p:grpSpPr>
        <a:xfrm>
          <a:off x="0" y="0"/>
          <a:ext cx="0" cy="0"/>
          <a:chOff x="0" y="0"/>
          <a:chExt cx="0" cy="0"/>
        </a:xfrm>
      </p:grpSpPr>
      <p:sp>
        <p:nvSpPr>
          <p:cNvPr id="178"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9" name="PlaceHolder 2"/>
          <p:cNvSpPr>
            <a:spLocks noGrp="1"/>
          </p:cNvSpPr>
          <p:nvPr>
            <p:ph/>
          </p:nvPr>
        </p:nvSpPr>
        <p:spPr>
          <a:xfrm>
            <a:off x="468000" y="1800000"/>
            <a:ext cx="907164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C3B94F66-22DA-42F6-AAF8-E7296E393CE1}" type="slidenum">
              <a:t>&lt;#&gt;</a:t>
            </a:fld>
          </a:p>
        </p:txBody>
      </p:sp>
      <p:sp>
        <p:nvSpPr>
          <p:cNvPr id="6" name="PlaceHolder 5"/>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2.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2.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
          <p:cNvGrpSpPr/>
          <p:nvPr/>
        </p:nvGrpSpPr>
        <p:grpSpPr>
          <a:xfrm>
            <a:off x="0" y="0"/>
            <a:ext cx="10080360" cy="4114440"/>
            <a:chOff x="0" y="0"/>
            <a:chExt cx="10080360" cy="4114440"/>
          </a:xfrm>
        </p:grpSpPr>
        <p:sp>
          <p:nvSpPr>
            <p:cNvPr id="1" name=""/>
            <p:cNvSpPr/>
            <p:nvPr/>
          </p:nvSpPr>
          <p:spPr>
            <a:xfrm>
              <a:off x="0" y="0"/>
              <a:ext cx="10080360" cy="41144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 name=""/>
            <p:cNvSpPr/>
            <p:nvPr/>
          </p:nvSpPr>
          <p:spPr>
            <a:xfrm>
              <a:off x="0" y="0"/>
              <a:ext cx="10080360" cy="41144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4"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5"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8"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9"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0"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1"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2"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3"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4"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5"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6" name=""/>
            <p:cNvSpPr/>
            <p:nvPr/>
          </p:nvSpPr>
          <p:spPr>
            <a:xfrm>
              <a:off x="1554480" y="0"/>
              <a:ext cx="182520" cy="91404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7"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8"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9"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 name="PlaceHolder 2"/>
          <p:cNvSpPr>
            <a:spLocks noGrp="1"/>
          </p:cNvSpPr>
          <p:nvPr>
            <p:ph type="body"/>
          </p:nvPr>
        </p:nvSpPr>
        <p:spPr>
          <a:xfrm>
            <a:off x="468000" y="1800000"/>
            <a:ext cx="9071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2" name="PlaceHolder 3"/>
          <p:cNvSpPr>
            <a:spLocks noGrp="1"/>
          </p:cNvSpPr>
          <p:nvPr>
            <p:ph type="ftr" idx="1"/>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23" name="PlaceHolder 4"/>
          <p:cNvSpPr>
            <a:spLocks noGrp="1"/>
          </p:cNvSpPr>
          <p:nvPr>
            <p:ph type="sldNum" idx="2"/>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9BE0E783-CA59-4C11-AF40-823410DFAC56}"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24" name="PlaceHolder 5"/>
          <p:cNvSpPr>
            <a:spLocks noGrp="1"/>
          </p:cNvSpPr>
          <p:nvPr>
            <p:ph type="dt" idx="3"/>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
          <p:cNvSpPr/>
          <p:nvPr/>
        </p:nvSpPr>
        <p:spPr>
          <a:xfrm>
            <a:off x="677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81"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82"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83"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84"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85"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86"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87"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88"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89"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90" name="PlaceHolder 1"/>
          <p:cNvSpPr>
            <a:spLocks noGrp="1"/>
          </p:cNvSpPr>
          <p:nvPr>
            <p:ph type="ftr" idx="28"/>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191" name="PlaceHolder 2"/>
          <p:cNvSpPr>
            <a:spLocks noGrp="1"/>
          </p:cNvSpPr>
          <p:nvPr>
            <p:ph type="sldNum" idx="29"/>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EAC1BE9E-F649-41FD-8BA9-B6EB6A78B908}"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192" name="PlaceHolder 3"/>
          <p:cNvSpPr>
            <a:spLocks noGrp="1"/>
          </p:cNvSpPr>
          <p:nvPr>
            <p:ph type="dt" idx="30"/>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9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5" name=""/>
          <p:cNvGrpSpPr/>
          <p:nvPr/>
        </p:nvGrpSpPr>
        <p:grpSpPr>
          <a:xfrm>
            <a:off x="2982960" y="1585440"/>
            <a:ext cx="5982120" cy="3149640"/>
            <a:chOff x="2982960" y="1585440"/>
            <a:chExt cx="5982120" cy="3149640"/>
          </a:xfrm>
        </p:grpSpPr>
        <p:sp>
          <p:nvSpPr>
            <p:cNvPr id="196" name=""/>
            <p:cNvSpPr/>
            <p:nvPr/>
          </p:nvSpPr>
          <p:spPr>
            <a:xfrm>
              <a:off x="3570480" y="1888200"/>
              <a:ext cx="4926960" cy="262296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97" name=""/>
            <p:cNvSpPr/>
            <p:nvPr/>
          </p:nvSpPr>
          <p:spPr>
            <a:xfrm>
              <a:off x="3763800" y="1585440"/>
              <a:ext cx="4926960" cy="262296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en-US" sz="1800" spc="-1" strike="noStrike">
                <a:solidFill>
                  <a:srgbClr val="000000"/>
                </a:solidFill>
                <a:latin typeface="Noto Sans"/>
                <a:ea typeface="DejaVu Sans"/>
              </a:endParaRPr>
            </a:p>
          </p:txBody>
        </p:sp>
        <p:sp>
          <p:nvSpPr>
            <p:cNvPr id="198" name=""/>
            <p:cNvSpPr/>
            <p:nvPr/>
          </p:nvSpPr>
          <p:spPr>
            <a:xfrm>
              <a:off x="3844800" y="1768320"/>
              <a:ext cx="1096920" cy="147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8000" spc="-1" strike="noStrike">
                  <a:solidFill>
                    <a:srgbClr val="000000"/>
                  </a:solidFill>
                  <a:latin typeface="Noto Sans"/>
                </a:rPr>
                <a:t>“</a:t>
              </a:r>
              <a:endParaRPr b="0" lang="en-US" sz="8000" spc="-1" strike="noStrike">
                <a:solidFill>
                  <a:srgbClr val="000000"/>
                </a:solidFill>
                <a:latin typeface="Arial"/>
              </a:endParaRPr>
            </a:p>
          </p:txBody>
        </p:sp>
        <p:sp>
          <p:nvSpPr>
            <p:cNvPr id="199" name=""/>
            <p:cNvSpPr/>
            <p:nvPr/>
          </p:nvSpPr>
          <p:spPr>
            <a:xfrm>
              <a:off x="7868160" y="3399840"/>
              <a:ext cx="1096920" cy="133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7200" spc="-1" strike="noStrike">
                  <a:solidFill>
                    <a:srgbClr val="000000"/>
                  </a:solidFill>
                  <a:latin typeface="Noto Sans"/>
                </a:rPr>
                <a:t>”</a:t>
              </a:r>
              <a:endParaRPr b="0" lang="en-US" sz="7200" spc="-1" strike="noStrike">
                <a:solidFill>
                  <a:srgbClr val="000000"/>
                </a:solidFill>
                <a:latin typeface="Arial"/>
              </a:endParaRPr>
            </a:p>
          </p:txBody>
        </p:sp>
        <p:sp>
          <p:nvSpPr>
            <p:cNvPr id="200" name=""/>
            <p:cNvSpPr/>
            <p:nvPr/>
          </p:nvSpPr>
          <p:spPr>
            <a:xfrm>
              <a:off x="2982960" y="411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grpSp>
        <p:nvGrpSpPr>
          <p:cNvPr id="201" name=""/>
          <p:cNvGrpSpPr/>
          <p:nvPr/>
        </p:nvGrpSpPr>
        <p:grpSpPr>
          <a:xfrm>
            <a:off x="-2093400" y="-402120"/>
            <a:ext cx="4945680" cy="8521200"/>
            <a:chOff x="-2093400" y="-402120"/>
            <a:chExt cx="4945680" cy="8521200"/>
          </a:xfrm>
        </p:grpSpPr>
        <p:sp>
          <p:nvSpPr>
            <p:cNvPr id="202" name=""/>
            <p:cNvSpPr/>
            <p:nvPr/>
          </p:nvSpPr>
          <p:spPr>
            <a:xfrm>
              <a:off x="-893160" y="44866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03" name=""/>
            <p:cNvSpPr/>
            <p:nvPr/>
          </p:nvSpPr>
          <p:spPr>
            <a:xfrm rot="5358000">
              <a:off x="-896760" y="51530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04" name=""/>
            <p:cNvSpPr/>
            <p:nvPr/>
          </p:nvSpPr>
          <p:spPr>
            <a:xfrm>
              <a:off x="-228960" y="51616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05" name=""/>
            <p:cNvSpPr/>
            <p:nvPr/>
          </p:nvSpPr>
          <p:spPr>
            <a:xfrm rot="5358000">
              <a:off x="-219600" y="4488840"/>
              <a:ext cx="1068120" cy="766080"/>
            </a:xfrm>
            <a:custGeom>
              <a:avLst/>
              <a:gdLst>
                <a:gd name="textAreaLeft" fmla="*/ 276840 w 1068120"/>
                <a:gd name="textAreaRight" fmla="*/ 791640 w 106812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06" name=""/>
            <p:cNvSpPr/>
            <p:nvPr/>
          </p:nvSpPr>
          <p:spPr>
            <a:xfrm>
              <a:off x="-228960" y="38260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07" name=""/>
            <p:cNvSpPr/>
            <p:nvPr/>
          </p:nvSpPr>
          <p:spPr>
            <a:xfrm rot="5358000">
              <a:off x="-1585440" y="44942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08" name=""/>
            <p:cNvSpPr/>
            <p:nvPr/>
          </p:nvSpPr>
          <p:spPr>
            <a:xfrm rot="5358000">
              <a:off x="-2237760" y="517032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09" name=""/>
            <p:cNvSpPr/>
            <p:nvPr/>
          </p:nvSpPr>
          <p:spPr>
            <a:xfrm rot="5358000">
              <a:off x="-896400" y="38210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10" name=""/>
            <p:cNvSpPr/>
            <p:nvPr/>
          </p:nvSpPr>
          <p:spPr>
            <a:xfrm rot="5358000">
              <a:off x="-221400" y="315432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11" name=""/>
            <p:cNvSpPr/>
            <p:nvPr/>
          </p:nvSpPr>
          <p:spPr>
            <a:xfrm>
              <a:off x="455040" y="44776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12" name=""/>
            <p:cNvSpPr/>
            <p:nvPr/>
          </p:nvSpPr>
          <p:spPr>
            <a:xfrm rot="5358000">
              <a:off x="470880" y="38210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13" name=""/>
            <p:cNvSpPr/>
            <p:nvPr/>
          </p:nvSpPr>
          <p:spPr>
            <a:xfrm>
              <a:off x="1158840" y="51706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14" name=""/>
            <p:cNvSpPr/>
            <p:nvPr/>
          </p:nvSpPr>
          <p:spPr>
            <a:xfrm>
              <a:off x="-1561680" y="516276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15" name=""/>
            <p:cNvSpPr/>
            <p:nvPr/>
          </p:nvSpPr>
          <p:spPr>
            <a:xfrm rot="5358000">
              <a:off x="461880" y="517032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16" name=""/>
            <p:cNvSpPr/>
            <p:nvPr/>
          </p:nvSpPr>
          <p:spPr>
            <a:xfrm flipH="1" rot="16242000">
              <a:off x="-231840" y="1793520"/>
              <a:ext cx="1068480" cy="766080"/>
            </a:xfrm>
            <a:custGeom>
              <a:avLst/>
              <a:gdLst>
                <a:gd name="textAreaLeft" fmla="*/ 276840 w 1068480"/>
                <a:gd name="textAreaRight" fmla="*/ 79164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17" name=""/>
            <p:cNvSpPr/>
            <p:nvPr/>
          </p:nvSpPr>
          <p:spPr>
            <a:xfrm flipH="1" rot="16242000">
              <a:off x="419760" y="2469600"/>
              <a:ext cx="1068480" cy="766080"/>
            </a:xfrm>
            <a:custGeom>
              <a:avLst/>
              <a:gdLst>
                <a:gd name="textAreaLeft" fmla="*/ 276840 w 1068480"/>
                <a:gd name="textAreaRight" fmla="*/ 79164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18" name=""/>
            <p:cNvSpPr/>
            <p:nvPr/>
          </p:nvSpPr>
          <p:spPr>
            <a:xfrm flipH="1">
              <a:off x="-246600" y="2462040"/>
              <a:ext cx="1072800" cy="766080"/>
            </a:xfrm>
            <a:custGeom>
              <a:avLst/>
              <a:gdLst>
                <a:gd name="textAreaLeft" fmla="*/ 278640 w 1072800"/>
                <a:gd name="textAreaRight" fmla="*/ 79524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19" name=""/>
            <p:cNvSpPr/>
            <p:nvPr/>
          </p:nvSpPr>
          <p:spPr>
            <a:xfrm>
              <a:off x="1107720" y="11350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20" name=""/>
            <p:cNvSpPr/>
            <p:nvPr/>
          </p:nvSpPr>
          <p:spPr>
            <a:xfrm rot="5358000">
              <a:off x="1103400" y="18014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21" name=""/>
            <p:cNvSpPr/>
            <p:nvPr/>
          </p:nvSpPr>
          <p:spPr>
            <a:xfrm rot="5358000">
              <a:off x="414720" y="11426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22" name=""/>
            <p:cNvSpPr/>
            <p:nvPr/>
          </p:nvSpPr>
          <p:spPr>
            <a:xfrm>
              <a:off x="439200" y="181116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23" name=""/>
            <p:cNvSpPr/>
            <p:nvPr/>
          </p:nvSpPr>
          <p:spPr>
            <a:xfrm>
              <a:off x="423720" y="4510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24" name=""/>
            <p:cNvSpPr/>
            <p:nvPr/>
          </p:nvSpPr>
          <p:spPr>
            <a:xfrm rot="5358000">
              <a:off x="-245880" y="43848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25" name=""/>
            <p:cNvSpPr/>
            <p:nvPr/>
          </p:nvSpPr>
          <p:spPr>
            <a:xfrm rot="5358000">
              <a:off x="435240" y="-2462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26" name=""/>
            <p:cNvSpPr/>
            <p:nvPr/>
          </p:nvSpPr>
          <p:spPr>
            <a:xfrm>
              <a:off x="1779480" y="179460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27" name=""/>
            <p:cNvSpPr/>
            <p:nvPr/>
          </p:nvSpPr>
          <p:spPr>
            <a:xfrm>
              <a:off x="1106280" y="-25704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28" name=""/>
            <p:cNvSpPr/>
            <p:nvPr/>
          </p:nvSpPr>
          <p:spPr>
            <a:xfrm>
              <a:off x="-908280" y="179064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29" name=""/>
            <p:cNvSpPr/>
            <p:nvPr/>
          </p:nvSpPr>
          <p:spPr>
            <a:xfrm rot="5358000">
              <a:off x="-245160" y="582480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30" name=""/>
            <p:cNvSpPr/>
            <p:nvPr/>
          </p:nvSpPr>
          <p:spPr>
            <a:xfrm>
              <a:off x="427320" y="585396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31" name=""/>
            <p:cNvSpPr/>
            <p:nvPr/>
          </p:nvSpPr>
          <p:spPr>
            <a:xfrm>
              <a:off x="-236880" y="649404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32" name=""/>
            <p:cNvSpPr/>
            <p:nvPr/>
          </p:nvSpPr>
          <p:spPr>
            <a:xfrm rot="5358000">
              <a:off x="-929160" y="650160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33" name=""/>
            <p:cNvSpPr/>
            <p:nvPr/>
          </p:nvSpPr>
          <p:spPr>
            <a:xfrm rot="5358000">
              <a:off x="-246240" y="7197120"/>
              <a:ext cx="1068120" cy="766080"/>
            </a:xfrm>
            <a:custGeom>
              <a:avLst/>
              <a:gdLst>
                <a:gd name="textAreaLeft" fmla="*/ 276840 w 1068120"/>
                <a:gd name="textAreaRight" fmla="*/ 791640 w 106812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34" name=""/>
            <p:cNvSpPr/>
            <p:nvPr/>
          </p:nvSpPr>
          <p:spPr>
            <a:xfrm rot="5358000">
              <a:off x="426960" y="651816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35" name=""/>
            <p:cNvSpPr/>
            <p:nvPr/>
          </p:nvSpPr>
          <p:spPr>
            <a:xfrm>
              <a:off x="1103400" y="653004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grpSp>
      <p:sp>
        <p:nvSpPr>
          <p:cNvPr id="236"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237"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238"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239"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0" name="PlaceHolder 2"/>
          <p:cNvSpPr>
            <a:spLocks noGrp="1"/>
          </p:cNvSpPr>
          <p:nvPr>
            <p:ph type="body"/>
          </p:nvPr>
        </p:nvSpPr>
        <p:spPr>
          <a:xfrm>
            <a:off x="468000" y="1800000"/>
            <a:ext cx="9071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1" name="PlaceHolder 3"/>
          <p:cNvSpPr>
            <a:spLocks noGrp="1"/>
          </p:cNvSpPr>
          <p:nvPr>
            <p:ph type="ftr" idx="31"/>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242" name="PlaceHolder 4"/>
          <p:cNvSpPr>
            <a:spLocks noGrp="1"/>
          </p:cNvSpPr>
          <p:nvPr>
            <p:ph type="sldNum" idx="32"/>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B9902311-3EAF-406A-AB81-B9781A18F013}"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243" name="PlaceHolder 5"/>
          <p:cNvSpPr>
            <a:spLocks noGrp="1"/>
          </p:cNvSpPr>
          <p:nvPr>
            <p:ph type="dt" idx="33"/>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8"/>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6" name=""/>
          <p:cNvGrpSpPr/>
          <p:nvPr/>
        </p:nvGrpSpPr>
        <p:grpSpPr>
          <a:xfrm>
            <a:off x="2982960" y="1585440"/>
            <a:ext cx="5982120" cy="3149640"/>
            <a:chOff x="2982960" y="1585440"/>
            <a:chExt cx="5982120" cy="3149640"/>
          </a:xfrm>
        </p:grpSpPr>
        <p:sp>
          <p:nvSpPr>
            <p:cNvPr id="247" name=""/>
            <p:cNvSpPr/>
            <p:nvPr/>
          </p:nvSpPr>
          <p:spPr>
            <a:xfrm>
              <a:off x="3570480" y="1888200"/>
              <a:ext cx="4926960" cy="262296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48" name=""/>
            <p:cNvSpPr/>
            <p:nvPr/>
          </p:nvSpPr>
          <p:spPr>
            <a:xfrm>
              <a:off x="3763800" y="1585440"/>
              <a:ext cx="4926960" cy="262296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en-US" sz="1800" spc="-1" strike="noStrike">
                <a:solidFill>
                  <a:srgbClr val="000000"/>
                </a:solidFill>
                <a:latin typeface="Noto Sans"/>
                <a:ea typeface="DejaVu Sans"/>
              </a:endParaRPr>
            </a:p>
          </p:txBody>
        </p:sp>
        <p:sp>
          <p:nvSpPr>
            <p:cNvPr id="249" name=""/>
            <p:cNvSpPr/>
            <p:nvPr/>
          </p:nvSpPr>
          <p:spPr>
            <a:xfrm>
              <a:off x="3844800" y="1768320"/>
              <a:ext cx="1096920" cy="147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8000" spc="-1" strike="noStrike">
                  <a:solidFill>
                    <a:srgbClr val="000000"/>
                  </a:solidFill>
                  <a:latin typeface="Noto Sans"/>
                </a:rPr>
                <a:t>“</a:t>
              </a:r>
              <a:endParaRPr b="0" lang="en-US" sz="8000" spc="-1" strike="noStrike">
                <a:solidFill>
                  <a:srgbClr val="000000"/>
                </a:solidFill>
                <a:latin typeface="Arial"/>
              </a:endParaRPr>
            </a:p>
          </p:txBody>
        </p:sp>
        <p:sp>
          <p:nvSpPr>
            <p:cNvPr id="250" name=""/>
            <p:cNvSpPr/>
            <p:nvPr/>
          </p:nvSpPr>
          <p:spPr>
            <a:xfrm>
              <a:off x="7868160" y="3399840"/>
              <a:ext cx="1096920" cy="133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7200" spc="-1" strike="noStrike">
                  <a:solidFill>
                    <a:srgbClr val="000000"/>
                  </a:solidFill>
                  <a:latin typeface="Noto Sans"/>
                </a:rPr>
                <a:t>”</a:t>
              </a:r>
              <a:endParaRPr b="0" lang="en-US" sz="7200" spc="-1" strike="noStrike">
                <a:solidFill>
                  <a:srgbClr val="000000"/>
                </a:solidFill>
                <a:latin typeface="Arial"/>
              </a:endParaRPr>
            </a:p>
          </p:txBody>
        </p:sp>
        <p:sp>
          <p:nvSpPr>
            <p:cNvPr id="251" name=""/>
            <p:cNvSpPr/>
            <p:nvPr/>
          </p:nvSpPr>
          <p:spPr>
            <a:xfrm>
              <a:off x="2982960" y="411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grpSp>
        <p:nvGrpSpPr>
          <p:cNvPr id="252" name=""/>
          <p:cNvGrpSpPr/>
          <p:nvPr/>
        </p:nvGrpSpPr>
        <p:grpSpPr>
          <a:xfrm>
            <a:off x="-2093400" y="-402120"/>
            <a:ext cx="4945680" cy="8521200"/>
            <a:chOff x="-2093400" y="-402120"/>
            <a:chExt cx="4945680" cy="8521200"/>
          </a:xfrm>
        </p:grpSpPr>
        <p:sp>
          <p:nvSpPr>
            <p:cNvPr id="253" name=""/>
            <p:cNvSpPr/>
            <p:nvPr/>
          </p:nvSpPr>
          <p:spPr>
            <a:xfrm>
              <a:off x="-893160" y="44866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54" name=""/>
            <p:cNvSpPr/>
            <p:nvPr/>
          </p:nvSpPr>
          <p:spPr>
            <a:xfrm rot="5358000">
              <a:off x="-896760" y="51530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55" name=""/>
            <p:cNvSpPr/>
            <p:nvPr/>
          </p:nvSpPr>
          <p:spPr>
            <a:xfrm>
              <a:off x="-228960" y="51616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56" name=""/>
            <p:cNvSpPr/>
            <p:nvPr/>
          </p:nvSpPr>
          <p:spPr>
            <a:xfrm rot="5358000">
              <a:off x="-219600" y="4488840"/>
              <a:ext cx="1068120" cy="766080"/>
            </a:xfrm>
            <a:custGeom>
              <a:avLst/>
              <a:gdLst>
                <a:gd name="textAreaLeft" fmla="*/ 276840 w 1068120"/>
                <a:gd name="textAreaRight" fmla="*/ 791640 w 106812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57" name=""/>
            <p:cNvSpPr/>
            <p:nvPr/>
          </p:nvSpPr>
          <p:spPr>
            <a:xfrm>
              <a:off x="-228960" y="38260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58" name=""/>
            <p:cNvSpPr/>
            <p:nvPr/>
          </p:nvSpPr>
          <p:spPr>
            <a:xfrm rot="5358000">
              <a:off x="-1585440" y="44942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59" name=""/>
            <p:cNvSpPr/>
            <p:nvPr/>
          </p:nvSpPr>
          <p:spPr>
            <a:xfrm rot="5358000">
              <a:off x="-2237760" y="517032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60" name=""/>
            <p:cNvSpPr/>
            <p:nvPr/>
          </p:nvSpPr>
          <p:spPr>
            <a:xfrm rot="5358000">
              <a:off x="-896400" y="38210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61" name=""/>
            <p:cNvSpPr/>
            <p:nvPr/>
          </p:nvSpPr>
          <p:spPr>
            <a:xfrm rot="5358000">
              <a:off x="-221400" y="315432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62" name=""/>
            <p:cNvSpPr/>
            <p:nvPr/>
          </p:nvSpPr>
          <p:spPr>
            <a:xfrm>
              <a:off x="455040" y="44776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63" name=""/>
            <p:cNvSpPr/>
            <p:nvPr/>
          </p:nvSpPr>
          <p:spPr>
            <a:xfrm rot="5358000">
              <a:off x="470880" y="38210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64" name=""/>
            <p:cNvSpPr/>
            <p:nvPr/>
          </p:nvSpPr>
          <p:spPr>
            <a:xfrm>
              <a:off x="1158840" y="51706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65" name=""/>
            <p:cNvSpPr/>
            <p:nvPr/>
          </p:nvSpPr>
          <p:spPr>
            <a:xfrm>
              <a:off x="-1561680" y="516276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66" name=""/>
            <p:cNvSpPr/>
            <p:nvPr/>
          </p:nvSpPr>
          <p:spPr>
            <a:xfrm rot="5358000">
              <a:off x="461880" y="517032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67" name=""/>
            <p:cNvSpPr/>
            <p:nvPr/>
          </p:nvSpPr>
          <p:spPr>
            <a:xfrm flipH="1" rot="16242000">
              <a:off x="-231840" y="1793520"/>
              <a:ext cx="1068480" cy="766080"/>
            </a:xfrm>
            <a:custGeom>
              <a:avLst/>
              <a:gdLst>
                <a:gd name="textAreaLeft" fmla="*/ 276840 w 1068480"/>
                <a:gd name="textAreaRight" fmla="*/ 79164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68" name=""/>
            <p:cNvSpPr/>
            <p:nvPr/>
          </p:nvSpPr>
          <p:spPr>
            <a:xfrm flipH="1" rot="16242000">
              <a:off x="419760" y="2469600"/>
              <a:ext cx="1068480" cy="766080"/>
            </a:xfrm>
            <a:custGeom>
              <a:avLst/>
              <a:gdLst>
                <a:gd name="textAreaLeft" fmla="*/ 276840 w 1068480"/>
                <a:gd name="textAreaRight" fmla="*/ 79164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69" name=""/>
            <p:cNvSpPr/>
            <p:nvPr/>
          </p:nvSpPr>
          <p:spPr>
            <a:xfrm flipH="1">
              <a:off x="-246600" y="2462040"/>
              <a:ext cx="1072800" cy="766080"/>
            </a:xfrm>
            <a:custGeom>
              <a:avLst/>
              <a:gdLst>
                <a:gd name="textAreaLeft" fmla="*/ 278640 w 1072800"/>
                <a:gd name="textAreaRight" fmla="*/ 79524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70" name=""/>
            <p:cNvSpPr/>
            <p:nvPr/>
          </p:nvSpPr>
          <p:spPr>
            <a:xfrm>
              <a:off x="1107720" y="11350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71" name=""/>
            <p:cNvSpPr/>
            <p:nvPr/>
          </p:nvSpPr>
          <p:spPr>
            <a:xfrm rot="5358000">
              <a:off x="1103400" y="18014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72" name=""/>
            <p:cNvSpPr/>
            <p:nvPr/>
          </p:nvSpPr>
          <p:spPr>
            <a:xfrm rot="5358000">
              <a:off x="414720" y="11426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73" name=""/>
            <p:cNvSpPr/>
            <p:nvPr/>
          </p:nvSpPr>
          <p:spPr>
            <a:xfrm>
              <a:off x="439200" y="181116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74" name=""/>
            <p:cNvSpPr/>
            <p:nvPr/>
          </p:nvSpPr>
          <p:spPr>
            <a:xfrm>
              <a:off x="423720" y="45108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75" name=""/>
            <p:cNvSpPr/>
            <p:nvPr/>
          </p:nvSpPr>
          <p:spPr>
            <a:xfrm rot="5358000">
              <a:off x="-245880" y="43848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76" name=""/>
            <p:cNvSpPr/>
            <p:nvPr/>
          </p:nvSpPr>
          <p:spPr>
            <a:xfrm rot="5358000">
              <a:off x="435240" y="-24624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77" name=""/>
            <p:cNvSpPr/>
            <p:nvPr/>
          </p:nvSpPr>
          <p:spPr>
            <a:xfrm>
              <a:off x="1779480" y="179460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78" name=""/>
            <p:cNvSpPr/>
            <p:nvPr/>
          </p:nvSpPr>
          <p:spPr>
            <a:xfrm>
              <a:off x="1106280" y="-25704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79" name=""/>
            <p:cNvSpPr/>
            <p:nvPr/>
          </p:nvSpPr>
          <p:spPr>
            <a:xfrm>
              <a:off x="-908280" y="179064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80" name=""/>
            <p:cNvSpPr/>
            <p:nvPr/>
          </p:nvSpPr>
          <p:spPr>
            <a:xfrm rot="5358000">
              <a:off x="-245160" y="582480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81" name=""/>
            <p:cNvSpPr/>
            <p:nvPr/>
          </p:nvSpPr>
          <p:spPr>
            <a:xfrm>
              <a:off x="427320" y="585396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4468" sy="74468"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82" name=""/>
            <p:cNvSpPr/>
            <p:nvPr/>
          </p:nvSpPr>
          <p:spPr>
            <a:xfrm>
              <a:off x="-236880" y="649404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83" name=""/>
            <p:cNvSpPr/>
            <p:nvPr/>
          </p:nvSpPr>
          <p:spPr>
            <a:xfrm rot="5358000">
              <a:off x="-929160" y="650160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84" name=""/>
            <p:cNvSpPr/>
            <p:nvPr/>
          </p:nvSpPr>
          <p:spPr>
            <a:xfrm rot="5358000">
              <a:off x="-246240" y="7197120"/>
              <a:ext cx="1068120" cy="766080"/>
            </a:xfrm>
            <a:custGeom>
              <a:avLst/>
              <a:gdLst>
                <a:gd name="textAreaLeft" fmla="*/ 276840 w 1068120"/>
                <a:gd name="textAreaRight" fmla="*/ 791640 w 106812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sp>
          <p:nvSpPr>
            <p:cNvPr id="285" name=""/>
            <p:cNvSpPr/>
            <p:nvPr/>
          </p:nvSpPr>
          <p:spPr>
            <a:xfrm rot="5358000">
              <a:off x="426960" y="6518160"/>
              <a:ext cx="1068480" cy="766080"/>
            </a:xfrm>
            <a:custGeom>
              <a:avLst/>
              <a:gdLst>
                <a:gd name="textAreaLeft" fmla="*/ 277200 w 1068480"/>
                <a:gd name="textAreaRight" fmla="*/ 792000 w 106848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Noto Sans"/>
                <a:ea typeface="DejaVu Sans"/>
              </a:endParaRPr>
            </a:p>
          </p:txBody>
        </p:sp>
        <p:sp>
          <p:nvSpPr>
            <p:cNvPr id="286" name=""/>
            <p:cNvSpPr/>
            <p:nvPr/>
          </p:nvSpPr>
          <p:spPr>
            <a:xfrm>
              <a:off x="1103400" y="6530040"/>
              <a:ext cx="1072800" cy="766080"/>
            </a:xfrm>
            <a:custGeom>
              <a:avLst/>
              <a:gdLst>
                <a:gd name="textAreaLeft" fmla="*/ 278280 w 1072800"/>
                <a:gd name="textAreaRight" fmla="*/ 794880 w 1072800"/>
                <a:gd name="textAreaTop" fmla="*/ 258840 h 766080"/>
                <a:gd name="textAreaBottom" fmla="*/ 507600 h 76608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Noto Sans"/>
                <a:ea typeface="DejaVu Sans"/>
              </a:endParaRPr>
            </a:p>
          </p:txBody>
        </p:sp>
      </p:grpSp>
      <p:sp>
        <p:nvSpPr>
          <p:cNvPr id="287"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288"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289"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290" name="PlaceHolder 1"/>
          <p:cNvSpPr>
            <a:spLocks noGrp="1"/>
          </p:cNvSpPr>
          <p:nvPr>
            <p:ph type="ftr" idx="34"/>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291" name="PlaceHolder 2"/>
          <p:cNvSpPr>
            <a:spLocks noGrp="1"/>
          </p:cNvSpPr>
          <p:nvPr>
            <p:ph type="sldNum" idx="35"/>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BA0F9EBE-0FDF-43DD-A176-D48DCBE924C0}"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292" name="PlaceHolder 3"/>
          <p:cNvSpPr>
            <a:spLocks noGrp="1"/>
          </p:cNvSpPr>
          <p:nvPr>
            <p:ph type="dt" idx="36"/>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9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9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8"/>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296"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grpSp>
        <p:nvGrpSpPr>
          <p:cNvPr id="297" name=""/>
          <p:cNvGrpSpPr/>
          <p:nvPr/>
        </p:nvGrpSpPr>
        <p:grpSpPr>
          <a:xfrm>
            <a:off x="-147240" y="-295920"/>
            <a:ext cx="915120" cy="1280520"/>
            <a:chOff x="-147240" y="-295920"/>
            <a:chExt cx="915120" cy="1280520"/>
          </a:xfrm>
        </p:grpSpPr>
        <p:sp>
          <p:nvSpPr>
            <p:cNvPr id="298" name=""/>
            <p:cNvSpPr/>
            <p:nvPr/>
          </p:nvSpPr>
          <p:spPr>
            <a:xfrm flipV="1" rot="5395800">
              <a:off x="219240" y="801360"/>
              <a:ext cx="182520" cy="182520"/>
            </a:xfrm>
            <a:prstGeom prst="ellipse">
              <a:avLst/>
            </a:prstGeom>
            <a:blipFill rotWithShape="0">
              <a:blip r:embed="rId2"/>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99" name=""/>
            <p:cNvSpPr/>
            <p:nvPr/>
          </p:nvSpPr>
          <p:spPr>
            <a:xfrm flipV="1" rot="5395800">
              <a:off x="218880" y="435600"/>
              <a:ext cx="182520" cy="182520"/>
            </a:xfrm>
            <a:prstGeom prst="ellipse">
              <a:avLst/>
            </a:prstGeom>
            <a:blipFill rotWithShape="0">
              <a:blip r:embed="rId3"/>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0" name=""/>
            <p:cNvSpPr/>
            <p:nvPr/>
          </p:nvSpPr>
          <p:spPr>
            <a:xfrm flipV="1" rot="5395800">
              <a:off x="218520" y="70200"/>
              <a:ext cx="182520" cy="182520"/>
            </a:xfrm>
            <a:prstGeom prst="ellipse">
              <a:avLst/>
            </a:prstGeom>
            <a:blipFill rotWithShape="0">
              <a:blip r:embed="rId4"/>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1" name=""/>
            <p:cNvSpPr/>
            <p:nvPr/>
          </p:nvSpPr>
          <p:spPr>
            <a:xfrm flipV="1" rot="5395800">
              <a:off x="217800" y="-295200"/>
              <a:ext cx="182520" cy="182520"/>
            </a:xfrm>
            <a:prstGeom prst="ellipse">
              <a:avLst/>
            </a:prstGeom>
            <a:blipFill rotWithShape="0">
              <a:blip r:embed="rId5"/>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2" name=""/>
            <p:cNvSpPr/>
            <p:nvPr/>
          </p:nvSpPr>
          <p:spPr>
            <a:xfrm flipV="1" rot="5395800">
              <a:off x="583920" y="-295560"/>
              <a:ext cx="182520" cy="182520"/>
            </a:xfrm>
            <a:prstGeom prst="ellipse">
              <a:avLst/>
            </a:prstGeom>
            <a:blipFill rotWithShape="0">
              <a:blip r:embed="rId6"/>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3" name=""/>
            <p:cNvSpPr/>
            <p:nvPr/>
          </p:nvSpPr>
          <p:spPr>
            <a:xfrm flipV="1" rot="5395800">
              <a:off x="584280" y="69480"/>
              <a:ext cx="182520" cy="182520"/>
            </a:xfrm>
            <a:prstGeom prst="ellipse">
              <a:avLst/>
            </a:prstGeom>
            <a:blipFill rotWithShape="0">
              <a:blip r:embed="rId7"/>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4" name=""/>
            <p:cNvSpPr/>
            <p:nvPr/>
          </p:nvSpPr>
          <p:spPr>
            <a:xfrm flipV="1" rot="5395800">
              <a:off x="584280" y="435240"/>
              <a:ext cx="182520" cy="182520"/>
            </a:xfrm>
            <a:prstGeom prst="ellipse">
              <a:avLst/>
            </a:prstGeom>
            <a:blipFill rotWithShape="0">
              <a:blip r:embed="rId8"/>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5" name=""/>
            <p:cNvSpPr/>
            <p:nvPr/>
          </p:nvSpPr>
          <p:spPr>
            <a:xfrm flipV="1" rot="5395800">
              <a:off x="585000" y="801360"/>
              <a:ext cx="182520" cy="182520"/>
            </a:xfrm>
            <a:prstGeom prst="ellipse">
              <a:avLst/>
            </a:prstGeom>
            <a:blipFill rotWithShape="0">
              <a:blip r:embed="rId9"/>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6" name=""/>
            <p:cNvSpPr/>
            <p:nvPr/>
          </p:nvSpPr>
          <p:spPr>
            <a:xfrm flipV="1" rot="5395800">
              <a:off x="-145800" y="801720"/>
              <a:ext cx="182520" cy="182520"/>
            </a:xfrm>
            <a:prstGeom prst="ellipse">
              <a:avLst/>
            </a:prstGeom>
            <a:blipFill rotWithShape="0">
              <a:blip r:embed="rId10"/>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7" name=""/>
            <p:cNvSpPr/>
            <p:nvPr/>
          </p:nvSpPr>
          <p:spPr>
            <a:xfrm flipV="1" rot="5395800">
              <a:off x="-146520" y="436320"/>
              <a:ext cx="182520" cy="182520"/>
            </a:xfrm>
            <a:prstGeom prst="ellipse">
              <a:avLst/>
            </a:prstGeom>
            <a:blipFill rotWithShape="0">
              <a:blip r:embed="rId11"/>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8" name=""/>
            <p:cNvSpPr/>
            <p:nvPr/>
          </p:nvSpPr>
          <p:spPr>
            <a:xfrm flipV="1" rot="5395800">
              <a:off x="-146520" y="70200"/>
              <a:ext cx="182520" cy="182520"/>
            </a:xfrm>
            <a:prstGeom prst="ellipse">
              <a:avLst/>
            </a:prstGeom>
            <a:blipFill rotWithShape="0">
              <a:blip r:embed="rId12"/>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9" name=""/>
            <p:cNvSpPr/>
            <p:nvPr/>
          </p:nvSpPr>
          <p:spPr>
            <a:xfrm flipV="1" rot="5395800">
              <a:off x="-146880" y="-294840"/>
              <a:ext cx="182520" cy="182520"/>
            </a:xfrm>
            <a:prstGeom prst="ellipse">
              <a:avLst/>
            </a:prstGeom>
            <a:blipFill rotWithShape="0">
              <a:blip r:embed="rId13"/>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grpSp>
        <p:nvGrpSpPr>
          <p:cNvPr id="310" name=""/>
          <p:cNvGrpSpPr/>
          <p:nvPr/>
        </p:nvGrpSpPr>
        <p:grpSpPr>
          <a:xfrm>
            <a:off x="9545040" y="4645800"/>
            <a:ext cx="915480" cy="1280880"/>
            <a:chOff x="9545040" y="4645800"/>
            <a:chExt cx="915480" cy="1280880"/>
          </a:xfrm>
        </p:grpSpPr>
        <p:sp>
          <p:nvSpPr>
            <p:cNvPr id="311" name=""/>
            <p:cNvSpPr/>
            <p:nvPr/>
          </p:nvSpPr>
          <p:spPr>
            <a:xfrm flipV="1" rot="5395800">
              <a:off x="9911880" y="5743440"/>
              <a:ext cx="182520" cy="182520"/>
            </a:xfrm>
            <a:prstGeom prst="ellipse">
              <a:avLst/>
            </a:prstGeom>
            <a:blipFill rotWithShape="0">
              <a:blip r:embed="rId14"/>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12" name=""/>
            <p:cNvSpPr/>
            <p:nvPr/>
          </p:nvSpPr>
          <p:spPr>
            <a:xfrm flipV="1" rot="5395800">
              <a:off x="9911520" y="5377680"/>
              <a:ext cx="182520" cy="182520"/>
            </a:xfrm>
            <a:prstGeom prst="ellipse">
              <a:avLst/>
            </a:prstGeom>
            <a:blipFill rotWithShape="0">
              <a:blip r:embed="rId15"/>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13" name=""/>
            <p:cNvSpPr/>
            <p:nvPr/>
          </p:nvSpPr>
          <p:spPr>
            <a:xfrm flipV="1" rot="5395800">
              <a:off x="9911160" y="5012280"/>
              <a:ext cx="182520" cy="182520"/>
            </a:xfrm>
            <a:prstGeom prst="ellipse">
              <a:avLst/>
            </a:prstGeom>
            <a:blipFill rotWithShape="0">
              <a:blip r:embed="rId16"/>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14" name=""/>
            <p:cNvSpPr/>
            <p:nvPr/>
          </p:nvSpPr>
          <p:spPr>
            <a:xfrm flipV="1" rot="5395800">
              <a:off x="9910440" y="4646160"/>
              <a:ext cx="182520" cy="182520"/>
            </a:xfrm>
            <a:prstGeom prst="ellipse">
              <a:avLst/>
            </a:prstGeom>
            <a:blipFill rotWithShape="0">
              <a:blip r:embed="rId17"/>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15" name=""/>
            <p:cNvSpPr/>
            <p:nvPr/>
          </p:nvSpPr>
          <p:spPr>
            <a:xfrm flipV="1" rot="5395800">
              <a:off x="10276560" y="4645800"/>
              <a:ext cx="182520" cy="182520"/>
            </a:xfrm>
            <a:prstGeom prst="ellipse">
              <a:avLst/>
            </a:prstGeom>
            <a:blipFill rotWithShape="0">
              <a:blip r:embed="rId18"/>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16" name=""/>
            <p:cNvSpPr/>
            <p:nvPr/>
          </p:nvSpPr>
          <p:spPr>
            <a:xfrm flipV="1" rot="5395800">
              <a:off x="10276920" y="5011560"/>
              <a:ext cx="182520" cy="182520"/>
            </a:xfrm>
            <a:prstGeom prst="ellipse">
              <a:avLst/>
            </a:prstGeom>
            <a:blipFill rotWithShape="0">
              <a:blip r:embed="rId19"/>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17" name=""/>
            <p:cNvSpPr/>
            <p:nvPr/>
          </p:nvSpPr>
          <p:spPr>
            <a:xfrm flipV="1" rot="5395800">
              <a:off x="10276920" y="5377320"/>
              <a:ext cx="182520" cy="182520"/>
            </a:xfrm>
            <a:prstGeom prst="ellipse">
              <a:avLst/>
            </a:prstGeom>
            <a:blipFill rotWithShape="0">
              <a:blip r:embed="rId20"/>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18" name=""/>
            <p:cNvSpPr/>
            <p:nvPr/>
          </p:nvSpPr>
          <p:spPr>
            <a:xfrm flipV="1" rot="5395800">
              <a:off x="10277640" y="5743440"/>
              <a:ext cx="182520" cy="182520"/>
            </a:xfrm>
            <a:prstGeom prst="ellipse">
              <a:avLst/>
            </a:prstGeom>
            <a:blipFill rotWithShape="0">
              <a:blip r:embed="rId21"/>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19" name=""/>
            <p:cNvSpPr/>
            <p:nvPr/>
          </p:nvSpPr>
          <p:spPr>
            <a:xfrm flipV="1" rot="5395800">
              <a:off x="9546120" y="5743800"/>
              <a:ext cx="182520" cy="182520"/>
            </a:xfrm>
            <a:prstGeom prst="ellipse">
              <a:avLst/>
            </a:prstGeom>
            <a:blipFill rotWithShape="0">
              <a:blip r:embed="rId22"/>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20" name=""/>
            <p:cNvSpPr/>
            <p:nvPr/>
          </p:nvSpPr>
          <p:spPr>
            <a:xfrm flipV="1" rot="5395800">
              <a:off x="9545400" y="5378400"/>
              <a:ext cx="182520" cy="182520"/>
            </a:xfrm>
            <a:prstGeom prst="ellipse">
              <a:avLst/>
            </a:prstGeom>
            <a:blipFill rotWithShape="0">
              <a:blip r:embed="rId23"/>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21" name=""/>
            <p:cNvSpPr/>
            <p:nvPr/>
          </p:nvSpPr>
          <p:spPr>
            <a:xfrm flipV="1" rot="5395800">
              <a:off x="9545400" y="5012280"/>
              <a:ext cx="182520" cy="182520"/>
            </a:xfrm>
            <a:prstGeom prst="ellipse">
              <a:avLst/>
            </a:prstGeom>
            <a:blipFill rotWithShape="0">
              <a:blip r:embed="rId24"/>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22" name=""/>
            <p:cNvSpPr/>
            <p:nvPr/>
          </p:nvSpPr>
          <p:spPr>
            <a:xfrm flipV="1" rot="5395800">
              <a:off x="9545040" y="4646520"/>
              <a:ext cx="182520" cy="182520"/>
            </a:xfrm>
            <a:prstGeom prst="ellipse">
              <a:avLst/>
            </a:prstGeom>
            <a:blipFill rotWithShape="0">
              <a:blip r:embed="rId25"/>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323"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24"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25" name="PlaceHolder 2"/>
          <p:cNvSpPr>
            <a:spLocks noGrp="1"/>
          </p:cNvSpPr>
          <p:nvPr>
            <p:ph type="body"/>
          </p:nvPr>
        </p:nvSpPr>
        <p:spPr>
          <a:xfrm>
            <a:off x="468000" y="1800000"/>
            <a:ext cx="9071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26" name="PlaceHolder 3"/>
          <p:cNvSpPr>
            <a:spLocks noGrp="1"/>
          </p:cNvSpPr>
          <p:nvPr>
            <p:ph type="ftr" idx="37"/>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327" name="PlaceHolder 4"/>
          <p:cNvSpPr>
            <a:spLocks noGrp="1"/>
          </p:cNvSpPr>
          <p:nvPr>
            <p:ph type="sldNum" idx="38"/>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CA55E09E-091A-4D6A-89AC-80AFF0F16DD7}"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328" name="PlaceHolder 5"/>
          <p:cNvSpPr>
            <a:spLocks noGrp="1"/>
          </p:cNvSpPr>
          <p:nvPr>
            <p:ph type="dt" idx="39"/>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32"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grpSp>
        <p:nvGrpSpPr>
          <p:cNvPr id="333" name=""/>
          <p:cNvGrpSpPr/>
          <p:nvPr/>
        </p:nvGrpSpPr>
        <p:grpSpPr>
          <a:xfrm>
            <a:off x="-147240" y="-295920"/>
            <a:ext cx="915120" cy="1280520"/>
            <a:chOff x="-147240" y="-295920"/>
            <a:chExt cx="915120" cy="1280520"/>
          </a:xfrm>
        </p:grpSpPr>
        <p:sp>
          <p:nvSpPr>
            <p:cNvPr id="334" name=""/>
            <p:cNvSpPr/>
            <p:nvPr/>
          </p:nvSpPr>
          <p:spPr>
            <a:xfrm flipV="1" rot="5395800">
              <a:off x="219240" y="801360"/>
              <a:ext cx="182520" cy="182520"/>
            </a:xfrm>
            <a:prstGeom prst="ellipse">
              <a:avLst/>
            </a:prstGeom>
            <a:blipFill rotWithShape="0">
              <a:blip r:embed="rId2"/>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35" name=""/>
            <p:cNvSpPr/>
            <p:nvPr/>
          </p:nvSpPr>
          <p:spPr>
            <a:xfrm flipV="1" rot="5395800">
              <a:off x="218880" y="435600"/>
              <a:ext cx="182520" cy="182520"/>
            </a:xfrm>
            <a:prstGeom prst="ellipse">
              <a:avLst/>
            </a:prstGeom>
            <a:blipFill rotWithShape="0">
              <a:blip r:embed="rId3"/>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36" name=""/>
            <p:cNvSpPr/>
            <p:nvPr/>
          </p:nvSpPr>
          <p:spPr>
            <a:xfrm flipV="1" rot="5395800">
              <a:off x="218520" y="70200"/>
              <a:ext cx="182520" cy="182520"/>
            </a:xfrm>
            <a:prstGeom prst="ellipse">
              <a:avLst/>
            </a:prstGeom>
            <a:blipFill rotWithShape="0">
              <a:blip r:embed="rId4"/>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37" name=""/>
            <p:cNvSpPr/>
            <p:nvPr/>
          </p:nvSpPr>
          <p:spPr>
            <a:xfrm flipV="1" rot="5395800">
              <a:off x="217800" y="-295200"/>
              <a:ext cx="182520" cy="182520"/>
            </a:xfrm>
            <a:prstGeom prst="ellipse">
              <a:avLst/>
            </a:prstGeom>
            <a:blipFill rotWithShape="0">
              <a:blip r:embed="rId5"/>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38" name=""/>
            <p:cNvSpPr/>
            <p:nvPr/>
          </p:nvSpPr>
          <p:spPr>
            <a:xfrm flipV="1" rot="5395800">
              <a:off x="583920" y="-295560"/>
              <a:ext cx="182520" cy="182520"/>
            </a:xfrm>
            <a:prstGeom prst="ellipse">
              <a:avLst/>
            </a:prstGeom>
            <a:blipFill rotWithShape="0">
              <a:blip r:embed="rId6"/>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39" name=""/>
            <p:cNvSpPr/>
            <p:nvPr/>
          </p:nvSpPr>
          <p:spPr>
            <a:xfrm flipV="1" rot="5395800">
              <a:off x="584280" y="69480"/>
              <a:ext cx="182520" cy="182520"/>
            </a:xfrm>
            <a:prstGeom prst="ellipse">
              <a:avLst/>
            </a:prstGeom>
            <a:blipFill rotWithShape="0">
              <a:blip r:embed="rId7"/>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40" name=""/>
            <p:cNvSpPr/>
            <p:nvPr/>
          </p:nvSpPr>
          <p:spPr>
            <a:xfrm flipV="1" rot="5395800">
              <a:off x="584280" y="435240"/>
              <a:ext cx="182520" cy="182520"/>
            </a:xfrm>
            <a:prstGeom prst="ellipse">
              <a:avLst/>
            </a:prstGeom>
            <a:blipFill rotWithShape="0">
              <a:blip r:embed="rId8"/>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41" name=""/>
            <p:cNvSpPr/>
            <p:nvPr/>
          </p:nvSpPr>
          <p:spPr>
            <a:xfrm flipV="1" rot="5395800">
              <a:off x="585000" y="801360"/>
              <a:ext cx="182520" cy="182520"/>
            </a:xfrm>
            <a:prstGeom prst="ellipse">
              <a:avLst/>
            </a:prstGeom>
            <a:blipFill rotWithShape="0">
              <a:blip r:embed="rId9"/>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42" name=""/>
            <p:cNvSpPr/>
            <p:nvPr/>
          </p:nvSpPr>
          <p:spPr>
            <a:xfrm flipV="1" rot="5395800">
              <a:off x="-145800" y="801720"/>
              <a:ext cx="182520" cy="182520"/>
            </a:xfrm>
            <a:prstGeom prst="ellipse">
              <a:avLst/>
            </a:prstGeom>
            <a:blipFill rotWithShape="0">
              <a:blip r:embed="rId10"/>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43" name=""/>
            <p:cNvSpPr/>
            <p:nvPr/>
          </p:nvSpPr>
          <p:spPr>
            <a:xfrm flipV="1" rot="5395800">
              <a:off x="-146520" y="436320"/>
              <a:ext cx="182520" cy="182520"/>
            </a:xfrm>
            <a:prstGeom prst="ellipse">
              <a:avLst/>
            </a:prstGeom>
            <a:blipFill rotWithShape="0">
              <a:blip r:embed="rId11"/>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44" name=""/>
            <p:cNvSpPr/>
            <p:nvPr/>
          </p:nvSpPr>
          <p:spPr>
            <a:xfrm flipV="1" rot="5395800">
              <a:off x="-146520" y="70200"/>
              <a:ext cx="182520" cy="182520"/>
            </a:xfrm>
            <a:prstGeom prst="ellipse">
              <a:avLst/>
            </a:prstGeom>
            <a:blipFill rotWithShape="0">
              <a:blip r:embed="rId12"/>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45" name=""/>
            <p:cNvSpPr/>
            <p:nvPr/>
          </p:nvSpPr>
          <p:spPr>
            <a:xfrm flipV="1" rot="5395800">
              <a:off x="-146880" y="-294840"/>
              <a:ext cx="182520" cy="182520"/>
            </a:xfrm>
            <a:prstGeom prst="ellipse">
              <a:avLst/>
            </a:prstGeom>
            <a:blipFill rotWithShape="0">
              <a:blip r:embed="rId13"/>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grpSp>
        <p:nvGrpSpPr>
          <p:cNvPr id="346" name=""/>
          <p:cNvGrpSpPr/>
          <p:nvPr/>
        </p:nvGrpSpPr>
        <p:grpSpPr>
          <a:xfrm>
            <a:off x="9545040" y="4645800"/>
            <a:ext cx="915480" cy="1280880"/>
            <a:chOff x="9545040" y="4645800"/>
            <a:chExt cx="915480" cy="1280880"/>
          </a:xfrm>
        </p:grpSpPr>
        <p:sp>
          <p:nvSpPr>
            <p:cNvPr id="347" name=""/>
            <p:cNvSpPr/>
            <p:nvPr/>
          </p:nvSpPr>
          <p:spPr>
            <a:xfrm flipV="1" rot="5395800">
              <a:off x="9911880" y="5743440"/>
              <a:ext cx="182520" cy="182520"/>
            </a:xfrm>
            <a:prstGeom prst="ellipse">
              <a:avLst/>
            </a:prstGeom>
            <a:blipFill rotWithShape="0">
              <a:blip r:embed="rId14"/>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48" name=""/>
            <p:cNvSpPr/>
            <p:nvPr/>
          </p:nvSpPr>
          <p:spPr>
            <a:xfrm flipV="1" rot="5395800">
              <a:off x="9911520" y="5377680"/>
              <a:ext cx="182520" cy="182520"/>
            </a:xfrm>
            <a:prstGeom prst="ellipse">
              <a:avLst/>
            </a:prstGeom>
            <a:blipFill rotWithShape="0">
              <a:blip r:embed="rId15"/>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49" name=""/>
            <p:cNvSpPr/>
            <p:nvPr/>
          </p:nvSpPr>
          <p:spPr>
            <a:xfrm flipV="1" rot="5395800">
              <a:off x="9911160" y="5012280"/>
              <a:ext cx="182520" cy="182520"/>
            </a:xfrm>
            <a:prstGeom prst="ellipse">
              <a:avLst/>
            </a:prstGeom>
            <a:blipFill rotWithShape="0">
              <a:blip r:embed="rId16"/>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0" name=""/>
            <p:cNvSpPr/>
            <p:nvPr/>
          </p:nvSpPr>
          <p:spPr>
            <a:xfrm flipV="1" rot="5395800">
              <a:off x="9910440" y="4646160"/>
              <a:ext cx="182520" cy="182520"/>
            </a:xfrm>
            <a:prstGeom prst="ellipse">
              <a:avLst/>
            </a:prstGeom>
            <a:blipFill rotWithShape="0">
              <a:blip r:embed="rId17"/>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1" name=""/>
            <p:cNvSpPr/>
            <p:nvPr/>
          </p:nvSpPr>
          <p:spPr>
            <a:xfrm flipV="1" rot="5395800">
              <a:off x="10276560" y="4645800"/>
              <a:ext cx="182520" cy="182520"/>
            </a:xfrm>
            <a:prstGeom prst="ellipse">
              <a:avLst/>
            </a:prstGeom>
            <a:blipFill rotWithShape="0">
              <a:blip r:embed="rId18"/>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2" name=""/>
            <p:cNvSpPr/>
            <p:nvPr/>
          </p:nvSpPr>
          <p:spPr>
            <a:xfrm flipV="1" rot="5395800">
              <a:off x="10276920" y="5011560"/>
              <a:ext cx="182520" cy="182520"/>
            </a:xfrm>
            <a:prstGeom prst="ellipse">
              <a:avLst/>
            </a:prstGeom>
            <a:blipFill rotWithShape="0">
              <a:blip r:embed="rId19"/>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3" name=""/>
            <p:cNvSpPr/>
            <p:nvPr/>
          </p:nvSpPr>
          <p:spPr>
            <a:xfrm flipV="1" rot="5395800">
              <a:off x="10276920" y="5377320"/>
              <a:ext cx="182520" cy="182520"/>
            </a:xfrm>
            <a:prstGeom prst="ellipse">
              <a:avLst/>
            </a:prstGeom>
            <a:blipFill rotWithShape="0">
              <a:blip r:embed="rId20"/>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4" name=""/>
            <p:cNvSpPr/>
            <p:nvPr/>
          </p:nvSpPr>
          <p:spPr>
            <a:xfrm flipV="1" rot="5395800">
              <a:off x="10277640" y="5743440"/>
              <a:ext cx="182520" cy="182520"/>
            </a:xfrm>
            <a:prstGeom prst="ellipse">
              <a:avLst/>
            </a:prstGeom>
            <a:blipFill rotWithShape="0">
              <a:blip r:embed="rId21"/>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5" name=""/>
            <p:cNvSpPr/>
            <p:nvPr/>
          </p:nvSpPr>
          <p:spPr>
            <a:xfrm flipV="1" rot="5395800">
              <a:off x="9546120" y="5743800"/>
              <a:ext cx="182520" cy="182520"/>
            </a:xfrm>
            <a:prstGeom prst="ellipse">
              <a:avLst/>
            </a:prstGeom>
            <a:blipFill rotWithShape="0">
              <a:blip r:embed="rId22"/>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6" name=""/>
            <p:cNvSpPr/>
            <p:nvPr/>
          </p:nvSpPr>
          <p:spPr>
            <a:xfrm flipV="1" rot="5395800">
              <a:off x="9545400" y="5378400"/>
              <a:ext cx="182520" cy="182520"/>
            </a:xfrm>
            <a:prstGeom prst="ellipse">
              <a:avLst/>
            </a:prstGeom>
            <a:blipFill rotWithShape="0">
              <a:blip r:embed="rId23"/>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7" name=""/>
            <p:cNvSpPr/>
            <p:nvPr/>
          </p:nvSpPr>
          <p:spPr>
            <a:xfrm flipV="1" rot="5395800">
              <a:off x="9545400" y="5012280"/>
              <a:ext cx="182520" cy="182520"/>
            </a:xfrm>
            <a:prstGeom prst="ellipse">
              <a:avLst/>
            </a:prstGeom>
            <a:blipFill rotWithShape="0">
              <a:blip r:embed="rId24"/>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8" name=""/>
            <p:cNvSpPr/>
            <p:nvPr/>
          </p:nvSpPr>
          <p:spPr>
            <a:xfrm flipV="1" rot="5395800">
              <a:off x="9545040" y="4646520"/>
              <a:ext cx="182520" cy="182520"/>
            </a:xfrm>
            <a:prstGeom prst="ellipse">
              <a:avLst/>
            </a:prstGeom>
            <a:blipFill rotWithShape="0">
              <a:blip r:embed="rId25"/>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359"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60"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1" name="PlaceHolder 2"/>
          <p:cNvSpPr>
            <a:spLocks noGrp="1"/>
          </p:cNvSpPr>
          <p:nvPr>
            <p:ph type="ftr" idx="40"/>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362" name="PlaceHolder 3"/>
          <p:cNvSpPr>
            <a:spLocks noGrp="1"/>
          </p:cNvSpPr>
          <p:nvPr>
            <p:ph type="sldNum" idx="41"/>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4DE99248-6AE8-44BA-8D60-DAEC00F8C714}"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363" name="PlaceHolder 4"/>
          <p:cNvSpPr>
            <a:spLocks noGrp="1"/>
          </p:cNvSpPr>
          <p:nvPr>
            <p:ph type="dt" idx="42"/>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6"/>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67"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68"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69"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70"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71"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72"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73"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74" name="PlaceHolder 2"/>
          <p:cNvSpPr>
            <a:spLocks noGrp="1"/>
          </p:cNvSpPr>
          <p:nvPr>
            <p:ph type="body"/>
          </p:nvPr>
        </p:nvSpPr>
        <p:spPr>
          <a:xfrm>
            <a:off x="468000" y="1800000"/>
            <a:ext cx="9071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75" name="PlaceHolder 3"/>
          <p:cNvSpPr>
            <a:spLocks noGrp="1"/>
          </p:cNvSpPr>
          <p:nvPr>
            <p:ph type="ftr" idx="43"/>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376" name="PlaceHolder 4"/>
          <p:cNvSpPr>
            <a:spLocks noGrp="1"/>
          </p:cNvSpPr>
          <p:nvPr>
            <p:ph type="sldNum" idx="44"/>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2FF49A9F-EF66-466F-BB75-06A1E4E44907}"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377" name="PlaceHolder 5"/>
          <p:cNvSpPr>
            <a:spLocks noGrp="1"/>
          </p:cNvSpPr>
          <p:nvPr>
            <p:ph type="dt" idx="45"/>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 name=""/>
          <p:cNvGrpSpPr/>
          <p:nvPr/>
        </p:nvGrpSpPr>
        <p:grpSpPr>
          <a:xfrm>
            <a:off x="0" y="0"/>
            <a:ext cx="10080360" cy="4114440"/>
            <a:chOff x="0" y="0"/>
            <a:chExt cx="10080360" cy="4114440"/>
          </a:xfrm>
        </p:grpSpPr>
        <p:sp>
          <p:nvSpPr>
            <p:cNvPr id="28" name=""/>
            <p:cNvSpPr/>
            <p:nvPr/>
          </p:nvSpPr>
          <p:spPr>
            <a:xfrm>
              <a:off x="0" y="0"/>
              <a:ext cx="10080360" cy="41144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29" name=""/>
            <p:cNvSpPr/>
            <p:nvPr/>
          </p:nvSpPr>
          <p:spPr>
            <a:xfrm>
              <a:off x="0" y="0"/>
              <a:ext cx="10080360" cy="411444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0"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1"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2"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3"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4"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35"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6"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7"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8"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9"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40"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41"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42"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43" name=""/>
            <p:cNvSpPr/>
            <p:nvPr/>
          </p:nvSpPr>
          <p:spPr>
            <a:xfrm>
              <a:off x="1554480" y="0"/>
              <a:ext cx="182520" cy="91404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44"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45"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46"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47"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8" name="PlaceHolder 2"/>
          <p:cNvSpPr>
            <a:spLocks noGrp="1"/>
          </p:cNvSpPr>
          <p:nvPr>
            <p:ph type="ftr" idx="4"/>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49" name="PlaceHolder 3"/>
          <p:cNvSpPr>
            <a:spLocks noGrp="1"/>
          </p:cNvSpPr>
          <p:nvPr>
            <p:ph type="sldNum" idx="5"/>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BFF5371F-B2C2-47C3-98D3-1083E8E6C4A2}"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50" name="PlaceHolder 4"/>
          <p:cNvSpPr>
            <a:spLocks noGrp="1"/>
          </p:cNvSpPr>
          <p:nvPr>
            <p:ph type="dt" idx="6"/>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4" name=""/>
          <p:cNvGrpSpPr/>
          <p:nvPr/>
        </p:nvGrpSpPr>
        <p:grpSpPr>
          <a:xfrm>
            <a:off x="8540280" y="5065560"/>
            <a:ext cx="1280160" cy="914400"/>
            <a:chOff x="8540280" y="5065560"/>
            <a:chExt cx="1280160" cy="914400"/>
          </a:xfrm>
        </p:grpSpPr>
        <p:grpSp>
          <p:nvGrpSpPr>
            <p:cNvPr id="55" name=""/>
            <p:cNvGrpSpPr/>
            <p:nvPr/>
          </p:nvGrpSpPr>
          <p:grpSpPr>
            <a:xfrm>
              <a:off x="8540280" y="5065560"/>
              <a:ext cx="1280160" cy="914400"/>
              <a:chOff x="8540280" y="5065560"/>
              <a:chExt cx="1280160" cy="914400"/>
            </a:xfrm>
          </p:grpSpPr>
          <p:sp>
            <p:nvSpPr>
              <p:cNvPr id="56" name=""/>
              <p:cNvSpPr/>
              <p:nvPr/>
            </p:nvSpPr>
            <p:spPr>
              <a:xfrm flipV="1" rot="21598800">
                <a:off x="9637560" y="5430960"/>
                <a:ext cx="182520" cy="182520"/>
              </a:xfrm>
              <a:prstGeom prst="ellipse">
                <a:avLst/>
              </a:prstGeom>
              <a:blipFill rotWithShape="0">
                <a:blip r:embed="rId2"/>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57" name=""/>
              <p:cNvSpPr/>
              <p:nvPr/>
            </p:nvSpPr>
            <p:spPr>
              <a:xfrm flipV="1" rot="21598800">
                <a:off x="9271800" y="5430960"/>
                <a:ext cx="182520" cy="182520"/>
              </a:xfrm>
              <a:prstGeom prst="ellipse">
                <a:avLst/>
              </a:prstGeom>
              <a:blipFill rotWithShape="0">
                <a:blip r:embed="rId3"/>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58" name=""/>
              <p:cNvSpPr/>
              <p:nvPr/>
            </p:nvSpPr>
            <p:spPr>
              <a:xfrm flipV="1" rot="21598800">
                <a:off x="8906400" y="5430960"/>
                <a:ext cx="182520" cy="182520"/>
              </a:xfrm>
              <a:prstGeom prst="ellipse">
                <a:avLst/>
              </a:prstGeom>
              <a:blipFill rotWithShape="0">
                <a:blip r:embed="rId4"/>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59" name=""/>
              <p:cNvSpPr/>
              <p:nvPr/>
            </p:nvSpPr>
            <p:spPr>
              <a:xfrm flipV="1" rot="21598800">
                <a:off x="8540280" y="5431320"/>
                <a:ext cx="182520" cy="182520"/>
              </a:xfrm>
              <a:prstGeom prst="ellipse">
                <a:avLst/>
              </a:prstGeom>
              <a:blipFill rotWithShape="0">
                <a:blip r:embed="rId5"/>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0" name=""/>
              <p:cNvSpPr/>
              <p:nvPr/>
            </p:nvSpPr>
            <p:spPr>
              <a:xfrm flipV="1" rot="21598800">
                <a:off x="8540280" y="5065200"/>
                <a:ext cx="182520" cy="182520"/>
              </a:xfrm>
              <a:prstGeom prst="ellipse">
                <a:avLst/>
              </a:prstGeom>
              <a:blipFill rotWithShape="0">
                <a:blip r:embed="rId6"/>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1" name=""/>
              <p:cNvSpPr/>
              <p:nvPr/>
            </p:nvSpPr>
            <p:spPr>
              <a:xfrm flipV="1" rot="21598800">
                <a:off x="8906040" y="5065200"/>
                <a:ext cx="182520" cy="182520"/>
              </a:xfrm>
              <a:prstGeom prst="ellipse">
                <a:avLst/>
              </a:prstGeom>
              <a:blipFill rotWithShape="0">
                <a:blip r:embed="rId7"/>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2" name=""/>
              <p:cNvSpPr/>
              <p:nvPr/>
            </p:nvSpPr>
            <p:spPr>
              <a:xfrm flipV="1" rot="21598800">
                <a:off x="9271800" y="5065560"/>
                <a:ext cx="182520" cy="182520"/>
              </a:xfrm>
              <a:prstGeom prst="ellipse">
                <a:avLst/>
              </a:prstGeom>
              <a:blipFill rotWithShape="0">
                <a:blip r:embed="rId8"/>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3" name=""/>
              <p:cNvSpPr/>
              <p:nvPr/>
            </p:nvSpPr>
            <p:spPr>
              <a:xfrm flipV="1" rot="21598800">
                <a:off x="9637920" y="5065200"/>
                <a:ext cx="182520" cy="182520"/>
              </a:xfrm>
              <a:prstGeom prst="ellipse">
                <a:avLst/>
              </a:prstGeom>
              <a:blipFill rotWithShape="0">
                <a:blip r:embed="rId9"/>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4" name=""/>
              <p:cNvSpPr/>
              <p:nvPr/>
            </p:nvSpPr>
            <p:spPr>
              <a:xfrm flipV="1" rot="21598800">
                <a:off x="9637560" y="5796720"/>
                <a:ext cx="182520" cy="182520"/>
              </a:xfrm>
              <a:prstGeom prst="ellipse">
                <a:avLst/>
              </a:prstGeom>
              <a:blipFill rotWithShape="0">
                <a:blip r:embed="rId10"/>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5" name=""/>
              <p:cNvSpPr/>
              <p:nvPr/>
            </p:nvSpPr>
            <p:spPr>
              <a:xfrm flipV="1" rot="21598800">
                <a:off x="9272160" y="5797080"/>
                <a:ext cx="182520" cy="182520"/>
              </a:xfrm>
              <a:prstGeom prst="ellipse">
                <a:avLst/>
              </a:prstGeom>
              <a:blipFill rotWithShape="0">
                <a:blip r:embed="rId11"/>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6" name=""/>
              <p:cNvSpPr/>
              <p:nvPr/>
            </p:nvSpPr>
            <p:spPr>
              <a:xfrm flipV="1" rot="21598800">
                <a:off x="8906040" y="5796720"/>
                <a:ext cx="182520" cy="182520"/>
              </a:xfrm>
              <a:prstGeom prst="ellipse">
                <a:avLst/>
              </a:prstGeom>
              <a:blipFill rotWithShape="0">
                <a:blip r:embed="rId12"/>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7" name=""/>
              <p:cNvSpPr/>
              <p:nvPr/>
            </p:nvSpPr>
            <p:spPr>
              <a:xfrm flipV="1" rot="21598800">
                <a:off x="8540280" y="5796720"/>
                <a:ext cx="182520" cy="182520"/>
              </a:xfrm>
              <a:prstGeom prst="ellipse">
                <a:avLst/>
              </a:prstGeom>
              <a:blipFill rotWithShape="0">
                <a:blip r:embed="rId13"/>
                <a:srcRect/>
                <a:tile tx="0" ty="0" sx="74468" sy="74468"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grpSp>
      <p:sp>
        <p:nvSpPr>
          <p:cNvPr id="68"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9"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0"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1"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2" name="PlaceHolder 2"/>
          <p:cNvSpPr>
            <a:spLocks noGrp="1"/>
          </p:cNvSpPr>
          <p:nvPr>
            <p:ph type="body"/>
          </p:nvPr>
        </p:nvSpPr>
        <p:spPr>
          <a:xfrm>
            <a:off x="468000" y="1800000"/>
            <a:ext cx="9071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3" name="PlaceHolder 3"/>
          <p:cNvSpPr>
            <a:spLocks noGrp="1"/>
          </p:cNvSpPr>
          <p:nvPr>
            <p:ph type="ftr" idx="7"/>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74" name="PlaceHolder 4"/>
          <p:cNvSpPr>
            <a:spLocks noGrp="1"/>
          </p:cNvSpPr>
          <p:nvPr>
            <p:ph type="sldNum" idx="8"/>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089225EC-C007-4752-BCF6-AF39784245F9}"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75" name="PlaceHolder 5"/>
          <p:cNvSpPr>
            <a:spLocks noGrp="1"/>
          </p:cNvSpPr>
          <p:nvPr>
            <p:ph type="dt" idx="9"/>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8" name=""/>
          <p:cNvGrpSpPr/>
          <p:nvPr/>
        </p:nvGrpSpPr>
        <p:grpSpPr>
          <a:xfrm>
            <a:off x="7406640" y="3566160"/>
            <a:ext cx="2377080" cy="4297320"/>
            <a:chOff x="7406640" y="3566160"/>
            <a:chExt cx="2377080" cy="4297320"/>
          </a:xfrm>
        </p:grpSpPr>
        <p:sp>
          <p:nvSpPr>
            <p:cNvPr id="79" name=""/>
            <p:cNvSpPr/>
            <p:nvPr/>
          </p:nvSpPr>
          <p:spPr>
            <a:xfrm>
              <a:off x="8138160" y="4754880"/>
              <a:ext cx="456840" cy="2559960"/>
            </a:xfrm>
            <a:prstGeom prst="rect">
              <a:avLst/>
            </a:prstGeom>
            <a:blipFill rotWithShape="0">
              <a:blip r:embed="rId2"/>
              <a:srcRect/>
              <a:tile tx="0" ty="0" sx="74468" sy="74468"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0" name=""/>
            <p:cNvSpPr/>
            <p:nvPr/>
          </p:nvSpPr>
          <p:spPr>
            <a:xfrm>
              <a:off x="8961120" y="3566160"/>
              <a:ext cx="456840" cy="2559960"/>
            </a:xfrm>
            <a:prstGeom prst="rect">
              <a:avLst/>
            </a:prstGeom>
            <a:blipFill rotWithShape="0">
              <a:blip r:embed="rId3"/>
              <a:srcRect/>
              <a:tile tx="0" ty="0" sx="74468" sy="74468"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1"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2"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3"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4" name=""/>
            <p:cNvSpPr/>
            <p:nvPr/>
          </p:nvSpPr>
          <p:spPr>
            <a:xfrm>
              <a:off x="7406640" y="5303520"/>
              <a:ext cx="456840" cy="2559960"/>
            </a:xfrm>
            <a:prstGeom prst="rect">
              <a:avLst/>
            </a:prstGeom>
            <a:blipFill rotWithShape="0">
              <a:blip r:embed="rId4"/>
              <a:srcRect/>
              <a:tile tx="0" ty="0" sx="74468" sy="74468"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85" name=""/>
          <p:cNvSpPr/>
          <p:nvPr/>
        </p:nvSpPr>
        <p:spPr>
          <a:xfrm flipH="1" flipV="1">
            <a:off x="1461600" y="-1555200"/>
            <a:ext cx="456840" cy="2559960"/>
          </a:xfrm>
          <a:prstGeom prst="rect">
            <a:avLst/>
          </a:prstGeom>
          <a:blipFill rotWithShape="0">
            <a:blip r:embed="rId5"/>
            <a:srcRect/>
            <a:tile tx="0" ty="0" sx="74468" sy="74468"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6" name=""/>
          <p:cNvSpPr/>
          <p:nvPr/>
        </p:nvSpPr>
        <p:spPr>
          <a:xfrm flipH="1" flipV="1">
            <a:off x="638640" y="-365760"/>
            <a:ext cx="456840" cy="2559960"/>
          </a:xfrm>
          <a:prstGeom prst="rect">
            <a:avLst/>
          </a:prstGeom>
          <a:blipFill rotWithShape="0">
            <a:blip r:embed="rId6"/>
            <a:srcRect/>
            <a:tile tx="0" ty="0" sx="74468" sy="74468"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7"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8"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9"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90" name=""/>
          <p:cNvSpPr/>
          <p:nvPr/>
        </p:nvSpPr>
        <p:spPr>
          <a:xfrm flipH="1" flipV="1">
            <a:off x="2193840" y="-2103840"/>
            <a:ext cx="456840" cy="2559960"/>
          </a:xfrm>
          <a:prstGeom prst="rect">
            <a:avLst/>
          </a:prstGeom>
          <a:blipFill rotWithShape="0">
            <a:blip r:embed="rId7"/>
            <a:srcRect/>
            <a:tile tx="0" ty="0" sx="74468" sy="74468"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91"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92"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3" name="PlaceHolder 2"/>
          <p:cNvSpPr>
            <a:spLocks noGrp="1"/>
          </p:cNvSpPr>
          <p:nvPr>
            <p:ph type="body"/>
          </p:nvPr>
        </p:nvSpPr>
        <p:spPr>
          <a:xfrm>
            <a:off x="468000" y="1800000"/>
            <a:ext cx="9071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4" name="PlaceHolder 3"/>
          <p:cNvSpPr>
            <a:spLocks noGrp="1"/>
          </p:cNvSpPr>
          <p:nvPr>
            <p:ph type="ftr" idx="10"/>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95" name="PlaceHolder 4"/>
          <p:cNvSpPr>
            <a:spLocks noGrp="1"/>
          </p:cNvSpPr>
          <p:nvPr>
            <p:ph type="sldNum" idx="11"/>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0B840D6A-204C-4E43-849E-1A8193A10098}"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96" name="PlaceHolder 5"/>
          <p:cNvSpPr>
            <a:spLocks noGrp="1"/>
          </p:cNvSpPr>
          <p:nvPr>
            <p:ph type="dt" idx="12"/>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00"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01"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02"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03"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04"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05"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06"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07"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08"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9" name="PlaceHolder 2"/>
          <p:cNvSpPr>
            <a:spLocks noGrp="1"/>
          </p:cNvSpPr>
          <p:nvPr>
            <p:ph type="body"/>
          </p:nvPr>
        </p:nvSpPr>
        <p:spPr>
          <a:xfrm>
            <a:off x="468000" y="1800000"/>
            <a:ext cx="9071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0" name="PlaceHolder 3"/>
          <p:cNvSpPr>
            <a:spLocks noGrp="1"/>
          </p:cNvSpPr>
          <p:nvPr>
            <p:ph type="ftr" idx="13"/>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111" name="PlaceHolder 4"/>
          <p:cNvSpPr>
            <a:spLocks noGrp="1"/>
          </p:cNvSpPr>
          <p:nvPr>
            <p:ph type="sldNum" idx="14"/>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73F9D47D-6E45-4BCF-A090-FC0E0B444E72}"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112" name="PlaceHolder 5"/>
          <p:cNvSpPr>
            <a:spLocks noGrp="1"/>
          </p:cNvSpPr>
          <p:nvPr>
            <p:ph type="dt" idx="15"/>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16"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17"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18"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19"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20"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21"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22"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23"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24" name="PlaceHolder 1"/>
          <p:cNvSpPr>
            <a:spLocks noGrp="1"/>
          </p:cNvSpPr>
          <p:nvPr>
            <p:ph type="ftr" idx="16"/>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125" name="PlaceHolder 2"/>
          <p:cNvSpPr>
            <a:spLocks noGrp="1"/>
          </p:cNvSpPr>
          <p:nvPr>
            <p:ph type="sldNum" idx="17"/>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43A55B74-440B-4D1E-BC79-16BF98D78030}"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126" name="PlaceHolder 3"/>
          <p:cNvSpPr>
            <a:spLocks noGrp="1"/>
          </p:cNvSpPr>
          <p:nvPr>
            <p:ph type="dt" idx="18"/>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2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30"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31"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32"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grpSp>
        <p:nvGrpSpPr>
          <p:cNvPr id="133" name=""/>
          <p:cNvGrpSpPr/>
          <p:nvPr/>
        </p:nvGrpSpPr>
        <p:grpSpPr>
          <a:xfrm>
            <a:off x="3917880" y="1135800"/>
            <a:ext cx="2433240" cy="4338720"/>
            <a:chOff x="3917880" y="1135800"/>
            <a:chExt cx="2433240" cy="4338720"/>
          </a:xfrm>
        </p:grpSpPr>
        <p:sp>
          <p:nvSpPr>
            <p:cNvPr id="134" name=""/>
            <p:cNvSpPr/>
            <p:nvPr/>
          </p:nvSpPr>
          <p:spPr>
            <a:xfrm flipH="1" flipV="1" rot="5330400">
              <a:off x="4853160" y="3738600"/>
              <a:ext cx="1371240" cy="146268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35" name=""/>
            <p:cNvSpPr/>
            <p:nvPr/>
          </p:nvSpPr>
          <p:spPr>
            <a:xfrm flipH="1" flipV="1" rot="5330400">
              <a:off x="4022640" y="2700360"/>
              <a:ext cx="1371240" cy="146268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36" name=""/>
            <p:cNvSpPr/>
            <p:nvPr/>
          </p:nvSpPr>
          <p:spPr>
            <a:xfrm flipH="1" flipV="1" rot="5330400">
              <a:off x="4919760" y="2436120"/>
              <a:ext cx="1371240" cy="146268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37" name=""/>
            <p:cNvSpPr/>
            <p:nvPr/>
          </p:nvSpPr>
          <p:spPr>
            <a:xfrm flipH="1" flipV="1" rot="5330400">
              <a:off x="3976560" y="1342440"/>
              <a:ext cx="1371240" cy="146268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38" name=""/>
            <p:cNvSpPr/>
            <p:nvPr/>
          </p:nvSpPr>
          <p:spPr>
            <a:xfrm flipH="1" flipV="1" rot="5330400">
              <a:off x="4910760" y="1104480"/>
              <a:ext cx="1371240" cy="146268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39" name=""/>
            <p:cNvSpPr/>
            <p:nvPr/>
          </p:nvSpPr>
          <p:spPr>
            <a:xfrm flipH="1" flipV="1" rot="5330400">
              <a:off x="4031280" y="4042800"/>
              <a:ext cx="1371240" cy="146268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140"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1" name="PlaceHolder 2"/>
          <p:cNvSpPr>
            <a:spLocks noGrp="1"/>
          </p:cNvSpPr>
          <p:nvPr>
            <p:ph type="body"/>
          </p:nvPr>
        </p:nvSpPr>
        <p:spPr>
          <a:xfrm>
            <a:off x="468000" y="1800000"/>
            <a:ext cx="9071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2" name="PlaceHolder 3"/>
          <p:cNvSpPr>
            <a:spLocks noGrp="1"/>
          </p:cNvSpPr>
          <p:nvPr>
            <p:ph type="ftr" idx="19"/>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143" name="PlaceHolder 4"/>
          <p:cNvSpPr>
            <a:spLocks noGrp="1"/>
          </p:cNvSpPr>
          <p:nvPr>
            <p:ph type="sldNum" idx="20"/>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B4316AC6-71B1-428A-8B7D-0CB115A980EB}"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144" name="PlaceHolder 5"/>
          <p:cNvSpPr>
            <a:spLocks noGrp="1"/>
          </p:cNvSpPr>
          <p:nvPr>
            <p:ph type="dt" idx="21"/>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48"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49"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50"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grpSp>
        <p:nvGrpSpPr>
          <p:cNvPr id="151" name=""/>
          <p:cNvGrpSpPr/>
          <p:nvPr/>
        </p:nvGrpSpPr>
        <p:grpSpPr>
          <a:xfrm>
            <a:off x="3917880" y="1135800"/>
            <a:ext cx="2433240" cy="4338720"/>
            <a:chOff x="3917880" y="1135800"/>
            <a:chExt cx="2433240" cy="4338720"/>
          </a:xfrm>
        </p:grpSpPr>
        <p:sp>
          <p:nvSpPr>
            <p:cNvPr id="152" name=""/>
            <p:cNvSpPr/>
            <p:nvPr/>
          </p:nvSpPr>
          <p:spPr>
            <a:xfrm flipH="1" flipV="1" rot="5330400">
              <a:off x="4853160" y="3738600"/>
              <a:ext cx="1371240" cy="146268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53" name=""/>
            <p:cNvSpPr/>
            <p:nvPr/>
          </p:nvSpPr>
          <p:spPr>
            <a:xfrm flipH="1" flipV="1" rot="5330400">
              <a:off x="4022640" y="2700360"/>
              <a:ext cx="1371240" cy="146268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54" name=""/>
            <p:cNvSpPr/>
            <p:nvPr/>
          </p:nvSpPr>
          <p:spPr>
            <a:xfrm flipH="1" flipV="1" rot="5330400">
              <a:off x="4919760" y="2436120"/>
              <a:ext cx="1371240" cy="146268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55" name=""/>
            <p:cNvSpPr/>
            <p:nvPr/>
          </p:nvSpPr>
          <p:spPr>
            <a:xfrm flipH="1" flipV="1" rot="5330400">
              <a:off x="3976560" y="1342440"/>
              <a:ext cx="1371240" cy="146268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56" name=""/>
            <p:cNvSpPr/>
            <p:nvPr/>
          </p:nvSpPr>
          <p:spPr>
            <a:xfrm flipH="1" flipV="1" rot="5330400">
              <a:off x="4910760" y="1104480"/>
              <a:ext cx="1371240" cy="146268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57" name=""/>
            <p:cNvSpPr/>
            <p:nvPr/>
          </p:nvSpPr>
          <p:spPr>
            <a:xfrm flipH="1" flipV="1" rot="5330400">
              <a:off x="4031280" y="4042800"/>
              <a:ext cx="1371240" cy="146268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158" name="PlaceHolder 1"/>
          <p:cNvSpPr>
            <a:spLocks noGrp="1"/>
          </p:cNvSpPr>
          <p:nvPr>
            <p:ph type="ftr" idx="22"/>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159" name="PlaceHolder 2"/>
          <p:cNvSpPr>
            <a:spLocks noGrp="1"/>
          </p:cNvSpPr>
          <p:nvPr>
            <p:ph type="sldNum" idx="23"/>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84D1C2F6-CA4D-4A57-A7F2-C3B1D867181B}"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160" name="PlaceHolder 3"/>
          <p:cNvSpPr>
            <a:spLocks noGrp="1"/>
          </p:cNvSpPr>
          <p:nvPr>
            <p:ph type="dt" idx="24"/>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
          <p:cNvSpPr/>
          <p:nvPr/>
        </p:nvSpPr>
        <p:spPr>
          <a:xfrm>
            <a:off x="677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4"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5"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66"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67"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168"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69"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70"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ndParaRPr>
          </a:p>
        </p:txBody>
      </p:sp>
      <p:sp>
        <p:nvSpPr>
          <p:cNvPr id="171"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72"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73"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4" name="PlaceHolder 2"/>
          <p:cNvSpPr>
            <a:spLocks noGrp="1"/>
          </p:cNvSpPr>
          <p:nvPr>
            <p:ph type="body"/>
          </p:nvPr>
        </p:nvSpPr>
        <p:spPr>
          <a:xfrm>
            <a:off x="468000" y="1800000"/>
            <a:ext cx="907164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5" name="PlaceHolder 3"/>
          <p:cNvSpPr>
            <a:spLocks noGrp="1"/>
          </p:cNvSpPr>
          <p:nvPr>
            <p:ph type="ftr" idx="25"/>
          </p:nvPr>
        </p:nvSpPr>
        <p:spPr>
          <a:xfrm>
            <a:off x="3442680" y="5166000"/>
            <a:ext cx="3194640" cy="390240"/>
          </a:xfrm>
          <a:prstGeom prst="rect">
            <a:avLst/>
          </a:prstGeom>
          <a:noFill/>
          <a:ln w="0">
            <a:noFill/>
          </a:ln>
        </p:spPr>
        <p:txBody>
          <a:bodyPr lIns="0" rIns="0" tIns="0" bIns="0" anchor="b">
            <a:noAutofit/>
          </a:bodyPr>
          <a:lstStyle>
            <a:lvl1pPr indent="0" algn="ctr">
              <a:lnSpc>
                <a:spcPct val="100000"/>
              </a:lnSpc>
              <a:buNone/>
              <a:tabLst>
                <a:tab algn="l" pos="0"/>
              </a:tabLst>
              <a:defRPr b="0" lang="en-US" sz="1400" spc="-1" strike="noStrike">
                <a:solidFill>
                  <a:srgbClr val="000000"/>
                </a:solidFill>
                <a:latin typeface="Noto Sans"/>
              </a:defRPr>
            </a:lvl1pPr>
          </a:lstStyle>
          <a:p>
            <a:pPr indent="0" algn="ctr">
              <a:lnSpc>
                <a:spcPct val="100000"/>
              </a:lnSpc>
              <a:buNone/>
              <a:tabLst>
                <a:tab algn="l" pos="0"/>
              </a:tabLst>
            </a:pPr>
            <a:r>
              <a:rPr b="0" lang="en-US" sz="1400" spc="-1" strike="noStrike">
                <a:solidFill>
                  <a:srgbClr val="000000"/>
                </a:solidFill>
                <a:latin typeface="Noto Sans"/>
              </a:rPr>
              <a:t>&lt;footer&gt;</a:t>
            </a:r>
            <a:endParaRPr b="0" lang="en-US" sz="1400" spc="-1" strike="noStrike">
              <a:solidFill>
                <a:srgbClr val="000000"/>
              </a:solidFill>
              <a:latin typeface="Times New Roman"/>
            </a:endParaRPr>
          </a:p>
        </p:txBody>
      </p:sp>
      <p:sp>
        <p:nvSpPr>
          <p:cNvPr id="176" name="PlaceHolder 4"/>
          <p:cNvSpPr>
            <a:spLocks noGrp="1"/>
          </p:cNvSpPr>
          <p:nvPr>
            <p:ph type="sldNum" idx="26"/>
          </p:nvPr>
        </p:nvSpPr>
        <p:spPr>
          <a:xfrm>
            <a:off x="7227360" y="5166000"/>
            <a:ext cx="2347920" cy="390240"/>
          </a:xfrm>
          <a:prstGeom prst="rect">
            <a:avLst/>
          </a:prstGeom>
          <a:noFill/>
          <a:ln w="0">
            <a:noFill/>
          </a:ln>
        </p:spPr>
        <p:txBody>
          <a:bodyPr lIns="0" rIns="0" tIns="0" bIns="0" anchor="b">
            <a:noAutofit/>
          </a:bodyPr>
          <a:lstStyle>
            <a:lvl1pPr indent="0" algn="r">
              <a:lnSpc>
                <a:spcPct val="100000"/>
              </a:lnSpc>
              <a:buNone/>
              <a:tabLst>
                <a:tab algn="l" pos="0"/>
              </a:tabLst>
              <a:defRPr b="0" lang="en-US" sz="1400" spc="-1" strike="noStrike">
                <a:solidFill>
                  <a:srgbClr val="000000"/>
                </a:solidFill>
                <a:latin typeface="Noto Sans"/>
              </a:defRPr>
            </a:lvl1pPr>
          </a:lstStyle>
          <a:p>
            <a:pPr indent="0" algn="r">
              <a:lnSpc>
                <a:spcPct val="100000"/>
              </a:lnSpc>
              <a:buNone/>
              <a:tabLst>
                <a:tab algn="l" pos="0"/>
              </a:tabLst>
            </a:pPr>
            <a:fld id="{A20C7A8B-D516-4B0C-A1C9-C8424141D3F3}" type="slidenum">
              <a:rPr b="0" lang="en-US" sz="1400" spc="-1" strike="noStrike">
                <a:solidFill>
                  <a:srgbClr val="000000"/>
                </a:solidFill>
                <a:latin typeface="Noto Sans"/>
              </a:rPr>
              <a:t>&lt;number&gt;</a:t>
            </a:fld>
            <a:endParaRPr b="0" lang="en-US" sz="1400" spc="-1" strike="noStrike">
              <a:solidFill>
                <a:srgbClr val="000000"/>
              </a:solidFill>
              <a:latin typeface="Times New Roman"/>
            </a:endParaRPr>
          </a:p>
        </p:txBody>
      </p:sp>
      <p:sp>
        <p:nvSpPr>
          <p:cNvPr id="177" name="PlaceHolder 5"/>
          <p:cNvSpPr>
            <a:spLocks noGrp="1"/>
          </p:cNvSpPr>
          <p:nvPr>
            <p:ph type="dt" idx="27"/>
          </p:nvPr>
        </p:nvSpPr>
        <p:spPr>
          <a:xfrm>
            <a:off x="468000" y="5166000"/>
            <a:ext cx="2347920" cy="390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svg"/><Relationship Id="rId3" Type="http://schemas.openxmlformats.org/officeDocument/2006/relationships/image" Target="../media/image9.png"/><Relationship Id="rId4" Type="http://schemas.openxmlformats.org/officeDocument/2006/relationships/image" Target="../media/image10.svg"/><Relationship Id="rId5" Type="http://schemas.openxmlformats.org/officeDocument/2006/relationships/image" Target="../media/image11.png"/><Relationship Id="rId6" Type="http://schemas.openxmlformats.org/officeDocument/2006/relationships/image" Target="../media/image12.svg"/><Relationship Id="rId7"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svg"/><Relationship Id="rId3" Type="http://schemas.openxmlformats.org/officeDocument/2006/relationships/image" Target="../media/image15.png"/><Relationship Id="rId4" Type="http://schemas.openxmlformats.org/officeDocument/2006/relationships/image" Target="../media/image16.svg"/><Relationship Id="rId5" Type="http://schemas.openxmlformats.org/officeDocument/2006/relationships/image" Target="../media/image9.png"/><Relationship Id="rId6" Type="http://schemas.openxmlformats.org/officeDocument/2006/relationships/image" Target="../media/image10.svg"/><Relationship Id="rId7" Type="http://schemas.openxmlformats.org/officeDocument/2006/relationships/slideLayout" Target="../slideLayouts/slideLayout14.xml"/>
</Relationships>
</file>

<file path=ppt/slides/_rels/slide1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
          <p:cNvSpPr/>
          <p:nvPr/>
        </p:nvSpPr>
        <p:spPr>
          <a:xfrm>
            <a:off x="7315200" y="4629240"/>
            <a:ext cx="2377080" cy="71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300" spc="-1" strike="noStrike">
                <a:solidFill>
                  <a:srgbClr val="000000"/>
                </a:solidFill>
                <a:latin typeface="Noto Sans"/>
              </a:rPr>
              <a:t>Badre Munir</a:t>
            </a:r>
            <a:endParaRPr b="0" lang="en-US" sz="1300" spc="-1" strike="noStrike">
              <a:solidFill>
                <a:srgbClr val="000000"/>
              </a:solidFill>
              <a:latin typeface="Arial"/>
            </a:endParaRPr>
          </a:p>
          <a:p>
            <a:pPr>
              <a:lnSpc>
                <a:spcPct val="100000"/>
              </a:lnSpc>
            </a:pPr>
            <a:r>
              <a:rPr b="0" lang="en-US" sz="1300" spc="-1" strike="noStrike">
                <a:solidFill>
                  <a:srgbClr val="000000"/>
                </a:solidFill>
                <a:latin typeface="Noto Sans"/>
              </a:rPr>
              <a:t>Taj Muhammad Khan</a:t>
            </a:r>
            <a:endParaRPr b="0" lang="en-US" sz="1300" spc="-1" strike="noStrike">
              <a:solidFill>
                <a:srgbClr val="000000"/>
              </a:solidFill>
              <a:latin typeface="Arial"/>
            </a:endParaRPr>
          </a:p>
          <a:p>
            <a:pPr>
              <a:lnSpc>
                <a:spcPct val="100000"/>
              </a:lnSpc>
            </a:pPr>
            <a:r>
              <a:rPr b="0" lang="en-US" sz="1050" spc="-1" strike="noStrike">
                <a:solidFill>
                  <a:srgbClr val="000000"/>
                </a:solidFill>
                <a:latin typeface="Noto Sans"/>
              </a:rPr>
              <a:t>03 December 2024</a:t>
            </a:r>
            <a:endParaRPr b="0" lang="en-US" sz="1050" spc="-1" strike="noStrike">
              <a:solidFill>
                <a:srgbClr val="000000"/>
              </a:solidFill>
              <a:latin typeface="Arial"/>
            </a:endParaRPr>
          </a:p>
        </p:txBody>
      </p:sp>
      <p:sp>
        <p:nvSpPr>
          <p:cNvPr id="381" name="PlaceHolder 1"/>
          <p:cNvSpPr>
            <a:spLocks noGrp="1"/>
          </p:cNvSpPr>
          <p:nvPr>
            <p:ph type="title"/>
          </p:nvPr>
        </p:nvSpPr>
        <p:spPr>
          <a:xfrm>
            <a:off x="45720" y="3886200"/>
            <a:ext cx="7086240" cy="1524240"/>
          </a:xfrm>
          <a:prstGeom prst="rect">
            <a:avLst/>
          </a:prstGeom>
          <a:noFill/>
          <a:ln w="0">
            <a:noFill/>
          </a:ln>
        </p:spPr>
        <p:txBody>
          <a:bodyPr lIns="0" rIns="0" tIns="0" bIns="0" anchor="ctr">
            <a:noAutofit/>
          </a:bodyPr>
          <a:p>
            <a:pPr indent="0" algn="r">
              <a:lnSpc>
                <a:spcPct val="100000"/>
              </a:lnSpc>
              <a:buNone/>
              <a:tabLst>
                <a:tab algn="l" pos="0"/>
              </a:tabLst>
            </a:pPr>
            <a:r>
              <a:rPr b="1" lang="en-US" sz="3200" spc="-1" strike="noStrike">
                <a:solidFill>
                  <a:srgbClr val="000000"/>
                </a:solidFill>
                <a:latin typeface="Noto Sans"/>
              </a:rPr>
              <a:t>Introduction to  OpenMP</a:t>
            </a:r>
            <a:endParaRPr b="0" lang="en-US" sz="3200" spc="-1" strike="noStrike">
              <a:solidFill>
                <a:srgbClr val="000000"/>
              </a:solidFill>
              <a:latin typeface="Arial"/>
            </a:endParaRPr>
          </a:p>
        </p:txBody>
      </p:sp>
      <p:pic>
        <p:nvPicPr>
          <p:cNvPr id="382" name="" descr=""/>
          <p:cNvPicPr/>
          <p:nvPr/>
        </p:nvPicPr>
        <p:blipFill>
          <a:blip r:embed="rId1"/>
          <a:stretch/>
        </p:blipFill>
        <p:spPr>
          <a:xfrm>
            <a:off x="182880" y="5198400"/>
            <a:ext cx="1371240" cy="300600"/>
          </a:xfrm>
          <a:prstGeom prst="rect">
            <a:avLst/>
          </a:prstGeom>
          <a:ln w="0">
            <a:noFill/>
          </a:ln>
        </p:spPr>
      </p:pic>
      <p:sp>
        <p:nvSpPr>
          <p:cNvPr id="383"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en-US" sz="1800" spc="-1" strike="noStrike">
              <a:solidFill>
                <a:srgbClr val="000000"/>
              </a:solidFill>
              <a:latin typeface="Noto Sans"/>
              <a:ea typeface="DejaVu Sans"/>
            </a:endParaRPr>
          </a:p>
        </p:txBody>
      </p:sp>
      <p:sp>
        <p:nvSpPr>
          <p:cNvPr id="384" name="PlaceHolder 2"/>
          <p:cNvSpPr>
            <a:spLocks noGrp="1"/>
          </p:cNvSpPr>
          <p:nvPr>
            <p:ph type="subTitle"/>
          </p:nvPr>
        </p:nvSpPr>
        <p:spPr>
          <a:xfrm>
            <a:off x="1600200" y="4994280"/>
            <a:ext cx="5295240" cy="553320"/>
          </a:xfrm>
          <a:prstGeom prst="rect">
            <a:avLst/>
          </a:prstGeom>
          <a:noFill/>
          <a:ln w="0">
            <a:noFill/>
          </a:ln>
        </p:spPr>
        <p:txBody>
          <a:bodyPr lIns="0" rIns="0" tIns="0" bIns="0" anchor="ctr">
            <a:noAutofit/>
          </a:bodyPr>
          <a:p>
            <a:pPr algn="r">
              <a:lnSpc>
                <a:spcPct val="100000"/>
              </a:lnSpc>
            </a:pPr>
            <a:r>
              <a:rPr b="0" lang="en-US" sz="3200" spc="-1" strike="noStrike">
                <a:solidFill>
                  <a:srgbClr val="000000"/>
                </a:solidFill>
                <a:latin typeface="Noto Sans"/>
              </a:rPr>
              <a:t>Parallel Programming</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228600" y="196560"/>
            <a:ext cx="61718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Data Model</a:t>
            </a:r>
            <a:endParaRPr b="0" lang="en-US" sz="4400" spc="-1" strike="noStrike">
              <a:solidFill>
                <a:srgbClr val="000000"/>
              </a:solidFill>
              <a:latin typeface="Arial"/>
            </a:endParaRPr>
          </a:p>
        </p:txBody>
      </p:sp>
      <p:pic>
        <p:nvPicPr>
          <p:cNvPr id="403" name="" descr=""/>
          <p:cNvPicPr/>
          <p:nvPr/>
        </p:nvPicPr>
        <p:blipFill>
          <a:blip r:embed="rId1"/>
          <a:stretch/>
        </p:blipFill>
        <p:spPr>
          <a:xfrm>
            <a:off x="6400800" y="390600"/>
            <a:ext cx="3499920" cy="5279040"/>
          </a:xfrm>
          <a:prstGeom prst="rect">
            <a:avLst/>
          </a:prstGeom>
          <a:ln w="0">
            <a:noFill/>
          </a:ln>
        </p:spPr>
      </p:pic>
      <p:sp>
        <p:nvSpPr>
          <p:cNvPr id="404" name=""/>
          <p:cNvSpPr/>
          <p:nvPr/>
        </p:nvSpPr>
        <p:spPr>
          <a:xfrm>
            <a:off x="457200" y="1143000"/>
            <a:ext cx="5714640" cy="4444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Noto Sans"/>
              </a:rPr>
              <a:t> </a:t>
            </a:r>
            <a:r>
              <a:rPr b="0" lang="en-US" sz="1800" spc="-1" strike="noStrike">
                <a:solidFill>
                  <a:srgbClr val="000000"/>
                </a:solidFill>
                <a:latin typeface="Noto Sans"/>
              </a:rPr>
              <a:t>Variables associated with a region can be: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1800" spc="-1" strike="noStrike">
                <a:solidFill>
                  <a:srgbClr val="000000"/>
                </a:solidFill>
                <a:latin typeface="Noto Sans"/>
              </a:rPr>
              <a:t>Shared</a:t>
            </a:r>
            <a:endParaRPr b="0" lang="en-US" sz="18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Noto Sans"/>
              </a:rPr>
              <a:t>Accessible by all threads executing the region</a:t>
            </a:r>
            <a:endParaRPr b="0" lang="en-US" sz="18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Noto Sans"/>
              </a:rPr>
              <a:t>Global variables</a:t>
            </a:r>
            <a:endParaRPr b="0" lang="en-US" sz="18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Noto Sans"/>
              </a:rPr>
              <a:t>Local variables outside the construct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1800" spc="-1" strike="noStrike">
                <a:solidFill>
                  <a:srgbClr val="000000"/>
                </a:solidFill>
                <a:latin typeface="Noto Sans"/>
              </a:rPr>
              <a:t>Private</a:t>
            </a:r>
            <a:endParaRPr b="0" lang="en-US" sz="18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Noto Sans"/>
              </a:rPr>
              <a:t>Each thread has its own copy not accessible by other threads in the region</a:t>
            </a:r>
            <a:endParaRPr b="0" lang="en-US" sz="18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Noto Sans"/>
              </a:rPr>
              <a:t>Variables declared inside the construct</a:t>
            </a:r>
            <a:endParaRPr b="0" lang="en-US" sz="18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Noto Sans"/>
              </a:rPr>
              <a:t>Variables local to functions called in construct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Exercise 1</a:t>
            </a:r>
            <a:endParaRPr b="0" lang="en-US" sz="4400" spc="-1" strike="noStrike">
              <a:solidFill>
                <a:srgbClr val="000000"/>
              </a:solidFill>
              <a:latin typeface="Arial"/>
            </a:endParaRPr>
          </a:p>
        </p:txBody>
      </p:sp>
      <p:sp>
        <p:nvSpPr>
          <p:cNvPr id="406" name="PlaceHolder 2"/>
          <p:cNvSpPr>
            <a:spLocks noGrp="1"/>
          </p:cNvSpPr>
          <p:nvPr>
            <p:ph/>
          </p:nvPr>
        </p:nvSpPr>
        <p:spPr>
          <a:xfrm>
            <a:off x="468000" y="1800000"/>
            <a:ext cx="913284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Noto Sans"/>
              </a:rPr>
              <a:t>Compile </a:t>
            </a:r>
            <a:r>
              <a:rPr b="0" lang="en-US" sz="3200" spc="-1" strike="noStrike">
                <a:solidFill>
                  <a:srgbClr val="000000"/>
                </a:solidFill>
                <a:latin typeface="Courier New"/>
              </a:rPr>
              <a:t>code_1a.c</a:t>
            </a:r>
            <a:r>
              <a:rPr b="0" lang="en-US" sz="3200" spc="-1" strike="noStrike">
                <a:solidFill>
                  <a:srgbClr val="000000"/>
                </a:solidFill>
                <a:latin typeface="Noto Sans"/>
              </a:rPr>
              <a:t> </a:t>
            </a:r>
            <a:endParaRPr b="0" lang="en-US" sz="3200" spc="-1" strike="noStrike">
              <a:solidFill>
                <a:srgbClr val="000000"/>
              </a:solidFill>
              <a:latin typeface="Arial"/>
            </a:endParaRPr>
          </a:p>
          <a:p>
            <a:pPr marL="432000" indent="0">
              <a:lnSpc>
                <a:spcPct val="100000"/>
              </a:lnSpc>
              <a:spcBef>
                <a:spcPts val="1417"/>
              </a:spcBef>
              <a:buNone/>
              <a:tabLst>
                <a:tab algn="l" pos="0"/>
              </a:tabLst>
            </a:pPr>
            <a:r>
              <a:rPr b="0" lang="en-US" sz="3200" spc="-1" strike="noStrike">
                <a:solidFill>
                  <a:srgbClr val="000000"/>
                </a:solidFill>
                <a:latin typeface="Noto Sans"/>
              </a:rPr>
              <a:t>Play with:</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tabLst>
                <a:tab algn="l" pos="0"/>
              </a:tabLst>
            </a:pPr>
            <a:r>
              <a:rPr b="0" lang="en-US" sz="2800" spc="-1" strike="noStrike">
                <a:solidFill>
                  <a:srgbClr val="000000"/>
                </a:solidFill>
                <a:latin typeface="Noto Sans"/>
              </a:rPr>
              <a:t> </a:t>
            </a:r>
            <a:r>
              <a:rPr b="0" lang="en-US" sz="2800" spc="-1" strike="noStrike">
                <a:solidFill>
                  <a:srgbClr val="000000"/>
                </a:solidFill>
                <a:latin typeface="Noto Sans"/>
              </a:rPr>
              <a:t>the parallel directive</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tabLst>
                <a:tab algn="l" pos="0"/>
              </a:tabLst>
            </a:pPr>
            <a:r>
              <a:rPr b="0" lang="en-US" sz="2800" spc="-1" strike="noStrike">
                <a:solidFill>
                  <a:srgbClr val="000000"/>
                </a:solidFill>
                <a:latin typeface="Noto Sans"/>
              </a:rPr>
              <a:t> </a:t>
            </a:r>
            <a:r>
              <a:rPr b="0" lang="en-US" sz="2800" spc="-1" strike="noStrike">
                <a:solidFill>
                  <a:srgbClr val="000000"/>
                </a:solidFill>
                <a:latin typeface="Noto Sans"/>
              </a:rPr>
              <a:t>num_threads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Exercise 1</a:t>
            </a:r>
            <a:endParaRPr b="0" lang="en-US" sz="4400" spc="-1" strike="noStrike">
              <a:solidFill>
                <a:srgbClr val="000000"/>
              </a:solidFill>
              <a:latin typeface="Arial"/>
            </a:endParaRPr>
          </a:p>
        </p:txBody>
      </p:sp>
      <p:sp>
        <p:nvSpPr>
          <p:cNvPr id="408" name="PlaceHolder 2"/>
          <p:cNvSpPr>
            <a:spLocks noGrp="1"/>
          </p:cNvSpPr>
          <p:nvPr>
            <p:ph/>
          </p:nvPr>
        </p:nvSpPr>
        <p:spPr>
          <a:xfrm>
            <a:off x="468000" y="1800000"/>
            <a:ext cx="913284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Noto Sans"/>
              </a:rPr>
              <a:t>Compile </a:t>
            </a:r>
            <a:r>
              <a:rPr b="0" lang="en-US" sz="3200" spc="-1" strike="noStrike">
                <a:solidFill>
                  <a:srgbClr val="000000"/>
                </a:solidFill>
                <a:latin typeface="Courier New"/>
              </a:rPr>
              <a:t>code_1a.c</a:t>
            </a:r>
            <a:r>
              <a:rPr b="0" lang="en-US" sz="3200" spc="-1" strike="noStrike">
                <a:solidFill>
                  <a:srgbClr val="000000"/>
                </a:solidFill>
                <a:latin typeface="Noto Sans"/>
              </a:rPr>
              <a:t> </a:t>
            </a:r>
            <a:endParaRPr b="0" lang="en-US" sz="3200" spc="-1" strike="noStrike">
              <a:solidFill>
                <a:srgbClr val="000000"/>
              </a:solidFill>
              <a:latin typeface="Arial"/>
            </a:endParaRPr>
          </a:p>
          <a:p>
            <a:pPr marL="432000" indent="0">
              <a:lnSpc>
                <a:spcPct val="100000"/>
              </a:lnSpc>
              <a:spcBef>
                <a:spcPts val="1417"/>
              </a:spcBef>
              <a:buNone/>
              <a:tabLst>
                <a:tab algn="l" pos="0"/>
              </a:tabLst>
            </a:pPr>
            <a:r>
              <a:rPr b="0" lang="en-US" sz="3200" spc="-1" strike="noStrike">
                <a:solidFill>
                  <a:srgbClr val="000000"/>
                </a:solidFill>
                <a:latin typeface="Noto Sans"/>
              </a:rPr>
              <a:t>Play with:</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tabLst>
                <a:tab algn="l" pos="0"/>
              </a:tabLst>
            </a:pPr>
            <a:r>
              <a:rPr b="0" lang="en-US" sz="2800" spc="-1" strike="noStrike">
                <a:solidFill>
                  <a:srgbClr val="000000"/>
                </a:solidFill>
                <a:latin typeface="Noto Sans"/>
              </a:rPr>
              <a:t> </a:t>
            </a:r>
            <a:r>
              <a:rPr b="0" lang="en-US" sz="2800" spc="-1" strike="noStrike">
                <a:solidFill>
                  <a:srgbClr val="000000"/>
                </a:solidFill>
                <a:latin typeface="Noto Sans"/>
              </a:rPr>
              <a:t>the parallel directive</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tabLst>
                <a:tab algn="l" pos="0"/>
              </a:tabLst>
            </a:pPr>
            <a:r>
              <a:rPr b="0" lang="en-US" sz="2800" spc="-1" strike="noStrike">
                <a:solidFill>
                  <a:srgbClr val="000000"/>
                </a:solidFill>
                <a:latin typeface="Noto Sans"/>
              </a:rPr>
              <a:t> </a:t>
            </a:r>
            <a:r>
              <a:rPr b="0" lang="en-US" sz="2800" spc="-1" strike="noStrike">
                <a:solidFill>
                  <a:srgbClr val="000000"/>
                </a:solidFill>
                <a:latin typeface="Noto Sans"/>
              </a:rPr>
              <a:t>num_threads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
          <p:cNvSpPr/>
          <p:nvPr/>
        </p:nvSpPr>
        <p:spPr>
          <a:xfrm>
            <a:off x="822960" y="2273400"/>
            <a:ext cx="237564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rPr>
              <a:t>Lorem Ipsum Dolor</a:t>
            </a:r>
            <a:endParaRPr b="0" lang="en-US" sz="1800" spc="-1" strike="noStrike">
              <a:solidFill>
                <a:srgbClr val="000000"/>
              </a:solidFill>
              <a:latin typeface="Arial"/>
            </a:endParaRPr>
          </a:p>
        </p:txBody>
      </p:sp>
      <p:sp>
        <p:nvSpPr>
          <p:cNvPr id="410" name=""/>
          <p:cNvSpPr/>
          <p:nvPr/>
        </p:nvSpPr>
        <p:spPr>
          <a:xfrm>
            <a:off x="1097280" y="2885400"/>
            <a:ext cx="5851800" cy="1531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999999"/>
                </a:solidFill>
                <a:latin typeface="Noto Sans"/>
              </a:rPr>
              <a:t>Id volutpat lacus laoreet non curabitur gravida arcu. Felis bibendum ut tristique et egestas quis ipsum suspendisse. Quam viverra orci sagittis eu. Risus commodo viverra maecenas accumsan lacus. Sit amet est placerat in egestas. Semper auctor neque vitae tempus quam pellentesque</a:t>
            </a:r>
            <a:endParaRPr b="0" lang="en-US" sz="1600" spc="-1" strike="noStrike">
              <a:solidFill>
                <a:srgbClr val="000000"/>
              </a:solidFill>
              <a:latin typeface="Arial"/>
            </a:endParaRPr>
          </a:p>
        </p:txBody>
      </p:sp>
      <p:sp>
        <p:nvSpPr>
          <p:cNvPr id="411"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412"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
          <p:cNvSpPr/>
          <p:nvPr/>
        </p:nvSpPr>
        <p:spPr>
          <a:xfrm>
            <a:off x="91440" y="1158840"/>
            <a:ext cx="3382920" cy="748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Lorem ipsum dolor sit amet, consectetur adipiscing elit, sed do eiusmod tempor incididunt ut labore et dolore magna aliqua. </a:t>
            </a:r>
            <a:endParaRPr b="0" lang="en-US" sz="1200" spc="-1" strike="noStrike">
              <a:solidFill>
                <a:srgbClr val="000000"/>
              </a:solidFill>
              <a:latin typeface="Arial"/>
            </a:endParaRPr>
          </a:p>
        </p:txBody>
      </p:sp>
      <p:sp>
        <p:nvSpPr>
          <p:cNvPr id="414" name=""/>
          <p:cNvSpPr/>
          <p:nvPr/>
        </p:nvSpPr>
        <p:spPr>
          <a:xfrm>
            <a:off x="1463040" y="73152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rPr>
              <a:t>Lorem</a:t>
            </a:r>
            <a:endParaRPr b="0" lang="en-US" sz="1800" spc="-1" strike="noStrike">
              <a:solidFill>
                <a:srgbClr val="000000"/>
              </a:solidFill>
              <a:latin typeface="Arial"/>
            </a:endParaRPr>
          </a:p>
        </p:txBody>
      </p:sp>
      <p:sp>
        <p:nvSpPr>
          <p:cNvPr id="415" name=""/>
          <p:cNvSpPr/>
          <p:nvPr/>
        </p:nvSpPr>
        <p:spPr>
          <a:xfrm>
            <a:off x="109800" y="2639520"/>
            <a:ext cx="3382920" cy="106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Lorem ipsum dolor sit amet, consectetur adipiscing elit, sed do eiusmod tempor incididunt ut labore et dolore magna aliqua. </a:t>
            </a:r>
            <a:endParaRPr b="0" lang="en-US" sz="1200" spc="-1" strike="noStrike">
              <a:solidFill>
                <a:srgbClr val="000000"/>
              </a:solidFill>
              <a:latin typeface="Arial"/>
            </a:endParaRPr>
          </a:p>
        </p:txBody>
      </p:sp>
      <p:sp>
        <p:nvSpPr>
          <p:cNvPr id="416" name=""/>
          <p:cNvSpPr/>
          <p:nvPr/>
        </p:nvSpPr>
        <p:spPr>
          <a:xfrm>
            <a:off x="1481400" y="221220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rPr>
              <a:t>Ipsum</a:t>
            </a:r>
            <a:endParaRPr b="0" lang="en-US" sz="1800" spc="-1" strike="noStrike">
              <a:solidFill>
                <a:srgbClr val="000000"/>
              </a:solidFill>
              <a:latin typeface="Arial"/>
            </a:endParaRPr>
          </a:p>
        </p:txBody>
      </p:sp>
      <p:sp>
        <p:nvSpPr>
          <p:cNvPr id="417" name=""/>
          <p:cNvSpPr/>
          <p:nvPr/>
        </p:nvSpPr>
        <p:spPr>
          <a:xfrm>
            <a:off x="91440" y="4097880"/>
            <a:ext cx="3382920" cy="748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Lorem ipsum dolor sit amet, consectetur adipiscing elit, sed do eiusmod tempor incididunt ut labore et dolore magna aliqua. </a:t>
            </a:r>
            <a:endParaRPr b="0" lang="en-US" sz="1200" spc="-1" strike="noStrike">
              <a:solidFill>
                <a:srgbClr val="000000"/>
              </a:solidFill>
              <a:latin typeface="Arial"/>
            </a:endParaRPr>
          </a:p>
        </p:txBody>
      </p:sp>
      <p:sp>
        <p:nvSpPr>
          <p:cNvPr id="418" name=""/>
          <p:cNvSpPr/>
          <p:nvPr/>
        </p:nvSpPr>
        <p:spPr>
          <a:xfrm>
            <a:off x="1463040" y="367056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rPr>
              <a:t>Dolor</a:t>
            </a:r>
            <a:endParaRPr b="0" lang="en-US" sz="1800" spc="-1" strike="noStrike">
              <a:solidFill>
                <a:srgbClr val="000000"/>
              </a:solidFill>
              <a:latin typeface="Arial"/>
            </a:endParaRPr>
          </a:p>
        </p:txBody>
      </p:sp>
      <p:sp>
        <p:nvSpPr>
          <p:cNvPr id="419" name=""/>
          <p:cNvSpPr/>
          <p:nvPr/>
        </p:nvSpPr>
        <p:spPr>
          <a:xfrm>
            <a:off x="6672240" y="444708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Lorem ipsum dolor sit amet, consectetur adipiscing elit, sed do eiusmod tempor incididunt ut labore et dolore magna aliqua. </a:t>
            </a:r>
            <a:endParaRPr b="0" lang="en-US" sz="1200" spc="-1" strike="noStrike">
              <a:solidFill>
                <a:srgbClr val="000000"/>
              </a:solidFill>
              <a:latin typeface="Arial"/>
            </a:endParaRPr>
          </a:p>
        </p:txBody>
      </p:sp>
      <p:sp>
        <p:nvSpPr>
          <p:cNvPr id="420" name=""/>
          <p:cNvSpPr/>
          <p:nvPr/>
        </p:nvSpPr>
        <p:spPr>
          <a:xfrm>
            <a:off x="6672240" y="401976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rPr>
              <a:t>Consectetur</a:t>
            </a:r>
            <a:endParaRPr b="0" lang="en-US" sz="1800" spc="-1" strike="noStrike">
              <a:solidFill>
                <a:srgbClr val="000000"/>
              </a:solidFill>
              <a:latin typeface="Arial"/>
            </a:endParaRPr>
          </a:p>
        </p:txBody>
      </p:sp>
      <p:sp>
        <p:nvSpPr>
          <p:cNvPr id="421" name=""/>
          <p:cNvSpPr/>
          <p:nvPr/>
        </p:nvSpPr>
        <p:spPr>
          <a:xfrm>
            <a:off x="6672240" y="299052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Lorem ipsum dolor sit amet, consectetur adipiscing elit, sed do eiusmod tempor incididunt ut labore et dolore magna aliqua. </a:t>
            </a:r>
            <a:endParaRPr b="0" lang="en-US" sz="1200" spc="-1" strike="noStrike">
              <a:solidFill>
                <a:srgbClr val="000000"/>
              </a:solidFill>
              <a:latin typeface="Arial"/>
            </a:endParaRPr>
          </a:p>
        </p:txBody>
      </p:sp>
      <p:sp>
        <p:nvSpPr>
          <p:cNvPr id="422" name=""/>
          <p:cNvSpPr/>
          <p:nvPr/>
        </p:nvSpPr>
        <p:spPr>
          <a:xfrm>
            <a:off x="6672240" y="256320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rPr>
              <a:t>Amet</a:t>
            </a:r>
            <a:endParaRPr b="0" lang="en-US" sz="1800" spc="-1" strike="noStrike">
              <a:solidFill>
                <a:srgbClr val="000000"/>
              </a:solidFill>
              <a:latin typeface="Arial"/>
            </a:endParaRPr>
          </a:p>
        </p:txBody>
      </p:sp>
      <p:sp>
        <p:nvSpPr>
          <p:cNvPr id="423" name=""/>
          <p:cNvSpPr/>
          <p:nvPr/>
        </p:nvSpPr>
        <p:spPr>
          <a:xfrm>
            <a:off x="6672240" y="143316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Lorem ipsum dolor sit amet, consectetur adipiscing elit, sed do eiusmod tempor incididunt ut labore et dolore magna aliqua. </a:t>
            </a:r>
            <a:endParaRPr b="0" lang="en-US" sz="1200" spc="-1" strike="noStrike">
              <a:solidFill>
                <a:srgbClr val="000000"/>
              </a:solidFill>
              <a:latin typeface="Arial"/>
            </a:endParaRPr>
          </a:p>
        </p:txBody>
      </p:sp>
      <p:sp>
        <p:nvSpPr>
          <p:cNvPr id="424" name=""/>
          <p:cNvSpPr/>
          <p:nvPr/>
        </p:nvSpPr>
        <p:spPr>
          <a:xfrm>
            <a:off x="6672240" y="100584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rPr>
              <a:t>Sit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5" name="" descr=""/>
          <p:cNvPicPr/>
          <p:nvPr/>
        </p:nvPicPr>
        <p:blipFill>
          <a:blip r:embed="rId1">
            <a:extLst>
              <a:ext uri="{96DAC541-7B7A-43D3-8B79-37D633B846F1}">
                <asvg:svgBlip xmlns:asvg="http://schemas.microsoft.com/office/drawing/2016/SVG/main" r:embed="rId2"/>
              </a:ext>
            </a:extLst>
          </a:blip>
          <a:stretch/>
        </p:blipFill>
        <p:spPr>
          <a:xfrm>
            <a:off x="1188720" y="2783880"/>
            <a:ext cx="781920" cy="781920"/>
          </a:xfrm>
          <a:prstGeom prst="rect">
            <a:avLst/>
          </a:prstGeom>
          <a:ln w="0">
            <a:noFill/>
          </a:ln>
          <a:effectLst>
            <a:outerShdw blurRad="0" dir="2700000" dist="102841" rotWithShape="0">
              <a:srgbClr val="808080">
                <a:alpha val="20000"/>
              </a:srgbClr>
            </a:outerShdw>
          </a:effectLst>
        </p:spPr>
      </p:pic>
      <p:sp>
        <p:nvSpPr>
          <p:cNvPr id="426" name=""/>
          <p:cNvSpPr/>
          <p:nvPr/>
        </p:nvSpPr>
        <p:spPr>
          <a:xfrm>
            <a:off x="2651760" y="446760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200" spc="-1" strike="noStrike">
                <a:solidFill>
                  <a:srgbClr val="666666"/>
                </a:solidFill>
                <a:latin typeface="Noto Sans"/>
              </a:rPr>
              <a:t>Lorem ipsum dolor sit amet, consectetur adipiscing elit, sed do eiusmod tempor incididunt ut labore et dolore magna aliqua. </a:t>
            </a:r>
            <a:endParaRPr b="0" lang="en-US" sz="1200" spc="-1" strike="noStrike">
              <a:solidFill>
                <a:srgbClr val="000000"/>
              </a:solidFill>
              <a:latin typeface="Arial"/>
            </a:endParaRPr>
          </a:p>
        </p:txBody>
      </p:sp>
      <p:sp>
        <p:nvSpPr>
          <p:cNvPr id="427" name=""/>
          <p:cNvSpPr/>
          <p:nvPr/>
        </p:nvSpPr>
        <p:spPr>
          <a:xfrm>
            <a:off x="2651760" y="404028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rPr>
              <a:t>03 Dolor</a:t>
            </a:r>
            <a:endParaRPr b="0" lang="en-US" sz="1800" spc="-1" strike="noStrike">
              <a:solidFill>
                <a:srgbClr val="000000"/>
              </a:solidFill>
              <a:latin typeface="Arial"/>
            </a:endParaRPr>
          </a:p>
        </p:txBody>
      </p:sp>
      <p:sp>
        <p:nvSpPr>
          <p:cNvPr id="428" name=""/>
          <p:cNvSpPr/>
          <p:nvPr/>
        </p:nvSpPr>
        <p:spPr>
          <a:xfrm>
            <a:off x="180000" y="1250280"/>
            <a:ext cx="3477240" cy="985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Lorem ipsum dolor sit amet, consectetur adipiscing elit, sed do eiusmod tempor incididunt ut labore et dolore magna aliqua. </a:t>
            </a:r>
            <a:endParaRPr b="0" lang="en-US" sz="1200" spc="-1" strike="noStrike">
              <a:solidFill>
                <a:srgbClr val="000000"/>
              </a:solidFill>
              <a:latin typeface="Arial"/>
            </a:endParaRPr>
          </a:p>
        </p:txBody>
      </p:sp>
      <p:sp>
        <p:nvSpPr>
          <p:cNvPr id="429"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430" name=""/>
          <p:cNvSpPr/>
          <p:nvPr/>
        </p:nvSpPr>
        <p:spPr>
          <a:xfrm>
            <a:off x="1645920" y="82296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rPr>
              <a:t>01 Lorem</a:t>
            </a:r>
            <a:endParaRPr b="0" lang="en-US" sz="1800" spc="-1" strike="noStrike">
              <a:solidFill>
                <a:srgbClr val="000000"/>
              </a:solidFill>
              <a:latin typeface="Arial"/>
            </a:endParaRPr>
          </a:p>
        </p:txBody>
      </p:sp>
      <p:pic>
        <p:nvPicPr>
          <p:cNvPr id="431" name="" descr=""/>
          <p:cNvPicPr/>
          <p:nvPr/>
        </p:nvPicPr>
        <p:blipFill>
          <a:blip r:embed="rId3">
            <a:extLst>
              <a:ext uri="{96DAC541-7B7A-43D3-8B79-37D633B846F1}">
                <asvg:svgBlip xmlns:asvg="http://schemas.microsoft.com/office/drawing/2016/SVG/main" r:embed="rId4"/>
              </a:ext>
            </a:extLst>
          </a:blip>
          <a:stretch/>
        </p:blipFill>
        <p:spPr>
          <a:xfrm>
            <a:off x="4854240" y="1774080"/>
            <a:ext cx="942840" cy="1045080"/>
          </a:xfrm>
          <a:prstGeom prst="rect">
            <a:avLst/>
          </a:prstGeom>
          <a:ln w="0">
            <a:noFill/>
          </a:ln>
          <a:effectLst>
            <a:outerShdw blurRad="0" dir="2700000" dist="102841" rotWithShape="0">
              <a:srgbClr val="808080">
                <a:alpha val="20000"/>
              </a:srgbClr>
            </a:outerShdw>
          </a:effectLst>
        </p:spPr>
      </p:pic>
      <p:pic>
        <p:nvPicPr>
          <p:cNvPr id="432" name="" descr=""/>
          <p:cNvPicPr/>
          <p:nvPr/>
        </p:nvPicPr>
        <p:blipFill>
          <a:blip r:embed="rId5">
            <a:extLst>
              <a:ext uri="{96DAC541-7B7A-43D3-8B79-37D633B846F1}">
                <asvg:svgBlip xmlns:asvg="http://schemas.microsoft.com/office/drawing/2016/SVG/main" r:embed="rId6"/>
              </a:ext>
            </a:extLst>
          </a:blip>
          <a:stretch/>
        </p:blipFill>
        <p:spPr>
          <a:xfrm>
            <a:off x="6884640" y="3486960"/>
            <a:ext cx="924120" cy="847080"/>
          </a:xfrm>
          <a:prstGeom prst="rect">
            <a:avLst/>
          </a:prstGeom>
          <a:ln w="0">
            <a:noFill/>
          </a:ln>
          <a:effectLst>
            <a:outerShdw blurRad="0" dir="2700000" dist="102841" rotWithShape="0">
              <a:srgbClr val="808080">
                <a:alpha val="20000"/>
              </a:srgbClr>
            </a:outerShdw>
          </a:effectLst>
        </p:spPr>
      </p:pic>
      <p:sp>
        <p:nvSpPr>
          <p:cNvPr id="433" name=""/>
          <p:cNvSpPr/>
          <p:nvPr/>
        </p:nvSpPr>
        <p:spPr>
          <a:xfrm>
            <a:off x="6309360" y="1856520"/>
            <a:ext cx="2742840" cy="9194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200" spc="-1" strike="noStrike">
                <a:solidFill>
                  <a:srgbClr val="666666"/>
                </a:solidFill>
                <a:latin typeface="Noto Sans"/>
              </a:rPr>
              <a:t>Lorem ipsum dolor sit amet, consectetur adipiscing elit, sed do eiusmod tempor incididunt ut labore et dolore magna aliqua. </a:t>
            </a:r>
            <a:endParaRPr b="0" lang="en-US" sz="1200" spc="-1" strike="noStrike">
              <a:solidFill>
                <a:srgbClr val="000000"/>
              </a:solidFill>
              <a:latin typeface="Arial"/>
            </a:endParaRPr>
          </a:p>
        </p:txBody>
      </p:sp>
      <p:sp>
        <p:nvSpPr>
          <p:cNvPr id="434" name=""/>
          <p:cNvSpPr/>
          <p:nvPr/>
        </p:nvSpPr>
        <p:spPr>
          <a:xfrm>
            <a:off x="7040880" y="142920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rPr>
              <a:t>02 Ipsum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
          <p:cNvSpPr/>
          <p:nvPr/>
        </p:nvSpPr>
        <p:spPr>
          <a:xfrm>
            <a:off x="953280" y="1524240"/>
            <a:ext cx="3200040" cy="1132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sp>
        <p:nvSpPr>
          <p:cNvPr id="436" name=""/>
          <p:cNvSpPr/>
          <p:nvPr/>
        </p:nvSpPr>
        <p:spPr>
          <a:xfrm>
            <a:off x="1604520" y="1113840"/>
            <a:ext cx="1554120" cy="4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rPr>
              <a:t>Lorem</a:t>
            </a:r>
            <a:endParaRPr b="0" lang="en-US" sz="2200" spc="-1" strike="noStrike">
              <a:solidFill>
                <a:srgbClr val="000000"/>
              </a:solidFill>
              <a:latin typeface="Arial"/>
            </a:endParaRPr>
          </a:p>
        </p:txBody>
      </p:sp>
      <p:sp>
        <p:nvSpPr>
          <p:cNvPr id="437" name=""/>
          <p:cNvSpPr/>
          <p:nvPr/>
        </p:nvSpPr>
        <p:spPr>
          <a:xfrm>
            <a:off x="2873520" y="4037760"/>
            <a:ext cx="3200040" cy="1132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sp>
        <p:nvSpPr>
          <p:cNvPr id="438" name=""/>
          <p:cNvSpPr/>
          <p:nvPr/>
        </p:nvSpPr>
        <p:spPr>
          <a:xfrm>
            <a:off x="3524760" y="3627360"/>
            <a:ext cx="1554120" cy="4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rPr>
              <a:t>Ipsum</a:t>
            </a:r>
            <a:endParaRPr b="0" lang="en-US" sz="2200" spc="-1" strike="noStrike">
              <a:solidFill>
                <a:srgbClr val="000000"/>
              </a:solidFill>
              <a:latin typeface="Arial"/>
            </a:endParaRPr>
          </a:p>
        </p:txBody>
      </p:sp>
      <p:sp>
        <p:nvSpPr>
          <p:cNvPr id="439" name=""/>
          <p:cNvSpPr/>
          <p:nvPr/>
        </p:nvSpPr>
        <p:spPr>
          <a:xfrm>
            <a:off x="6714000" y="4084560"/>
            <a:ext cx="3200040" cy="1132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sp>
        <p:nvSpPr>
          <p:cNvPr id="440" name=""/>
          <p:cNvSpPr/>
          <p:nvPr/>
        </p:nvSpPr>
        <p:spPr>
          <a:xfrm>
            <a:off x="7365240" y="3674160"/>
            <a:ext cx="1554120" cy="4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rPr>
              <a:t>Sit</a:t>
            </a:r>
            <a:endParaRPr b="0" lang="en-US" sz="2200" spc="-1" strike="noStrike">
              <a:solidFill>
                <a:srgbClr val="000000"/>
              </a:solidFill>
              <a:latin typeface="Arial"/>
            </a:endParaRPr>
          </a:p>
        </p:txBody>
      </p:sp>
      <p:sp>
        <p:nvSpPr>
          <p:cNvPr id="441" name=""/>
          <p:cNvSpPr/>
          <p:nvPr/>
        </p:nvSpPr>
        <p:spPr>
          <a:xfrm>
            <a:off x="5068080" y="1524240"/>
            <a:ext cx="3200040" cy="1132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sp>
        <p:nvSpPr>
          <p:cNvPr id="442" name=""/>
          <p:cNvSpPr/>
          <p:nvPr/>
        </p:nvSpPr>
        <p:spPr>
          <a:xfrm>
            <a:off x="5719320" y="1113840"/>
            <a:ext cx="1554120" cy="4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rPr>
              <a:t>Dolor</a:t>
            </a:r>
            <a:endParaRPr b="0" lang="en-US" sz="2200" spc="-1" strike="noStrike">
              <a:solidFill>
                <a:srgbClr val="000000"/>
              </a:solidFill>
              <a:latin typeface="Arial"/>
            </a:endParaRPr>
          </a:p>
        </p:txBody>
      </p:sp>
      <p:sp>
        <p:nvSpPr>
          <p:cNvPr id="443" name=""/>
          <p:cNvSpPr/>
          <p:nvPr/>
        </p:nvSpPr>
        <p:spPr>
          <a:xfrm>
            <a:off x="496080" y="518400"/>
            <a:ext cx="1096920" cy="112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6000" spc="-1" strike="noStrike">
                <a:solidFill>
                  <a:srgbClr val="000000"/>
                </a:solidFill>
                <a:latin typeface="Noto Sans"/>
              </a:rPr>
              <a:t>01</a:t>
            </a:r>
            <a:endParaRPr b="0" lang="en-US" sz="6000" spc="-1" strike="noStrike">
              <a:solidFill>
                <a:srgbClr val="000000"/>
              </a:solidFill>
              <a:latin typeface="Arial"/>
            </a:endParaRPr>
          </a:p>
        </p:txBody>
      </p:sp>
      <p:sp>
        <p:nvSpPr>
          <p:cNvPr id="444" name=""/>
          <p:cNvSpPr/>
          <p:nvPr/>
        </p:nvSpPr>
        <p:spPr>
          <a:xfrm>
            <a:off x="2416320" y="3078720"/>
            <a:ext cx="1096920" cy="112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6000" spc="-1" strike="noStrike">
                <a:solidFill>
                  <a:srgbClr val="000000"/>
                </a:solidFill>
                <a:latin typeface="Noto Sans"/>
              </a:rPr>
              <a:t>02</a:t>
            </a:r>
            <a:endParaRPr b="0" lang="en-US" sz="6000" spc="-1" strike="noStrike">
              <a:solidFill>
                <a:srgbClr val="000000"/>
              </a:solidFill>
              <a:latin typeface="Arial"/>
            </a:endParaRPr>
          </a:p>
        </p:txBody>
      </p:sp>
      <p:sp>
        <p:nvSpPr>
          <p:cNvPr id="445" name=""/>
          <p:cNvSpPr/>
          <p:nvPr/>
        </p:nvSpPr>
        <p:spPr>
          <a:xfrm>
            <a:off x="4610880" y="577440"/>
            <a:ext cx="1096920" cy="112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6000" spc="-1" strike="noStrike">
                <a:solidFill>
                  <a:srgbClr val="000000"/>
                </a:solidFill>
                <a:latin typeface="Noto Sans"/>
              </a:rPr>
              <a:t>03</a:t>
            </a:r>
            <a:endParaRPr b="0" lang="en-US" sz="6000" spc="-1" strike="noStrike">
              <a:solidFill>
                <a:srgbClr val="000000"/>
              </a:solidFill>
              <a:latin typeface="Arial"/>
            </a:endParaRPr>
          </a:p>
        </p:txBody>
      </p:sp>
      <p:sp>
        <p:nvSpPr>
          <p:cNvPr id="446" name=""/>
          <p:cNvSpPr/>
          <p:nvPr/>
        </p:nvSpPr>
        <p:spPr>
          <a:xfrm>
            <a:off x="6256800" y="3137760"/>
            <a:ext cx="1096920" cy="112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6000" spc="-1" strike="noStrike">
                <a:solidFill>
                  <a:srgbClr val="000000"/>
                </a:solidFill>
                <a:latin typeface="Noto Sans"/>
              </a:rPr>
              <a:t>04</a:t>
            </a:r>
            <a:endParaRPr b="0" lang="en-US"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
          <p:cNvSpPr/>
          <p:nvPr/>
        </p:nvSpPr>
        <p:spPr>
          <a:xfrm>
            <a:off x="4297680" y="2371680"/>
            <a:ext cx="3840120" cy="133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Noto Sans"/>
              </a:rPr>
              <a:t>Lorem ipsum dolor sit amet, consectetur adipiscing elit, sed do eiusmod tempor incididunt ut labore et dolore magna aliqua. </a:t>
            </a:r>
            <a:endParaRPr b="0" lang="en-US" sz="1800" spc="-1" strike="noStrike">
              <a:solidFill>
                <a:srgbClr val="000000"/>
              </a:solidFill>
              <a:latin typeface="Arial"/>
            </a:endParaRPr>
          </a:p>
        </p:txBody>
      </p:sp>
      <p:sp>
        <p:nvSpPr>
          <p:cNvPr id="448" name=""/>
          <p:cNvSpPr/>
          <p:nvPr/>
        </p:nvSpPr>
        <p:spPr>
          <a:xfrm>
            <a:off x="4317120" y="3748320"/>
            <a:ext cx="1554120" cy="3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000000"/>
                </a:solidFill>
                <a:latin typeface="Noto Sans"/>
              </a:rPr>
              <a:t>- Loremus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49" name=""/>
          <p:cNvGrpSpPr/>
          <p:nvPr/>
        </p:nvGrpSpPr>
        <p:grpSpPr>
          <a:xfrm>
            <a:off x="914400" y="2103120"/>
            <a:ext cx="1462680" cy="1462680"/>
            <a:chOff x="914400" y="2103120"/>
            <a:chExt cx="1462680" cy="1462680"/>
          </a:xfrm>
        </p:grpSpPr>
        <p:sp>
          <p:nvSpPr>
            <p:cNvPr id="450" name=""/>
            <p:cNvSpPr/>
            <p:nvPr/>
          </p:nvSpPr>
          <p:spPr>
            <a:xfrm>
              <a:off x="914400" y="2103120"/>
              <a:ext cx="1462680" cy="1462680"/>
            </a:xfrm>
            <a:prstGeom prst="ellipse">
              <a:avLst/>
            </a:prstGeom>
            <a:solidFill>
              <a:srgbClr val="b8dbd9"/>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pic>
          <p:nvPicPr>
            <p:cNvPr id="451" name="" descr=""/>
            <p:cNvPicPr/>
            <p:nvPr/>
          </p:nvPicPr>
          <p:blipFill>
            <a:blip r:embed="rId1">
              <a:extLst>
                <a:ext uri="{96DAC541-7B7A-43D3-8B79-37D633B846F1}">
                  <asvg:svgBlip xmlns:asvg="http://schemas.microsoft.com/office/drawing/2016/SVG/main" r:embed="rId2"/>
                </a:ext>
              </a:extLst>
            </a:blip>
            <a:stretch/>
          </p:blipFill>
          <p:spPr>
            <a:xfrm>
              <a:off x="1188720" y="2377440"/>
              <a:ext cx="914040" cy="914040"/>
            </a:xfrm>
            <a:prstGeom prst="rect">
              <a:avLst/>
            </a:prstGeom>
            <a:ln w="0">
              <a:noFill/>
            </a:ln>
          </p:spPr>
        </p:pic>
      </p:grpSp>
      <p:grpSp>
        <p:nvGrpSpPr>
          <p:cNvPr id="452" name=""/>
          <p:cNvGrpSpPr/>
          <p:nvPr/>
        </p:nvGrpSpPr>
        <p:grpSpPr>
          <a:xfrm>
            <a:off x="4297680" y="2103120"/>
            <a:ext cx="1462680" cy="1462680"/>
            <a:chOff x="4297680" y="2103120"/>
            <a:chExt cx="1462680" cy="1462680"/>
          </a:xfrm>
        </p:grpSpPr>
        <p:sp>
          <p:nvSpPr>
            <p:cNvPr id="453" name=""/>
            <p:cNvSpPr/>
            <p:nvPr/>
          </p:nvSpPr>
          <p:spPr>
            <a:xfrm>
              <a:off x="4297680" y="2103120"/>
              <a:ext cx="1462680" cy="1462680"/>
            </a:xfrm>
            <a:prstGeom prst="ellipse">
              <a:avLst/>
            </a:prstGeom>
            <a:solidFill>
              <a:srgbClr val="586f7c"/>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pic>
          <p:nvPicPr>
            <p:cNvPr id="454" name="" descr=""/>
            <p:cNvPicPr/>
            <p:nvPr/>
          </p:nvPicPr>
          <p:blipFill>
            <a:blip r:embed="rId3">
              <a:extLst>
                <a:ext uri="{96DAC541-7B7A-43D3-8B79-37D633B846F1}">
                  <asvg:svgBlip xmlns:asvg="http://schemas.microsoft.com/office/drawing/2016/SVG/main" r:embed="rId4"/>
                </a:ext>
              </a:extLst>
            </a:blip>
            <a:stretch/>
          </p:blipFill>
          <p:spPr>
            <a:xfrm>
              <a:off x="4572000" y="2370600"/>
              <a:ext cx="920880" cy="920880"/>
            </a:xfrm>
            <a:prstGeom prst="rect">
              <a:avLst/>
            </a:prstGeom>
            <a:ln w="0">
              <a:noFill/>
            </a:ln>
          </p:spPr>
        </p:pic>
      </p:grpSp>
      <p:grpSp>
        <p:nvGrpSpPr>
          <p:cNvPr id="455" name=""/>
          <p:cNvGrpSpPr/>
          <p:nvPr/>
        </p:nvGrpSpPr>
        <p:grpSpPr>
          <a:xfrm>
            <a:off x="7570080" y="2103120"/>
            <a:ext cx="1462680" cy="1462680"/>
            <a:chOff x="7570080" y="2103120"/>
            <a:chExt cx="1462680" cy="1462680"/>
          </a:xfrm>
        </p:grpSpPr>
        <p:sp>
          <p:nvSpPr>
            <p:cNvPr id="456" name=""/>
            <p:cNvSpPr/>
            <p:nvPr/>
          </p:nvSpPr>
          <p:spPr>
            <a:xfrm>
              <a:off x="7570080" y="2103120"/>
              <a:ext cx="1462680" cy="1462680"/>
            </a:xfrm>
            <a:prstGeom prst="ellipse">
              <a:avLst/>
            </a:prstGeom>
            <a:solidFill>
              <a:srgbClr val="2f4550"/>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pic>
          <p:nvPicPr>
            <p:cNvPr id="457" name="" descr=""/>
            <p:cNvPicPr/>
            <p:nvPr/>
          </p:nvPicPr>
          <p:blipFill>
            <a:blip r:embed="rId5">
              <a:extLst>
                <a:ext uri="{96DAC541-7B7A-43D3-8B79-37D633B846F1}">
                  <asvg:svgBlip xmlns:asvg="http://schemas.microsoft.com/office/drawing/2016/SVG/main" r:embed="rId6"/>
                </a:ext>
              </a:extLst>
            </a:blip>
            <a:stretch/>
          </p:blipFill>
          <p:spPr>
            <a:xfrm>
              <a:off x="7844400" y="2286000"/>
              <a:ext cx="992880" cy="992880"/>
            </a:xfrm>
            <a:prstGeom prst="rect">
              <a:avLst/>
            </a:prstGeom>
            <a:ln w="0">
              <a:noFill/>
            </a:ln>
          </p:spPr>
        </p:pic>
      </p:grpSp>
      <p:sp>
        <p:nvSpPr>
          <p:cNvPr id="458" name=""/>
          <p:cNvSpPr/>
          <p:nvPr/>
        </p:nvSpPr>
        <p:spPr>
          <a:xfrm>
            <a:off x="1005840" y="3736440"/>
            <a:ext cx="1279800" cy="401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Noto Sans"/>
              </a:rPr>
              <a:t>Lorem</a:t>
            </a:r>
            <a:endParaRPr b="0" lang="en-US" sz="1800" spc="-1" strike="noStrike">
              <a:solidFill>
                <a:srgbClr val="000000"/>
              </a:solidFill>
              <a:latin typeface="Arial"/>
            </a:endParaRPr>
          </a:p>
        </p:txBody>
      </p:sp>
      <p:sp>
        <p:nvSpPr>
          <p:cNvPr id="459" name=""/>
          <p:cNvSpPr/>
          <p:nvPr/>
        </p:nvSpPr>
        <p:spPr>
          <a:xfrm>
            <a:off x="4389120" y="3768480"/>
            <a:ext cx="1279800" cy="401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Noto Sans"/>
              </a:rPr>
              <a:t>Ipsum</a:t>
            </a:r>
            <a:endParaRPr b="0" lang="en-US" sz="1800" spc="-1" strike="noStrike">
              <a:solidFill>
                <a:srgbClr val="000000"/>
              </a:solidFill>
              <a:latin typeface="Arial"/>
            </a:endParaRPr>
          </a:p>
        </p:txBody>
      </p:sp>
      <p:sp>
        <p:nvSpPr>
          <p:cNvPr id="460" name=""/>
          <p:cNvSpPr/>
          <p:nvPr/>
        </p:nvSpPr>
        <p:spPr>
          <a:xfrm>
            <a:off x="7661520" y="3749040"/>
            <a:ext cx="1279800" cy="401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Noto Sans"/>
              </a:rPr>
              <a:t>Dolor</a:t>
            </a:r>
            <a:endParaRPr b="0" lang="en-US" sz="1800" spc="-1" strike="noStrike">
              <a:solidFill>
                <a:srgbClr val="000000"/>
              </a:solidFill>
              <a:latin typeface="Arial"/>
            </a:endParaRPr>
          </a:p>
        </p:txBody>
      </p:sp>
      <p:sp>
        <p:nvSpPr>
          <p:cNvPr id="461" name=""/>
          <p:cNvSpPr/>
          <p:nvPr/>
        </p:nvSpPr>
        <p:spPr>
          <a:xfrm>
            <a:off x="365760" y="4088520"/>
            <a:ext cx="2873880" cy="1653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sp>
        <p:nvSpPr>
          <p:cNvPr id="462" name=""/>
          <p:cNvSpPr/>
          <p:nvPr/>
        </p:nvSpPr>
        <p:spPr>
          <a:xfrm>
            <a:off x="3600000" y="4088880"/>
            <a:ext cx="2781720" cy="1653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sp>
        <p:nvSpPr>
          <p:cNvPr id="463" name=""/>
          <p:cNvSpPr/>
          <p:nvPr/>
        </p:nvSpPr>
        <p:spPr>
          <a:xfrm>
            <a:off x="6840000" y="4089240"/>
            <a:ext cx="2817720" cy="1653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500" spc="-1" strike="noStrike">
                <a:solidFill>
                  <a:srgbClr val="666666"/>
                </a:solidFill>
                <a:latin typeface="Noto Sans"/>
              </a:rPr>
              <a:t>Lorem ipsum dolor sit amet, consectetur adipiscing elit, sed do eiusmod tempor incididunt ut labore et dolore magna aliqua. </a:t>
            </a:r>
            <a:endParaRPr b="0" lang="en-US" sz="1500" spc="-1" strike="noStrike">
              <a:solidFill>
                <a:srgbClr val="000000"/>
              </a:solidFill>
              <a:latin typeface="Arial"/>
            </a:endParaRPr>
          </a:p>
        </p:txBody>
      </p:sp>
      <p:grpSp>
        <p:nvGrpSpPr>
          <p:cNvPr id="464" name=""/>
          <p:cNvGrpSpPr/>
          <p:nvPr/>
        </p:nvGrpSpPr>
        <p:grpSpPr>
          <a:xfrm>
            <a:off x="4445640" y="1542960"/>
            <a:ext cx="1188360" cy="273960"/>
            <a:chOff x="4445640" y="1542960"/>
            <a:chExt cx="1188360" cy="273960"/>
          </a:xfrm>
        </p:grpSpPr>
        <p:sp>
          <p:nvSpPr>
            <p:cNvPr id="465" name=""/>
            <p:cNvSpPr/>
            <p:nvPr/>
          </p:nvSpPr>
          <p:spPr>
            <a:xfrm>
              <a:off x="4445640" y="1542960"/>
              <a:ext cx="273960" cy="273960"/>
            </a:xfrm>
            <a:prstGeom prst="ellipse">
              <a:avLst/>
            </a:prstGeom>
            <a:solidFill>
              <a:srgbClr val="b8dbd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466" name=""/>
            <p:cNvSpPr/>
            <p:nvPr/>
          </p:nvSpPr>
          <p:spPr>
            <a:xfrm>
              <a:off x="4902840" y="1542960"/>
              <a:ext cx="273960" cy="273960"/>
            </a:xfrm>
            <a:prstGeom prst="ellipse">
              <a:avLst/>
            </a:prstGeom>
            <a:solidFill>
              <a:srgbClr val="586f7c"/>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467" name=""/>
            <p:cNvSpPr/>
            <p:nvPr/>
          </p:nvSpPr>
          <p:spPr>
            <a:xfrm>
              <a:off x="5360040" y="1542960"/>
              <a:ext cx="273960" cy="273960"/>
            </a:xfrm>
            <a:prstGeom prst="ellipse">
              <a:avLst/>
            </a:prstGeom>
            <a:solidFill>
              <a:srgbClr val="2f455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grpSp>
      <p:sp>
        <p:nvSpPr>
          <p:cNvPr id="468"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
          <p:cNvSpPr/>
          <p:nvPr/>
        </p:nvSpPr>
        <p:spPr>
          <a:xfrm>
            <a:off x="5873400" y="1190520"/>
            <a:ext cx="4093920" cy="4093920"/>
          </a:xfrm>
          <a:custGeom>
            <a:avLst/>
            <a:gdLst>
              <a:gd name="textAreaLeft" fmla="*/ 0 w 4093920"/>
              <a:gd name="textAreaRight" fmla="*/ 4094280 w 4093920"/>
              <a:gd name="textAreaTop" fmla="*/ 0 h 4093920"/>
              <a:gd name="textAreaBottom" fmla="*/ 4094280 h 4093920"/>
            </a:gdLst>
            <a:ahLst/>
            <a:rect l="textAreaLeft" t="textAreaTop" r="textAreaRight" b="textAreaBottom"/>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1"/>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ndParaRPr>
          </a:p>
        </p:txBody>
      </p:sp>
      <p:sp>
        <p:nvSpPr>
          <p:cNvPr id="470"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buNone/>
            </a:pPr>
            <a:endParaRPr b="0" lang="en-US" sz="1800" spc="-1" strike="noStrike">
              <a:solidFill>
                <a:srgbClr val="000000"/>
              </a:solidFill>
              <a:latin typeface="Arial"/>
            </a:endParaRPr>
          </a:p>
        </p:txBody>
      </p:sp>
      <p:sp>
        <p:nvSpPr>
          <p:cNvPr id="471" name="PlaceHolder 2"/>
          <p:cNvSpPr>
            <a:spLocks noGrp="1"/>
          </p:cNvSpPr>
          <p:nvPr>
            <p:ph/>
          </p:nvPr>
        </p:nvSpPr>
        <p:spPr>
          <a:xfrm>
            <a:off x="468000" y="1800000"/>
            <a:ext cx="6162840" cy="32878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Overview</a:t>
            </a:r>
            <a:endParaRPr b="0" lang="en-US" sz="4400" spc="-1" strike="noStrike">
              <a:solidFill>
                <a:srgbClr val="000000"/>
              </a:solidFill>
              <a:latin typeface="Arial"/>
            </a:endParaRPr>
          </a:p>
        </p:txBody>
      </p:sp>
      <p:sp>
        <p:nvSpPr>
          <p:cNvPr id="386" name="PlaceHolder 2"/>
          <p:cNvSpPr>
            <a:spLocks noGrp="1"/>
          </p:cNvSpPr>
          <p:nvPr>
            <p:ph/>
          </p:nvPr>
        </p:nvSpPr>
        <p:spPr>
          <a:xfrm>
            <a:off x="468000" y="1800000"/>
            <a:ext cx="684684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Processors today are multicore</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A program runs as a process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By default it uses only one core</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Share Memory Architecture</a:t>
            </a:r>
            <a:endParaRPr b="0" lang="en-US" sz="4400" spc="-1" strike="noStrike">
              <a:solidFill>
                <a:srgbClr val="000000"/>
              </a:solidFill>
              <a:latin typeface="Arial"/>
            </a:endParaRPr>
          </a:p>
        </p:txBody>
      </p:sp>
      <p:pic>
        <p:nvPicPr>
          <p:cNvPr id="388" name="" descr=""/>
          <p:cNvPicPr/>
          <p:nvPr/>
        </p:nvPicPr>
        <p:blipFill>
          <a:blip r:embed="rId1"/>
          <a:stretch/>
        </p:blipFill>
        <p:spPr>
          <a:xfrm>
            <a:off x="623520" y="1594440"/>
            <a:ext cx="8905320" cy="3328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Parallel Programming</a:t>
            </a:r>
            <a:endParaRPr b="0" lang="en-US" sz="4400" spc="-1" strike="noStrike">
              <a:solidFill>
                <a:srgbClr val="000000"/>
              </a:solidFill>
              <a:latin typeface="Arial"/>
            </a:endParaRPr>
          </a:p>
        </p:txBody>
      </p:sp>
      <p:sp>
        <p:nvSpPr>
          <p:cNvPr id="390" name="PlaceHolder 2"/>
          <p:cNvSpPr>
            <a:spLocks noGrp="1"/>
          </p:cNvSpPr>
          <p:nvPr>
            <p:ph/>
          </p:nvPr>
        </p:nvSpPr>
        <p:spPr>
          <a:xfrm>
            <a:off x="468000" y="1800000"/>
            <a:ext cx="890424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Helps utilize multiple cores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Potentially boosts performance</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Has own challenges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u="sng">
                <a:solidFill>
                  <a:srgbClr val="000000"/>
                </a:solidFill>
                <a:uFillTx/>
                <a:latin typeface="Noto Sans"/>
              </a:rPr>
              <a:t>Frameworks</a:t>
            </a:r>
            <a:r>
              <a:rPr b="0" lang="en-US" sz="3200" spc="-1" strike="noStrike">
                <a:solidFill>
                  <a:srgbClr val="000000"/>
                </a:solidFill>
                <a:latin typeface="Noto Sans"/>
              </a:rPr>
              <a:t>: Pthreads, OpenMP, Cuda, etc.</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OpenMP</a:t>
            </a:r>
            <a:endParaRPr b="0" lang="en-US" sz="4400" spc="-1" strike="noStrike">
              <a:solidFill>
                <a:srgbClr val="000000"/>
              </a:solidFill>
              <a:latin typeface="Arial"/>
            </a:endParaRPr>
          </a:p>
        </p:txBody>
      </p:sp>
      <p:sp>
        <p:nvSpPr>
          <p:cNvPr id="392" name="PlaceHolder 2"/>
          <p:cNvSpPr>
            <a:spLocks noGrp="1"/>
          </p:cNvSpPr>
          <p:nvPr>
            <p:ph/>
          </p:nvPr>
        </p:nvSpPr>
        <p:spPr>
          <a:xfrm>
            <a:off x="468000" y="1800000"/>
            <a:ext cx="844704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Parallel programming framework</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High level</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Easy to get started </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Compiler support</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3" name="" descr=""/>
          <p:cNvPicPr/>
          <p:nvPr/>
        </p:nvPicPr>
        <p:blipFill>
          <a:blip r:embed="rId1"/>
          <a:stretch/>
        </p:blipFill>
        <p:spPr>
          <a:xfrm>
            <a:off x="5257800" y="914400"/>
            <a:ext cx="4737960" cy="4617000"/>
          </a:xfrm>
          <a:prstGeom prst="rect">
            <a:avLst/>
          </a:prstGeom>
          <a:ln w="0">
            <a:noFill/>
          </a:ln>
        </p:spPr>
      </p:pic>
      <p:sp>
        <p:nvSpPr>
          <p:cNvPr id="394" name="PlaceHolder 1"/>
          <p:cNvSpPr>
            <a:spLocks noGrp="1"/>
          </p:cNvSpPr>
          <p:nvPr>
            <p:ph type="title"/>
          </p:nvPr>
        </p:nvSpPr>
        <p:spPr>
          <a:xfrm>
            <a:off x="0" y="425160"/>
            <a:ext cx="64004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OpenMP Working</a:t>
            </a:r>
            <a:endParaRPr b="0" lang="en-US" sz="4400" spc="-1" strike="noStrike">
              <a:solidFill>
                <a:srgbClr val="000000"/>
              </a:solidFill>
              <a:latin typeface="Arial"/>
            </a:endParaRPr>
          </a:p>
        </p:txBody>
      </p:sp>
      <p:sp>
        <p:nvSpPr>
          <p:cNvPr id="395" name="PlaceHolder 2"/>
          <p:cNvSpPr>
            <a:spLocks noGrp="1"/>
          </p:cNvSpPr>
          <p:nvPr>
            <p:ph/>
          </p:nvPr>
        </p:nvSpPr>
        <p:spPr>
          <a:xfrm>
            <a:off x="468000" y="1800000"/>
            <a:ext cx="8447040" cy="3287880"/>
          </a:xfrm>
          <a:prstGeom prst="rect">
            <a:avLst/>
          </a:prstGeom>
          <a:noFill/>
          <a:ln w="0">
            <a:noFill/>
          </a:ln>
        </p:spPr>
        <p:txBody>
          <a:bodyPr lIns="0" rIns="0" tIns="0" bIns="0" anchor="t">
            <a:normAutofit fontScale="71666"/>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Creates multiple threads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fork-join model</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Noto Sans"/>
              </a:rPr>
              <a:t>Single main thread</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Noto Sans"/>
              </a:rPr>
              <a:t>fork: create parallel regions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Noto Sans"/>
              </a:rPr>
              <a:t>join: merges parallel threads into one</a:t>
            </a:r>
            <a:endParaRPr b="0" lang="en-US" sz="28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3200" spc="-1" strike="noStrike">
                <a:solidFill>
                  <a:srgbClr val="000000"/>
                </a:solidFill>
                <a:latin typeface="Noto Sans"/>
                <a:ea typeface="Noto Sans CJK SC"/>
              </a:rPr>
              <a:t>Compile with flag: </a:t>
            </a:r>
            <a:r>
              <a:rPr b="1" lang="en-US" sz="3200" spc="-1" strike="noStrike">
                <a:solidFill>
                  <a:srgbClr val="000000"/>
                </a:solidFill>
                <a:latin typeface="Noto Sans"/>
                <a:ea typeface="Noto Sans CJK SC"/>
              </a:rPr>
              <a:t>-fopenmp</a:t>
            </a:r>
            <a:r>
              <a:rPr b="0" lang="en-US" sz="3200" spc="-1" strike="noStrike">
                <a:solidFill>
                  <a:srgbClr val="000000"/>
                </a:solidFill>
                <a:latin typeface="Noto Sans"/>
                <a:ea typeface="Noto Sans CJK SC"/>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OpenMP Syntax</a:t>
            </a:r>
            <a:endParaRPr b="0" lang="en-US" sz="4400" spc="-1" strike="noStrike">
              <a:solidFill>
                <a:srgbClr val="000000"/>
              </a:solidFill>
              <a:latin typeface="Arial"/>
            </a:endParaRPr>
          </a:p>
        </p:txBody>
      </p:sp>
      <p:sp>
        <p:nvSpPr>
          <p:cNvPr id="397" name="PlaceHolder 2"/>
          <p:cNvSpPr>
            <a:spLocks noGrp="1"/>
          </p:cNvSpPr>
          <p:nvPr>
            <p:ph/>
          </p:nvPr>
        </p:nvSpPr>
        <p:spPr>
          <a:xfrm>
            <a:off x="468000" y="1800000"/>
            <a:ext cx="8447040" cy="3287880"/>
          </a:xfrm>
          <a:prstGeom prst="rect">
            <a:avLst/>
          </a:prstGeom>
          <a:noFill/>
          <a:ln w="0">
            <a:noFill/>
          </a:ln>
        </p:spPr>
        <p:txBody>
          <a:bodyPr lIns="0" rIns="0" tIns="0" bIns="0" anchor="t">
            <a:normAutofit fontScale="68333"/>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Include </a:t>
            </a:r>
            <a:r>
              <a:rPr b="0" lang="en-US" sz="2800" spc="-7" strike="noStrike">
                <a:solidFill>
                  <a:schemeClr val="dk1"/>
                </a:solidFill>
                <a:latin typeface="Courier New"/>
              </a:rPr>
              <a:t>&lt;omp.h&gt;</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Noto Sans"/>
              </a:rPr>
              <a:t>Pragmas:</a:t>
            </a:r>
            <a:endParaRPr b="0" lang="en-US" sz="3200" spc="-1" strike="noStrike">
              <a:solidFill>
                <a:srgbClr val="000000"/>
              </a:solidFill>
              <a:latin typeface="Arial"/>
            </a:endParaRPr>
          </a:p>
          <a:p>
            <a:pPr marL="864000" indent="0" defTabSz="914400">
              <a:lnSpc>
                <a:spcPts val="2991"/>
              </a:lnSpc>
              <a:spcBef>
                <a:spcPts val="499"/>
              </a:spcBef>
              <a:buNone/>
              <a:tabLst>
                <a:tab algn="l" pos="0"/>
              </a:tabLst>
            </a:pPr>
            <a:r>
              <a:rPr b="0" lang="en-US" sz="2800" spc="-7" strike="noStrike">
                <a:solidFill>
                  <a:schemeClr val="dk1"/>
                </a:solidFill>
                <a:latin typeface="Courier New"/>
              </a:rPr>
              <a:t>#pragma omp directive [clause </a:t>
            </a:r>
            <a:r>
              <a:rPr b="0" lang="en-US" sz="2800" spc="-1671" strike="noStrike">
                <a:solidFill>
                  <a:schemeClr val="dk1"/>
                </a:solidFill>
                <a:latin typeface="Courier New"/>
              </a:rPr>
              <a:t> </a:t>
            </a:r>
            <a:r>
              <a:rPr b="0" lang="en-US" sz="2800" spc="-7" strike="noStrike">
                <a:solidFill>
                  <a:schemeClr val="dk1"/>
                </a:solidFill>
                <a:latin typeface="Courier New"/>
              </a:rPr>
              <a:t>list]</a:t>
            </a:r>
            <a:r>
              <a:rPr b="0" lang="en-US" sz="2800" spc="-21" strike="noStrike">
                <a:solidFill>
                  <a:schemeClr val="dk1"/>
                </a:solidFill>
                <a:latin typeface="Courier New"/>
              </a:rPr>
              <a:t> </a:t>
            </a:r>
            <a:endParaRPr b="0" lang="en-US" sz="2800" spc="-1" strike="noStrike">
              <a:solidFill>
                <a:srgbClr val="000000"/>
              </a:solidFill>
              <a:latin typeface="Arial"/>
            </a:endParaRPr>
          </a:p>
          <a:p>
            <a:pPr marL="864000" indent="0" defTabSz="914400">
              <a:lnSpc>
                <a:spcPts val="2991"/>
              </a:lnSpc>
              <a:spcBef>
                <a:spcPts val="499"/>
              </a:spcBef>
              <a:buNone/>
              <a:tabLst>
                <a:tab algn="l" pos="0"/>
              </a:tabLst>
            </a:pPr>
            <a:r>
              <a:rPr b="0" lang="en-US" sz="2800" spc="-12" strike="noStrike">
                <a:solidFill>
                  <a:schemeClr val="dk1"/>
                </a:solidFill>
                <a:latin typeface="Courier New"/>
              </a:rPr>
              <a:t>{structured</a:t>
            </a:r>
            <a:r>
              <a:rPr b="0" lang="en-US" sz="2800" spc="-7" strike="noStrike">
                <a:solidFill>
                  <a:schemeClr val="dk1"/>
                </a:solidFill>
                <a:latin typeface="Courier New"/>
              </a:rPr>
              <a:t> </a:t>
            </a:r>
            <a:r>
              <a:rPr b="0" lang="en-US" sz="2800" spc="-12" strike="noStrike">
                <a:solidFill>
                  <a:schemeClr val="dk1"/>
                </a:solidFill>
                <a:latin typeface="Courier New"/>
              </a:rPr>
              <a:t>block}</a:t>
            </a:r>
            <a:endParaRPr b="0" lang="en-US" sz="2800" spc="-1" strike="noStrike">
              <a:solidFill>
                <a:srgbClr val="000000"/>
              </a:solidFill>
              <a:latin typeface="Arial"/>
            </a:endParaRPr>
          </a:p>
          <a:p>
            <a:pPr marL="432000" indent="-324000" defTabSz="914400">
              <a:lnSpc>
                <a:spcPct val="100000"/>
              </a:lnSpc>
              <a:spcBef>
                <a:spcPts val="1417"/>
              </a:spcBef>
              <a:buClr>
                <a:srgbClr val="000000"/>
              </a:buClr>
              <a:buSzPct val="45000"/>
              <a:buFont typeface="Wingdings" charset="2"/>
              <a:buChar char=""/>
              <a:tabLst>
                <a:tab algn="l" pos="0"/>
              </a:tabLst>
            </a:pPr>
            <a:r>
              <a:rPr b="0" lang="en-US" sz="3200" spc="-1" strike="noStrike">
                <a:solidFill>
                  <a:srgbClr val="000000"/>
                </a:solidFill>
                <a:latin typeface="Noto Sans"/>
              </a:rPr>
              <a:t>Directives</a:t>
            </a:r>
            <a:endParaRPr b="0" lang="en-US" sz="3200" spc="-1" strike="noStrike">
              <a:solidFill>
                <a:srgbClr val="000000"/>
              </a:solidFill>
              <a:latin typeface="Arial"/>
            </a:endParaRPr>
          </a:p>
          <a:p>
            <a:pPr marL="432000" indent="-324000" defTabSz="914400">
              <a:lnSpc>
                <a:spcPct val="100000"/>
              </a:lnSpc>
              <a:spcBef>
                <a:spcPts val="1417"/>
              </a:spcBef>
              <a:buClr>
                <a:srgbClr val="000000"/>
              </a:buClr>
              <a:buSzPct val="45000"/>
              <a:buFont typeface="Wingdings" charset="2"/>
              <a:buChar char=""/>
              <a:tabLst>
                <a:tab algn="l" pos="0"/>
              </a:tabLst>
            </a:pPr>
            <a:r>
              <a:rPr b="0" lang="en-US" sz="3200" spc="-1" strike="noStrike">
                <a:solidFill>
                  <a:srgbClr val="000000"/>
                </a:solidFill>
                <a:latin typeface="Noto Sans"/>
              </a:rPr>
              <a:t>Clauses </a:t>
            </a:r>
            <a:endParaRPr b="0" lang="en-US" sz="3200" spc="-1" strike="noStrike">
              <a:solidFill>
                <a:srgbClr val="000000"/>
              </a:solidFill>
              <a:latin typeface="Arial"/>
            </a:endParaRPr>
          </a:p>
          <a:p>
            <a:pPr marL="432000" indent="-324000" defTabSz="914400">
              <a:lnSpc>
                <a:spcPct val="100000"/>
              </a:lnSpc>
              <a:spcBef>
                <a:spcPts val="1417"/>
              </a:spcBef>
              <a:buClr>
                <a:srgbClr val="000000"/>
              </a:buClr>
              <a:buSzPct val="45000"/>
              <a:buFont typeface="Wingdings" charset="2"/>
              <a:buChar char=""/>
              <a:tabLst>
                <a:tab algn="l" pos="0"/>
              </a:tabLst>
            </a:pPr>
            <a:r>
              <a:rPr b="0" lang="en-US" sz="3200" spc="-1" strike="noStrike">
                <a:solidFill>
                  <a:srgbClr val="000000"/>
                </a:solidFill>
                <a:latin typeface="Noto Sans"/>
              </a:rPr>
              <a:t>Compiler support</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OpenMP Syntax Example</a:t>
            </a:r>
            <a:endParaRPr b="0" lang="en-US" sz="4400" spc="-1" strike="noStrike">
              <a:solidFill>
                <a:srgbClr val="000000"/>
              </a:solidFill>
              <a:latin typeface="Arial"/>
            </a:endParaRPr>
          </a:p>
        </p:txBody>
      </p:sp>
      <p:sp>
        <p:nvSpPr>
          <p:cNvPr id="399" name="PlaceHolder 2"/>
          <p:cNvSpPr>
            <a:spLocks noGrp="1"/>
          </p:cNvSpPr>
          <p:nvPr>
            <p:ph/>
          </p:nvPr>
        </p:nvSpPr>
        <p:spPr>
          <a:xfrm>
            <a:off x="468000" y="1800000"/>
            <a:ext cx="8447040" cy="3287880"/>
          </a:xfrm>
          <a:prstGeom prst="rect">
            <a:avLst/>
          </a:prstGeom>
          <a:noFill/>
          <a:ln w="0">
            <a:noFill/>
          </a:ln>
        </p:spPr>
        <p:txBody>
          <a:bodyPr lIns="0" rIns="0" tIns="0" bIns="0" anchor="t">
            <a:normAutofit/>
          </a:bodyPr>
          <a:p>
            <a:pPr marL="90720" indent="0" defTabSz="914400">
              <a:lnSpc>
                <a:spcPct val="100000"/>
              </a:lnSpc>
              <a:spcBef>
                <a:spcPts val="181"/>
              </a:spcBef>
              <a:buNone/>
              <a:tabLst>
                <a:tab algn="l" pos="0"/>
              </a:tabLst>
            </a:pPr>
            <a:r>
              <a:rPr b="0" lang="en-US" sz="1600" spc="-7" strike="noStrike">
                <a:solidFill>
                  <a:srgbClr val="0000ff"/>
                </a:solidFill>
                <a:latin typeface="Courier New"/>
              </a:rPr>
              <a:t> </a:t>
            </a:r>
            <a:endParaRPr b="0" lang="en-US" sz="1600" spc="-1" strike="noStrike">
              <a:solidFill>
                <a:srgbClr val="000000"/>
              </a:solidFill>
              <a:latin typeface="Arial"/>
            </a:endParaRPr>
          </a:p>
          <a:p>
            <a:pPr marL="90720" indent="0" defTabSz="914400">
              <a:lnSpc>
                <a:spcPct val="100000"/>
              </a:lnSpc>
              <a:spcBef>
                <a:spcPts val="181"/>
              </a:spcBef>
              <a:buNone/>
              <a:tabLst>
                <a:tab algn="l" pos="0"/>
              </a:tabLst>
            </a:pPr>
            <a:r>
              <a:rPr b="0" lang="en-US" sz="1600" spc="-7" strike="noStrike">
                <a:solidFill>
                  <a:srgbClr val="0000ff"/>
                </a:solidFill>
                <a:latin typeface="Courier New"/>
              </a:rPr>
              <a:t> </a:t>
            </a:r>
            <a:endParaRPr b="0" lang="en-US" sz="1600" spc="-1" strike="noStrike">
              <a:solidFill>
                <a:srgbClr val="000000"/>
              </a:solidFill>
              <a:latin typeface="Arial"/>
            </a:endParaRPr>
          </a:p>
          <a:p>
            <a:pPr marL="90720" indent="0" defTabSz="914400">
              <a:lnSpc>
                <a:spcPct val="100000"/>
              </a:lnSpc>
              <a:spcBef>
                <a:spcPts val="181"/>
              </a:spcBef>
              <a:buNone/>
              <a:tabLst>
                <a:tab algn="l" pos="0"/>
              </a:tabLst>
            </a:pPr>
            <a:r>
              <a:rPr b="0" lang="en-US" sz="1600" spc="-7" strike="noStrike">
                <a:solidFill>
                  <a:srgbClr val="0000ff"/>
                </a:solidFill>
                <a:latin typeface="Courier New"/>
              </a:rPr>
              <a:t>#pragma</a:t>
            </a:r>
            <a:r>
              <a:rPr b="0" lang="en-US" sz="1600" spc="7" strike="noStrike">
                <a:solidFill>
                  <a:srgbClr val="0000ff"/>
                </a:solidFill>
                <a:latin typeface="Courier New"/>
              </a:rPr>
              <a:t> </a:t>
            </a:r>
            <a:r>
              <a:rPr b="0" lang="en-US" sz="1600" spc="-7" strike="noStrike">
                <a:solidFill>
                  <a:schemeClr val="dk1"/>
                </a:solidFill>
                <a:latin typeface="Courier New"/>
              </a:rPr>
              <a:t>omp</a:t>
            </a:r>
            <a:r>
              <a:rPr b="0" lang="en-US" sz="1600" spc="1" strike="noStrike">
                <a:solidFill>
                  <a:schemeClr val="dk1"/>
                </a:solidFill>
                <a:latin typeface="Courier New"/>
              </a:rPr>
              <a:t> </a:t>
            </a:r>
            <a:r>
              <a:rPr b="0" lang="en-US" sz="1600" spc="-7" strike="noStrike">
                <a:solidFill>
                  <a:schemeClr val="dk1"/>
                </a:solidFill>
                <a:latin typeface="Courier New"/>
              </a:rPr>
              <a:t>parallel</a:t>
            </a:r>
            <a:r>
              <a:rPr b="0" lang="en-US" sz="1600" spc="1" strike="noStrike">
                <a:solidFill>
                  <a:schemeClr val="dk1"/>
                </a:solidFill>
                <a:latin typeface="Courier New"/>
              </a:rPr>
              <a:t> </a:t>
            </a:r>
            <a:r>
              <a:rPr b="1" lang="en-US" sz="1600" spc="-7" strike="noStrike">
                <a:solidFill>
                  <a:schemeClr val="dk1"/>
                </a:solidFill>
                <a:latin typeface="Courier New"/>
              </a:rPr>
              <a:t>num_threads(16)</a:t>
            </a:r>
            <a:endParaRPr b="0" lang="en-US" sz="1600" spc="-1" strike="noStrike">
              <a:solidFill>
                <a:srgbClr val="000000"/>
              </a:solidFill>
              <a:latin typeface="Arial"/>
            </a:endParaRPr>
          </a:p>
          <a:p>
            <a:pPr marL="578520" indent="0" defTabSz="914400">
              <a:lnSpc>
                <a:spcPct val="100000"/>
              </a:lnSpc>
              <a:buNone/>
              <a:tabLst>
                <a:tab algn="l" pos="0"/>
              </a:tabLst>
            </a:pPr>
            <a:r>
              <a:rPr b="0" lang="en-US" sz="1600" spc="-7" strike="noStrike">
                <a:solidFill>
                  <a:schemeClr val="dk1"/>
                </a:solidFill>
                <a:latin typeface="Courier New"/>
              </a:rPr>
              <a:t>{</a:t>
            </a:r>
            <a:endParaRPr b="0" lang="en-US" sz="1600" spc="-1" strike="noStrike">
              <a:solidFill>
                <a:srgbClr val="000000"/>
              </a:solidFill>
              <a:latin typeface="Arial"/>
            </a:endParaRPr>
          </a:p>
          <a:p>
            <a:pPr marL="1068120" indent="0" defTabSz="914400">
              <a:lnSpc>
                <a:spcPct val="100000"/>
              </a:lnSpc>
              <a:buNone/>
              <a:tabLst>
                <a:tab algn="l" pos="0"/>
              </a:tabLst>
            </a:pPr>
            <a:r>
              <a:rPr b="0" lang="en-US" sz="1600" spc="-7" strike="noStrike">
                <a:solidFill>
                  <a:srgbClr val="0000ff"/>
                </a:solidFill>
                <a:latin typeface="Courier New"/>
              </a:rPr>
              <a:t>int</a:t>
            </a:r>
            <a:r>
              <a:rPr b="0" lang="en-US" sz="1600" spc="-1" strike="noStrike">
                <a:solidFill>
                  <a:srgbClr val="0000ff"/>
                </a:solidFill>
                <a:latin typeface="Courier New"/>
              </a:rPr>
              <a:t> </a:t>
            </a:r>
            <a:r>
              <a:rPr b="0" lang="en-US" sz="1600" spc="-7" strike="noStrike">
                <a:solidFill>
                  <a:schemeClr val="dk1"/>
                </a:solidFill>
                <a:latin typeface="Courier New"/>
              </a:rPr>
              <a:t>thread</a:t>
            </a:r>
            <a:r>
              <a:rPr b="0" lang="en-US" sz="1600" spc="1" strike="noStrike">
                <a:solidFill>
                  <a:schemeClr val="dk1"/>
                </a:solidFill>
                <a:latin typeface="Courier New"/>
              </a:rPr>
              <a:t> </a:t>
            </a:r>
            <a:r>
              <a:rPr b="0" lang="en-US" sz="1600" spc="-7" strike="noStrike">
                <a:solidFill>
                  <a:schemeClr val="dk1"/>
                </a:solidFill>
                <a:latin typeface="Courier New"/>
              </a:rPr>
              <a:t>=</a:t>
            </a:r>
            <a:r>
              <a:rPr b="0" lang="en-US" sz="1600" spc="-1" strike="noStrike">
                <a:solidFill>
                  <a:schemeClr val="dk1"/>
                </a:solidFill>
                <a:latin typeface="Courier New"/>
              </a:rPr>
              <a:t> </a:t>
            </a:r>
            <a:r>
              <a:rPr b="0" lang="en-US" sz="1600" spc="-7" strike="noStrike">
                <a:solidFill>
                  <a:schemeClr val="dk1"/>
                </a:solidFill>
                <a:latin typeface="Courier New"/>
              </a:rPr>
              <a:t>omp_get_thread_num();</a:t>
            </a:r>
            <a:endParaRPr b="0" lang="en-US" sz="1600" spc="-1" strike="noStrike">
              <a:solidFill>
                <a:srgbClr val="000000"/>
              </a:solidFill>
              <a:latin typeface="Arial"/>
            </a:endParaRPr>
          </a:p>
          <a:p>
            <a:pPr marL="1068120" indent="0" defTabSz="914400">
              <a:lnSpc>
                <a:spcPct val="100000"/>
              </a:lnSpc>
              <a:buNone/>
              <a:tabLst>
                <a:tab algn="l" pos="0"/>
              </a:tabLst>
            </a:pPr>
            <a:r>
              <a:rPr b="0" lang="en-US" sz="1600" spc="-7" strike="noStrike">
                <a:solidFill>
                  <a:srgbClr val="0000ff"/>
                </a:solidFill>
                <a:latin typeface="Courier New"/>
              </a:rPr>
              <a:t>int</a:t>
            </a:r>
            <a:r>
              <a:rPr b="0" lang="en-US" sz="1600" spc="1" strike="noStrike">
                <a:solidFill>
                  <a:srgbClr val="0000ff"/>
                </a:solidFill>
                <a:latin typeface="Courier New"/>
              </a:rPr>
              <a:t> </a:t>
            </a:r>
            <a:r>
              <a:rPr b="0" lang="en-US" sz="1600" spc="-7" strike="noStrike">
                <a:solidFill>
                  <a:schemeClr val="dk1"/>
                </a:solidFill>
                <a:latin typeface="Courier New"/>
              </a:rPr>
              <a:t>max_threads</a:t>
            </a:r>
            <a:r>
              <a:rPr b="0" lang="en-US" sz="1600" spc="15" strike="noStrike">
                <a:solidFill>
                  <a:schemeClr val="dk1"/>
                </a:solidFill>
                <a:latin typeface="Courier New"/>
              </a:rPr>
              <a:t> </a:t>
            </a:r>
            <a:r>
              <a:rPr b="0" lang="en-US" sz="1600" spc="-7" strike="noStrike">
                <a:solidFill>
                  <a:schemeClr val="dk1"/>
                </a:solidFill>
                <a:latin typeface="Courier New"/>
              </a:rPr>
              <a:t>= omp_get_max_threads();</a:t>
            </a:r>
            <a:endParaRPr b="0" lang="en-US" sz="1600" spc="-1" strike="noStrike">
              <a:solidFill>
                <a:srgbClr val="000000"/>
              </a:solidFill>
              <a:latin typeface="Arial"/>
            </a:endParaRPr>
          </a:p>
          <a:p>
            <a:pPr marL="1068120" indent="0" defTabSz="914400">
              <a:lnSpc>
                <a:spcPct val="100000"/>
              </a:lnSpc>
              <a:spcBef>
                <a:spcPts val="6"/>
              </a:spcBef>
              <a:buNone/>
              <a:tabLst>
                <a:tab algn="l" pos="0"/>
              </a:tabLst>
            </a:pPr>
            <a:r>
              <a:rPr b="0" lang="en-US" sz="1600" spc="-7" strike="noStrike">
                <a:solidFill>
                  <a:schemeClr val="dk1"/>
                </a:solidFill>
                <a:latin typeface="Courier New"/>
              </a:rPr>
              <a:t>printf(</a:t>
            </a:r>
            <a:r>
              <a:rPr b="0" lang="en-US" sz="1600" spc="-7" strike="noStrike">
                <a:solidFill>
                  <a:srgbClr val="a21515"/>
                </a:solidFill>
                <a:latin typeface="Courier New"/>
              </a:rPr>
              <a:t>"Hello</a:t>
            </a:r>
            <a:r>
              <a:rPr b="0" lang="en-US" sz="1600" spc="1" strike="noStrike">
                <a:solidFill>
                  <a:srgbClr val="a21515"/>
                </a:solidFill>
                <a:latin typeface="Courier New"/>
              </a:rPr>
              <a:t> </a:t>
            </a:r>
            <a:r>
              <a:rPr b="0" lang="en-US" sz="1600" spc="-7" strike="noStrike">
                <a:solidFill>
                  <a:srgbClr val="a21515"/>
                </a:solidFill>
                <a:latin typeface="Courier New"/>
              </a:rPr>
              <a:t>World</a:t>
            </a:r>
            <a:r>
              <a:rPr b="0" lang="en-US" sz="1600" spc="7" strike="noStrike">
                <a:solidFill>
                  <a:srgbClr val="a21515"/>
                </a:solidFill>
                <a:latin typeface="Courier New"/>
              </a:rPr>
              <a:t> </a:t>
            </a:r>
            <a:r>
              <a:rPr b="0" lang="en-US" sz="1600" spc="-7" strike="noStrike">
                <a:solidFill>
                  <a:srgbClr val="a21515"/>
                </a:solidFill>
                <a:latin typeface="Courier New"/>
              </a:rPr>
              <a:t>(Thread</a:t>
            </a:r>
            <a:r>
              <a:rPr b="0" lang="en-US" sz="1600" spc="9" strike="noStrike">
                <a:solidFill>
                  <a:srgbClr val="a21515"/>
                </a:solidFill>
                <a:latin typeface="Courier New"/>
              </a:rPr>
              <a:t> </a:t>
            </a:r>
            <a:r>
              <a:rPr b="0" lang="en-US" sz="1600" spc="-7" strike="noStrike">
                <a:solidFill>
                  <a:srgbClr val="a21515"/>
                </a:solidFill>
                <a:latin typeface="Courier New"/>
              </a:rPr>
              <a:t>%d</a:t>
            </a:r>
            <a:r>
              <a:rPr b="0" lang="en-US" sz="1600" spc="7" strike="noStrike">
                <a:solidFill>
                  <a:srgbClr val="a21515"/>
                </a:solidFill>
                <a:latin typeface="Courier New"/>
              </a:rPr>
              <a:t> </a:t>
            </a:r>
            <a:r>
              <a:rPr b="0" lang="en-US" sz="1600" spc="-7" strike="noStrike">
                <a:solidFill>
                  <a:srgbClr val="a21515"/>
                </a:solidFill>
                <a:latin typeface="Courier New"/>
              </a:rPr>
              <a:t>of</a:t>
            </a:r>
            <a:r>
              <a:rPr b="0" lang="en-US" sz="1600" spc="7" strike="noStrike">
                <a:solidFill>
                  <a:srgbClr val="a21515"/>
                </a:solidFill>
                <a:latin typeface="Courier New"/>
              </a:rPr>
              <a:t> </a:t>
            </a:r>
            <a:r>
              <a:rPr b="0" lang="en-US" sz="1600" spc="-1" strike="noStrike">
                <a:solidFill>
                  <a:srgbClr val="a21515"/>
                </a:solidFill>
                <a:latin typeface="Courier New"/>
              </a:rPr>
              <a:t>%d)\n"</a:t>
            </a:r>
            <a:r>
              <a:rPr b="0" lang="en-US" sz="1600" spc="-1" strike="noStrike">
                <a:solidFill>
                  <a:schemeClr val="dk1"/>
                </a:solidFill>
                <a:latin typeface="Courier New"/>
              </a:rPr>
              <a:t>,</a:t>
            </a:r>
            <a:r>
              <a:rPr b="0" lang="en-US" sz="1600" spc="1" strike="noStrike">
                <a:solidFill>
                  <a:schemeClr val="dk1"/>
                </a:solidFill>
                <a:latin typeface="Courier New"/>
              </a:rPr>
              <a:t> </a:t>
            </a:r>
            <a:r>
              <a:rPr b="0" lang="en-US" sz="1600" spc="-7" strike="noStrike">
                <a:solidFill>
                  <a:schemeClr val="dk1"/>
                </a:solidFill>
                <a:latin typeface="Courier New"/>
              </a:rPr>
              <a:t>thread,</a:t>
            </a:r>
            <a:r>
              <a:rPr b="0" lang="en-US" sz="1600" spc="15" strike="noStrike">
                <a:solidFill>
                  <a:schemeClr val="dk1"/>
                </a:solidFill>
                <a:latin typeface="Courier New"/>
              </a:rPr>
              <a:t> </a:t>
            </a:r>
            <a:r>
              <a:rPr b="0" lang="en-US" sz="1600" spc="-7" strike="noStrike">
                <a:solidFill>
                  <a:schemeClr val="dk1"/>
                </a:solidFill>
                <a:latin typeface="Courier New"/>
              </a:rPr>
              <a:t>max_threads);</a:t>
            </a:r>
            <a:endParaRPr b="0" lang="en-US" sz="1600" spc="-1" strike="noStrike">
              <a:solidFill>
                <a:srgbClr val="000000"/>
              </a:solidFill>
              <a:latin typeface="Arial"/>
            </a:endParaRPr>
          </a:p>
          <a:p>
            <a:pPr marL="578520" indent="0" defTabSz="914400">
              <a:lnSpc>
                <a:spcPct val="100000"/>
              </a:lnSpc>
              <a:buNone/>
              <a:tabLst>
                <a:tab algn="l" pos="0"/>
              </a:tabLst>
            </a:pPr>
            <a:r>
              <a:rPr b="0" lang="en-US" sz="1600" spc="-7" strike="noStrike">
                <a:solidFill>
                  <a:schemeClr val="dk1"/>
                </a:solidFill>
                <a:latin typeface="Courier New"/>
              </a:rPr>
              <a: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468000" y="468000"/>
            <a:ext cx="9071640" cy="94608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Noto Sans"/>
              </a:rPr>
              <a:t>Exercise 1</a:t>
            </a:r>
            <a:endParaRPr b="0" lang="en-US" sz="4400" spc="-1" strike="noStrike">
              <a:solidFill>
                <a:srgbClr val="000000"/>
              </a:solidFill>
              <a:latin typeface="Arial"/>
            </a:endParaRPr>
          </a:p>
        </p:txBody>
      </p:sp>
      <p:sp>
        <p:nvSpPr>
          <p:cNvPr id="401" name="PlaceHolder 2"/>
          <p:cNvSpPr>
            <a:spLocks noGrp="1"/>
          </p:cNvSpPr>
          <p:nvPr>
            <p:ph/>
          </p:nvPr>
        </p:nvSpPr>
        <p:spPr>
          <a:xfrm>
            <a:off x="468000" y="1800000"/>
            <a:ext cx="913284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Noto Sans"/>
              </a:rPr>
              <a:t>Compile </a:t>
            </a:r>
            <a:r>
              <a:rPr b="0" lang="en-US" sz="3200" spc="-1" strike="noStrike">
                <a:solidFill>
                  <a:srgbClr val="000000"/>
                </a:solidFill>
                <a:latin typeface="Courier New"/>
              </a:rPr>
              <a:t>code_1a.c</a:t>
            </a:r>
            <a:r>
              <a:rPr b="0" lang="en-US" sz="3200" spc="-1" strike="noStrike">
                <a:solidFill>
                  <a:srgbClr val="000000"/>
                </a:solidFill>
                <a:latin typeface="Noto Sans"/>
              </a:rPr>
              <a:t> </a:t>
            </a:r>
            <a:endParaRPr b="0" lang="en-US" sz="3200" spc="-1" strike="noStrike">
              <a:solidFill>
                <a:srgbClr val="000000"/>
              </a:solidFill>
              <a:latin typeface="Arial"/>
            </a:endParaRPr>
          </a:p>
          <a:p>
            <a:pPr marL="432000" indent="0">
              <a:lnSpc>
                <a:spcPct val="100000"/>
              </a:lnSpc>
              <a:spcBef>
                <a:spcPts val="1417"/>
              </a:spcBef>
              <a:buNone/>
              <a:tabLst>
                <a:tab algn="l" pos="0"/>
              </a:tabLst>
            </a:pPr>
            <a:r>
              <a:rPr b="0" lang="en-US" sz="3200" spc="-1" strike="noStrike">
                <a:solidFill>
                  <a:srgbClr val="000000"/>
                </a:solidFill>
                <a:latin typeface="Noto Sans"/>
              </a:rPr>
              <a:t>Play with:</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tabLst>
                <a:tab algn="l" pos="0"/>
              </a:tabLst>
            </a:pPr>
            <a:r>
              <a:rPr b="0" lang="en-US" sz="2800" spc="-1" strike="noStrike">
                <a:solidFill>
                  <a:srgbClr val="000000"/>
                </a:solidFill>
                <a:latin typeface="Noto Sans"/>
              </a:rPr>
              <a:t> </a:t>
            </a:r>
            <a:r>
              <a:rPr b="0" lang="en-US" sz="2800" spc="-1" strike="noStrike">
                <a:solidFill>
                  <a:srgbClr val="000000"/>
                </a:solidFill>
                <a:latin typeface="Noto Sans"/>
              </a:rPr>
              <a:t>the parallel directive</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tabLst>
                <a:tab algn="l" pos="0"/>
              </a:tabLst>
            </a:pPr>
            <a:r>
              <a:rPr b="0" lang="en-US" sz="2800" spc="-1" strike="noStrike">
                <a:solidFill>
                  <a:srgbClr val="000000"/>
                </a:solidFill>
                <a:latin typeface="Noto Sans"/>
              </a:rPr>
              <a:t> </a:t>
            </a:r>
            <a:r>
              <a:rPr b="0" lang="en-US" sz="2800" spc="-1" strike="noStrike">
                <a:solidFill>
                  <a:srgbClr val="000000"/>
                </a:solidFill>
                <a:latin typeface="Noto Sans"/>
              </a:rPr>
              <a:t>num_threads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LibreOffice/24.2.5.2$Linux_X86_64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2024-12-03T14:56:49Z</dcterms:created>
  <dc:creator/>
  <dc:description>Credits:
Illustrations by Pixeltrue https://icons8.com/illustrations/author/5ec7b0e101d0360016f3d1b3 on icon8 (master slide "Table of content")
Photo by Dave Hoefler https://unsplash.com/fr/@iamthedave on Unsplash https://unsplash.com/fr/licence (slide 9)
    </dc:description>
  <dc:language>en-US</dc:language>
  <cp:lastModifiedBy/>
  <dcterms:modified xsi:type="dcterms:W3CDTF">2024-12-03T16:45:38Z</dcterms:modified>
  <cp:revision>5</cp:revision>
  <dc:subject/>
  <dc:title>Grey Elegant</dc:title>
</cp:coreProperties>
</file>

<file path=docProps/custom.xml><?xml version="1.0" encoding="utf-8"?>
<Properties xmlns="http://schemas.openxmlformats.org/officeDocument/2006/custom-properties" xmlns:vt="http://schemas.openxmlformats.org/officeDocument/2006/docPropsVTypes"/>
</file>