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69" r:id="rId12"/>
    <p:sldId id="265" r:id="rId13"/>
    <p:sldId id="268" r:id="rId14"/>
    <p:sldId id="271" r:id="rId15"/>
    <p:sldId id="266" r:id="rId16"/>
    <p:sldId id="26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2" autoAdjust="0"/>
  </p:normalViewPr>
  <p:slideViewPr>
    <p:cSldViewPr>
      <p:cViewPr varScale="1">
        <p:scale>
          <a:sx n="95" d="100"/>
          <a:sy n="95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</a:p>
          <a:p>
            <a:r>
              <a:rPr lang="en-CA" baseline="0" dirty="0" smtClean="0"/>
              <a:t>Bring back our main point: we’re investigating whether higher volatility code exhibits lower quality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</a:t>
            </a:r>
            <a:r>
              <a:rPr lang="en-CA" dirty="0"/>
              <a:t>elements </a:t>
            </a:r>
            <a:r>
              <a:rPr lang="en-CA" dirty="0" smtClean="0"/>
              <a:t>changed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r>
              <a:rPr lang="en-CA" dirty="0"/>
              <a:t>are taken as one </a:t>
            </a:r>
            <a:r>
              <a:rPr lang="en-CA" dirty="0" smtClean="0"/>
              <a:t>transaction</a:t>
            </a:r>
          </a:p>
          <a:p>
            <a:r>
              <a:rPr lang="en-CA" dirty="0" smtClean="0"/>
              <a:t>Created </a:t>
            </a:r>
            <a:r>
              <a:rPr lang="en-CA" dirty="0"/>
              <a:t>three different </a:t>
            </a:r>
            <a:r>
              <a:rPr lang="en-CA" dirty="0" smtClean="0"/>
              <a:t>files </a:t>
            </a:r>
            <a:r>
              <a:rPr lang="en-CA" dirty="0"/>
              <a:t>for four different versions of apache ant. </a:t>
            </a:r>
            <a:endParaRPr lang="en-CA" dirty="0" smtClean="0"/>
          </a:p>
          <a:p>
            <a:r>
              <a:rPr lang="en-CA" dirty="0" smtClean="0"/>
              <a:t>Applied </a:t>
            </a:r>
            <a:r>
              <a:rPr lang="en-CA" dirty="0" err="1" smtClean="0"/>
              <a:t>Apriori</a:t>
            </a:r>
            <a:r>
              <a:rPr lang="en-CA" dirty="0" smtClean="0"/>
              <a:t> </a:t>
            </a:r>
            <a:r>
              <a:rPr lang="en-CA" dirty="0"/>
              <a:t>algorithm to get the association </a:t>
            </a:r>
            <a:r>
              <a:rPr lang="en-CA" dirty="0" smtClean="0"/>
              <a:t>rule</a:t>
            </a:r>
          </a:p>
          <a:p>
            <a:pPr lvl="1"/>
            <a:r>
              <a:rPr lang="en-CA" dirty="0" smtClean="0"/>
              <a:t>Minimum support: 9</a:t>
            </a:r>
            <a:r>
              <a:rPr lang="en-CA" dirty="0"/>
              <a:t>% </a:t>
            </a:r>
            <a:endParaRPr lang="en-CA" dirty="0" smtClean="0"/>
          </a:p>
          <a:p>
            <a:pPr lvl="1"/>
            <a:r>
              <a:rPr lang="en-CA" dirty="0"/>
              <a:t>M</a:t>
            </a:r>
            <a:r>
              <a:rPr lang="en-CA" dirty="0" smtClean="0"/>
              <a:t>inimum confidence: 50%.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Metrics Correlation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Precision, recall,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was clear that more volatile code tends to exhibit lower quality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Parsing the massive SVN commit log using regex</a:t>
            </a:r>
          </a:p>
          <a:p>
            <a:pPr lvl="1"/>
            <a:r>
              <a:rPr lang="en-CA" dirty="0" smtClean="0"/>
              <a:t>Victim of catastrophic backtracking (SO in Eclipse):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Computing the association rules required large computing power (16GB ram!)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3" y="3276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</a:t>
            </a:r>
          </a:p>
          <a:p>
            <a:r>
              <a:rPr lang="en-CA" dirty="0" smtClean="0"/>
              <a:t>Internal</a:t>
            </a:r>
          </a:p>
          <a:p>
            <a:r>
              <a:rPr lang="en-CA" dirty="0" smtClean="0"/>
              <a:t>External</a:t>
            </a:r>
          </a:p>
          <a:p>
            <a:r>
              <a:rPr lang="en-CA" dirty="0" smtClean="0"/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releases</a:t>
            </a:r>
          </a:p>
          <a:p>
            <a:pPr lvl="1"/>
            <a:r>
              <a:rPr lang="en-CA" dirty="0" smtClean="0"/>
              <a:t>Example: MyClass.java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code volatility and quality metrics? 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volatility and association rules, can we build a practical change propensity model?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historical volatility data and association rules, 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change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to the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project, which handled: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volatility</a:t>
            </a:r>
          </a:p>
          <a:p>
            <a:pPr lvl="1"/>
            <a:r>
              <a:rPr lang="en-CA" dirty="0" smtClean="0"/>
              <a:t>Writing the text files to be used in JD (lists of HV, MV, and LV classes)</a:t>
            </a:r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dirty="0" smtClean="0"/>
              <a:t>System Metrics (MOOD):</a:t>
            </a:r>
          </a:p>
          <a:p>
            <a:pPr lvl="1"/>
            <a:r>
              <a:rPr lang="en-CA" dirty="0" smtClean="0"/>
              <a:t>MHF</a:t>
            </a:r>
          </a:p>
          <a:p>
            <a:pPr lvl="1"/>
            <a:r>
              <a:rPr lang="en-CA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1018</Words>
  <Application>Microsoft Office PowerPoint</Application>
  <PresentationFormat>On-screen Show (4:3)</PresentationFormat>
  <Paragraphs>286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Association Rules</vt:lpstr>
      <vt:lpstr>Results: Volatility ~ Quality Metrics</vt:lpstr>
      <vt:lpstr>Results: Metrics Correlation</vt:lpstr>
      <vt:lpstr>Results: Association Rules</vt:lpstr>
      <vt:lpstr>Results Discussion</vt:lpstr>
      <vt:lpstr>Challenges Faced</vt:lpstr>
      <vt:lpstr>Threats to Validity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Windows User</cp:lastModifiedBy>
  <cp:revision>103</cp:revision>
  <dcterms:created xsi:type="dcterms:W3CDTF">2014-04-06T15:46:06Z</dcterms:created>
  <dcterms:modified xsi:type="dcterms:W3CDTF">2014-04-09T18:21:13Z</dcterms:modified>
</cp:coreProperties>
</file>