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1" autoAdjust="0"/>
  </p:normalViewPr>
  <p:slideViewPr>
    <p:cSldViewPr>
      <p:cViewPr varScale="1">
        <p:scale>
          <a:sx n="84" d="100"/>
          <a:sy n="84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547B-373B-42F2-9B6A-41DAAAD10A9A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4B59-0BD7-417A-AEA6-FF8431D8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rev1_5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("2002-07-10 00:00:00 -0500");	</a:t>
            </a:r>
          </a:p>
          <a:p>
            <a:r>
              <a:rPr lang="en-US" dirty="0" smtClean="0"/>
              <a:t>Date rev1_6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("2003-12-18 00:00:00 -0500");</a:t>
            </a:r>
          </a:p>
          <a:p>
            <a:r>
              <a:rPr lang="en-US" dirty="0" smtClean="0"/>
              <a:t>Date rev1_7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("2006-12-19 00:00:00 -0500");</a:t>
            </a:r>
          </a:p>
          <a:p>
            <a:r>
              <a:rPr lang="en-US" dirty="0" smtClean="0"/>
              <a:t>Date rev1_8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("2010-02-08 00:00:00 -0500");</a:t>
            </a:r>
          </a:p>
          <a:p>
            <a:r>
              <a:rPr lang="en-US" dirty="0" smtClean="0"/>
              <a:t>Date rev1_9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("2013-03-07 00:00:00 -0500");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2E9A-8599-42EB-A43E-9B024D98E334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Empirical Study Comparing Quality Metrics and Code Volatility + (Bonus) Prediction Model!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Tajmilur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Shams Azad</a:t>
            </a:r>
          </a:p>
          <a:p>
            <a:r>
              <a:rPr lang="en-US" dirty="0" smtClean="0"/>
              <a:t>Amish Gala</a:t>
            </a:r>
          </a:p>
          <a:p>
            <a:r>
              <a:rPr lang="en-US" dirty="0" err="1" smtClean="0"/>
              <a:t>Vinodkumar</a:t>
            </a:r>
            <a:r>
              <a:rPr lang="en-US" dirty="0" smtClean="0"/>
              <a:t> 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Volatility: the propensity for a given code fragment to change over different releases. </a:t>
            </a:r>
          </a:p>
          <a:p>
            <a:r>
              <a:rPr lang="en-US" dirty="0" smtClean="0"/>
              <a:t>Association Rules: </a:t>
            </a:r>
            <a:r>
              <a:rPr lang="en-US" dirty="0" smtClean="0">
                <a:solidFill>
                  <a:srgbClr val="FF0000"/>
                </a:solidFill>
              </a:rPr>
              <a:t>get info from Shams’ document</a:t>
            </a:r>
          </a:p>
        </p:txBody>
      </p:sp>
    </p:spTree>
    <p:extLst>
      <p:ext uri="{BB962C8B-B14F-4D97-AF65-F5344CB8AC3E}">
        <p14:creationId xmlns:p14="http://schemas.microsoft.com/office/powerpoint/2010/main" val="4105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Timeline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Analyzed Apache Ant over four releases (1.5 – 1.8), plus 1 for validation / prediction (1.9):</a:t>
            </a:r>
          </a:p>
          <a:p>
            <a:pPr lvl="1"/>
            <a:r>
              <a:rPr lang="en-US" sz="2000" dirty="0" smtClean="0"/>
              <a:t>HV: code which changed 3 times</a:t>
            </a:r>
          </a:p>
          <a:p>
            <a:pPr lvl="1"/>
            <a:r>
              <a:rPr lang="en-US" sz="2000" dirty="0" smtClean="0"/>
              <a:t>MV: code which changed 2 times</a:t>
            </a:r>
          </a:p>
          <a:p>
            <a:pPr lvl="1"/>
            <a:r>
              <a:rPr lang="en-US" sz="2000" dirty="0" smtClean="0"/>
              <a:t>LV: code which changed 1 time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What about No Volatility? 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6613" y="4876800"/>
            <a:ext cx="800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928013" y="42672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3334" y="3886200"/>
            <a:ext cx="1465466" cy="990600"/>
            <a:chOff x="363334" y="2438400"/>
            <a:chExt cx="1465466" cy="990600"/>
          </a:xfrm>
        </p:grpSpPr>
        <p:sp>
          <p:nvSpPr>
            <p:cNvPr id="5" name="Down Arrow 4"/>
            <p:cNvSpPr/>
            <p:nvPr/>
          </p:nvSpPr>
          <p:spPr>
            <a:xfrm>
              <a:off x="993813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334" y="24384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1.5: July 2002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3886200"/>
            <a:ext cx="1468672" cy="990600"/>
            <a:chOff x="3352800" y="2438400"/>
            <a:chExt cx="1468672" cy="990600"/>
          </a:xfrm>
        </p:grpSpPr>
        <p:sp>
          <p:nvSpPr>
            <p:cNvPr id="7" name="Down Arrow 6"/>
            <p:cNvSpPr/>
            <p:nvPr/>
          </p:nvSpPr>
          <p:spPr>
            <a:xfrm>
              <a:off x="3983279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4384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1.7: Dec 2006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3886200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1.9: March 2013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5181600"/>
            <a:ext cx="1468672" cy="1055132"/>
            <a:chOff x="1143000" y="3733800"/>
            <a:chExt cx="1468672" cy="1055132"/>
          </a:xfrm>
        </p:grpSpPr>
        <p:sp>
          <p:nvSpPr>
            <p:cNvPr id="9" name="Down Arrow 8"/>
            <p:cNvSpPr/>
            <p:nvPr/>
          </p:nvSpPr>
          <p:spPr>
            <a:xfrm flipV="1">
              <a:off x="1770266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44196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1.6: Dec 2003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400" y="5181600"/>
            <a:ext cx="1452449" cy="1066800"/>
            <a:chOff x="5486400" y="3733800"/>
            <a:chExt cx="1452449" cy="1066800"/>
          </a:xfrm>
        </p:grpSpPr>
        <p:sp>
          <p:nvSpPr>
            <p:cNvPr id="11" name="Down Arrow 10"/>
            <p:cNvSpPr/>
            <p:nvPr/>
          </p:nvSpPr>
          <p:spPr>
            <a:xfrm flipV="1">
              <a:off x="6096000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4431268"/>
              <a:ext cx="14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1.8: Feb 2010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3334" y="3886200"/>
            <a:ext cx="2456066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3886200"/>
            <a:ext cx="3886200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1" y="3886200"/>
            <a:ext cx="3586048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1" y="3886200"/>
            <a:ext cx="3393344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HV code exhibit lower quality metrics compared to LV code?</a:t>
            </a:r>
          </a:p>
          <a:p>
            <a:r>
              <a:rPr lang="en-US" dirty="0" smtClean="0"/>
              <a:t>Based on volatility and association rules, can we build a practical change propensity model?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Shams: what about doing a test for the prediction model where we take a % of the classes which changed from 1.8 to 1.9, and the predict which OTHER classes changed. Is that possible? Better?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access to complete SVN commit history for Apache Ant. Example commit: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Parsed, cleaned, and filtered the data into our model (</a:t>
            </a:r>
            <a:r>
              <a:rPr lang="en-US" i="1" dirty="0" smtClean="0"/>
              <a:t>buckets </a:t>
            </a:r>
            <a:r>
              <a:rPr lang="en-US" dirty="0" smtClean="0"/>
              <a:t>of </a:t>
            </a:r>
            <a:r>
              <a:rPr lang="en-US" b="1" dirty="0" smtClean="0"/>
              <a:t>Java</a:t>
            </a:r>
            <a:r>
              <a:rPr lang="en-US" dirty="0" smtClean="0"/>
              <a:t> commits):</a:t>
            </a:r>
          </a:p>
          <a:p>
            <a:pPr lvl="1"/>
            <a:r>
              <a:rPr lang="en-US" dirty="0" smtClean="0"/>
              <a:t>15_to_16, 16_to_17… </a:t>
            </a:r>
          </a:p>
          <a:p>
            <a:pPr lvl="1"/>
            <a:r>
              <a:rPr lang="en-US" dirty="0" smtClean="0"/>
              <a:t>HV, MV, LV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0372"/>
            <a:ext cx="7915275" cy="1670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8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242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Empirical Study Comparing Quality Metrics and Code Volatility + (Bonus) Prediction Model!</vt:lpstr>
      <vt:lpstr>PowerPoint Presentation</vt:lpstr>
      <vt:lpstr>PowerPoint Presentation</vt:lpstr>
      <vt:lpstr>Apache Timeline</vt:lpstr>
      <vt:lpstr>Research Questions</vt:lpstr>
      <vt:lpstr>Log Parser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Comparing Quality Metrics and Code Volatility + (Bonus) Prediction Model!</dc:title>
  <dc:creator>Amish Gala</dc:creator>
  <cp:lastModifiedBy>Amish Gala</cp:lastModifiedBy>
  <cp:revision>11</cp:revision>
  <dcterms:created xsi:type="dcterms:W3CDTF">2014-04-06T15:46:06Z</dcterms:created>
  <dcterms:modified xsi:type="dcterms:W3CDTF">2014-04-06T16:34:57Z</dcterms:modified>
</cp:coreProperties>
</file>