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7"/>
  </p:notesMasterIdLst>
  <p:handoutMasterIdLst>
    <p:handoutMasterId r:id="rId8"/>
  </p:handoutMasterIdLst>
  <p:sldIdLst>
    <p:sldId id="265" r:id="rId5"/>
    <p:sldId id="266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1BFB1F-23FC-9F36-30FA-DECD51CA641E}" name="Kaila Orsucci (TEKsystems, Inc.)" initials="KO(I" userId="S::v-korsucci@microsoft.com::e7aad994-0403-45c0-b7c8-0c969e213a38" providerId="AD"/>
  <p188:author id="{84FB8148-9464-6C57-92E8-788B128E693E}" name="Kirsten Ballweg" initials="KB" userId="S::kirstenb@microsoft.com::c47a99fc-9286-469c-b169-05c5a33df54a" providerId="AD"/>
  <p188:author id="{AB21A47C-7B25-CB16-8A25-0972AEFBA567}" name="Shawna Swanson" initials="SS" userId="S::shswanson@microsoft.com::586bed90-38fb-452d-bd30-6c7e2f92742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FF"/>
    <a:srgbClr val="FFF8ED"/>
    <a:srgbClr val="E85C76"/>
    <a:srgbClr val="F59017"/>
    <a:srgbClr val="D97B80"/>
    <a:srgbClr val="F1F1F1"/>
    <a:srgbClr val="DFD8CA"/>
    <a:srgbClr val="FFFFFF"/>
    <a:srgbClr val="B48F85"/>
    <a:srgbClr val="FF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167ED-3C12-296C-DACE-B5182D8D88E4}" v="235" dt="2024-05-08T18:59:37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2"/>
    <p:restoredTop sz="94677"/>
  </p:normalViewPr>
  <p:slideViewPr>
    <p:cSldViewPr snapToGrid="0" snapToObjects="1">
      <p:cViewPr varScale="1">
        <p:scale>
          <a:sx n="76" d="100"/>
          <a:sy n="76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1" d="100"/>
          <a:sy n="151" d="100"/>
        </p:scale>
        <p:origin x="255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39FC15-D4BE-AC0D-8E25-58570930D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1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AE0A3-FC72-C943-8915-67B78CCBD2EB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EF4D5-177F-4345-931A-46460CD21E0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9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3513" y="1143000"/>
            <a:ext cx="3990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EF4D5-177F-4345-931A-46460CD21E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9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3513" y="1143000"/>
            <a:ext cx="3990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EF4D5-177F-4345-931A-46460CD21E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6741-EC57-0ADA-0155-75839A14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3" y="2945894"/>
            <a:ext cx="6336792" cy="1424937"/>
          </a:xfrm>
        </p:spPr>
        <p:txBody>
          <a:bodyPr/>
          <a:lstStyle>
            <a:lvl1pPr algn="l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55B152E-D7BC-8BEA-BA31-7CFEC23BD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6525" y="391029"/>
            <a:ext cx="5126355" cy="926034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i="0" spc="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effectLst/>
              </a:rPr>
              <a:t>Click to add text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101ADAE-E103-C901-76BA-7BA810260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6525" y="1478861"/>
            <a:ext cx="5126355" cy="566349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3000"/>
              </a:lnSpc>
              <a:spcBef>
                <a:spcPts val="0"/>
              </a:spcBef>
              <a:buNone/>
              <a:defRPr sz="1400" b="0" i="0" spc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Posterama" panose="020B0504020200020000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E064B010-6E6B-1255-F106-4DC0407C27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4727449"/>
            <a:ext cx="6336792" cy="9418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3000"/>
              </a:lnSpc>
              <a:spcBef>
                <a:spcPts val="0"/>
              </a:spcBef>
              <a:buNone/>
              <a:defRPr sz="1400" b="0" i="0" spc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Posterama" panose="020B0504020200020000" pitchFamily="34" charset="0"/>
              </a:defRPr>
            </a:lvl1pPr>
          </a:lstStyle>
          <a:p>
            <a:pPr lvl="0"/>
            <a:r>
              <a:rPr lang="en-US" dirty="0">
                <a:effectLst/>
              </a:rPr>
              <a:t>Click to add text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45413EB6-168E-5915-6786-DC92D1EC05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4905" y="6519827"/>
            <a:ext cx="2751245" cy="384048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3000"/>
              </a:lnSpc>
              <a:spcBef>
                <a:spcPts val="0"/>
              </a:spcBef>
              <a:buNone/>
              <a:defRPr sz="2700" b="0" i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87A0B3-FABD-BEB1-0965-32802BE7C539}"/>
              </a:ext>
            </a:extLst>
          </p:cNvPr>
          <p:cNvCxnSpPr>
            <a:cxnSpLocks/>
          </p:cNvCxnSpPr>
          <p:nvPr userDrawn="1"/>
        </p:nvCxnSpPr>
        <p:spPr>
          <a:xfrm>
            <a:off x="374903" y="6924576"/>
            <a:ext cx="275124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F4918CB-EA2A-5439-955D-D6C8BD5D98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6945536"/>
            <a:ext cx="2751246" cy="384048"/>
          </a:xfrm>
        </p:spPr>
        <p:txBody>
          <a:bodyPr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050" b="0" i="0" cap="none" spc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Posterama" panose="020B0504020200020000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05F115BF-3DF6-F2F6-3A1D-FF16621A45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7813" y="6520690"/>
            <a:ext cx="2751245" cy="384048"/>
          </a:xfrm>
        </p:spPr>
        <p:txBody>
          <a:bodyPr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400" b="0" i="0" cap="none" spc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Posterama" panose="020B0504020200020000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847467-5BBF-0DD0-6907-143F783C4F62}"/>
              </a:ext>
            </a:extLst>
          </p:cNvPr>
          <p:cNvCxnSpPr>
            <a:cxnSpLocks/>
          </p:cNvCxnSpPr>
          <p:nvPr userDrawn="1"/>
        </p:nvCxnSpPr>
        <p:spPr>
          <a:xfrm>
            <a:off x="3337813" y="6924576"/>
            <a:ext cx="275124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92AC2BF3-871D-A223-3DBD-92495EC651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7814" y="6944446"/>
            <a:ext cx="2751244" cy="384048"/>
          </a:xfrm>
        </p:spPr>
        <p:txBody>
          <a:bodyPr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050" b="0" i="0" cap="none" spc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Posterama" panose="020B0504020200020000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8274FC-97F9-3779-7AC3-E4C77AC59FCF}"/>
              </a:ext>
            </a:extLst>
          </p:cNvPr>
          <p:cNvCxnSpPr/>
          <p:nvPr userDrawn="1"/>
        </p:nvCxnSpPr>
        <p:spPr>
          <a:xfrm>
            <a:off x="3358285" y="0"/>
            <a:ext cx="0" cy="23408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BC8312-E458-1A3D-ECD5-226E9BB65002}"/>
              </a:ext>
            </a:extLst>
          </p:cNvPr>
          <p:cNvCxnSpPr>
            <a:cxnSpLocks/>
          </p:cNvCxnSpPr>
          <p:nvPr userDrawn="1"/>
        </p:nvCxnSpPr>
        <p:spPr>
          <a:xfrm>
            <a:off x="6916825" y="2324100"/>
            <a:ext cx="0" cy="54483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59AB44-B9D0-322E-C794-DBD002634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" y="2340864"/>
            <a:ext cx="1005840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9AEEF974-6AAD-EEDD-D975-89CD71C69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663" y="2980633"/>
            <a:ext cx="1913896" cy="420624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277A66-224C-7CAB-A5D0-BE046AD92886}"/>
              </a:ext>
            </a:extLst>
          </p:cNvPr>
          <p:cNvCxnSpPr>
            <a:cxnSpLocks/>
          </p:cNvCxnSpPr>
          <p:nvPr userDrawn="1"/>
        </p:nvCxnSpPr>
        <p:spPr>
          <a:xfrm flipH="1">
            <a:off x="-1" y="5990844"/>
            <a:ext cx="691682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533E847F-8DB0-53CF-62CF-DBCC31A60B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957" y="432272"/>
            <a:ext cx="2320850" cy="1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95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8" userDrawn="1">
          <p15:clr>
            <a:srgbClr val="FBAE40"/>
          </p15:clr>
        </p15:guide>
        <p15:guide id="2" pos="53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2931" y="547690"/>
            <a:ext cx="8872538" cy="19883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931" y="2738438"/>
            <a:ext cx="8872538" cy="4565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23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1028700" rtl="0" eaLnBrk="1" latinLnBrk="0" hangingPunct="1">
        <a:lnSpc>
          <a:spcPct val="85000"/>
        </a:lnSpc>
        <a:spcBef>
          <a:spcPct val="0"/>
        </a:spcBef>
        <a:buNone/>
        <a:defRPr sz="4500" b="0" i="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lnSpc>
          <a:spcPct val="103000"/>
        </a:lnSpc>
        <a:spcBef>
          <a:spcPts val="1125"/>
        </a:spcBef>
        <a:buFont typeface="Arial" panose="020B0604020202020204" pitchFamily="34" charset="0"/>
        <a:buNone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Posterama" panose="020B0504020200020000" pitchFamily="34" charset="0"/>
        </a:defRPr>
      </a:lvl1pPr>
      <a:lvl2pPr marL="514350" indent="0" algn="l" defTabSz="1028700" rtl="0" eaLnBrk="1" latinLnBrk="0" hangingPunct="1">
        <a:lnSpc>
          <a:spcPct val="103000"/>
        </a:lnSpc>
        <a:spcBef>
          <a:spcPts val="563"/>
        </a:spcBef>
        <a:buFont typeface="Arial" panose="020B0604020202020204" pitchFamily="34" charset="0"/>
        <a:buNone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Posterama" panose="020B0504020200020000" pitchFamily="34" charset="0"/>
        </a:defRPr>
      </a:lvl2pPr>
      <a:lvl3pPr marL="1028700" indent="0" algn="l" defTabSz="1028700" rtl="0" eaLnBrk="1" latinLnBrk="0" hangingPunct="1">
        <a:lnSpc>
          <a:spcPct val="103000"/>
        </a:lnSpc>
        <a:spcBef>
          <a:spcPts val="563"/>
        </a:spcBef>
        <a:buFont typeface="Arial" panose="020B0604020202020204" pitchFamily="34" charset="0"/>
        <a:buNone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Posterama" panose="020B0504020200020000" pitchFamily="34" charset="0"/>
        </a:defRPr>
      </a:lvl3pPr>
      <a:lvl4pPr marL="1543050" indent="0" algn="l" defTabSz="1028700" rtl="0" eaLnBrk="1" latinLnBrk="0" hangingPunct="1">
        <a:lnSpc>
          <a:spcPct val="103000"/>
        </a:lnSpc>
        <a:spcBef>
          <a:spcPts val="563"/>
        </a:spcBef>
        <a:buFont typeface="Arial" panose="020B0604020202020204" pitchFamily="34" charset="0"/>
        <a:buNone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Posterama" panose="020B0504020200020000" pitchFamily="34" charset="0"/>
        </a:defRPr>
      </a:lvl4pPr>
      <a:lvl5pPr marL="2057400" indent="0" algn="l" defTabSz="1028700" rtl="0" eaLnBrk="1" latinLnBrk="0" hangingPunct="1">
        <a:lnSpc>
          <a:spcPct val="103000"/>
        </a:lnSpc>
        <a:spcBef>
          <a:spcPts val="563"/>
        </a:spcBef>
        <a:buFont typeface="Arial" panose="020B0604020202020204" pitchFamily="34" charset="0"/>
        <a:buNone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Posterama" panose="020B0504020200020000" pitchFamily="34" charset="0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0" pos="3168" userDrawn="1">
          <p15:clr>
            <a:srgbClr val="A4A3A4"/>
          </p15:clr>
        </p15:guide>
        <p15:guide id="51" orient="horz" pos="244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FF1D217-4F0C-62DC-C6CA-2AF184A4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3" y="2945894"/>
            <a:ext cx="6336792" cy="1424937"/>
          </a:xfrm>
        </p:spPr>
        <p:txBody>
          <a:bodyPr/>
          <a:lstStyle/>
          <a:p>
            <a:r>
              <a:rPr lang="en-US" dirty="0"/>
              <a:t>Michele Saaz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F482-3F17-A798-9B76-A585ACD77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904" y="4727449"/>
            <a:ext cx="6336792" cy="941823"/>
          </a:xfrm>
        </p:spPr>
        <p:txBody>
          <a:bodyPr/>
          <a:lstStyle/>
          <a:p>
            <a:r>
              <a:rPr lang="en-US" dirty="0"/>
              <a:t>This certificate is in recognition of maintaining a GPA of 3.5 or higher.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8CBD49-8540-4249-BEB4-CCD7935B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4905" y="6519827"/>
            <a:ext cx="2751245" cy="384048"/>
          </a:xfrm>
        </p:spPr>
        <p:txBody>
          <a:bodyPr/>
          <a:lstStyle/>
          <a:p>
            <a:r>
              <a:rPr lang="en-US" dirty="0"/>
              <a:t>Eugenia Lopez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CD394E-3A13-3FE0-9EBB-297DAC00A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904" y="6945536"/>
            <a:ext cx="2751246" cy="384048"/>
          </a:xfrm>
        </p:spPr>
        <p:txBody>
          <a:bodyPr/>
          <a:lstStyle/>
          <a:p>
            <a:r>
              <a:rPr lang="en-US" dirty="0"/>
              <a:t>Director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763EDB-6E66-2705-CC41-4074AF2BFF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7814" y="6944446"/>
            <a:ext cx="2751244" cy="384048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133CAD1-BDDE-4B4E-B503-C5AFE2764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6525" y="391029"/>
            <a:ext cx="5126355" cy="926034"/>
          </a:xfrm>
        </p:spPr>
        <p:txBody>
          <a:bodyPr/>
          <a:lstStyle/>
          <a:p>
            <a:r>
              <a:rPr lang="en-US" dirty="0" err="1"/>
              <a:t>Certificado</a:t>
            </a:r>
            <a:r>
              <a:rPr lang="en-US" dirty="0"/>
              <a:t> de </a:t>
            </a:r>
            <a:r>
              <a:rPr lang="en-US" dirty="0" err="1"/>
              <a:t>culminación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1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982A65-E140-636A-5F63-15FA37B5B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6525" y="391029"/>
            <a:ext cx="5126355" cy="926034"/>
          </a:xfrm>
        </p:spPr>
        <p:txBody>
          <a:bodyPr/>
          <a:lstStyle/>
          <a:p>
            <a:r>
              <a:rPr lang="en-US" dirty="0" err="1"/>
              <a:t>Certificado</a:t>
            </a:r>
            <a:r>
              <a:rPr lang="en-US" dirty="0"/>
              <a:t> de </a:t>
            </a:r>
            <a:r>
              <a:rPr lang="en-US" dirty="0" err="1"/>
              <a:t>culminación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8CBD49-8540-4249-BEB4-CCD7935B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4905" y="6519827"/>
            <a:ext cx="2751245" cy="384048"/>
          </a:xfrm>
        </p:spPr>
        <p:txBody>
          <a:bodyPr/>
          <a:lstStyle/>
          <a:p>
            <a:r>
              <a:rPr lang="en-US" dirty="0"/>
              <a:t>Eugenia Lopez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763EDB-6E66-2705-CC41-4074AF2BFF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7814" y="6944446"/>
            <a:ext cx="2751244" cy="384048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55F9247D-9B17-4D09-B9FD-5FDC295099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Director</a:t>
            </a:r>
          </a:p>
        </p:txBody>
      </p:sp>
    </p:spTree>
    <p:extLst>
      <p:ext uri="{BB962C8B-B14F-4D97-AF65-F5344CB8AC3E}">
        <p14:creationId xmlns:p14="http://schemas.microsoft.com/office/powerpoint/2010/main" val="2031639199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Honors Certific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6EFE"/>
      </a:accent1>
      <a:accent2>
        <a:srgbClr val="FEF6EB"/>
      </a:accent2>
      <a:accent3>
        <a:srgbClr val="E45B74"/>
      </a:accent3>
      <a:accent4>
        <a:srgbClr val="F49017"/>
      </a:accent4>
      <a:accent5>
        <a:srgbClr val="D87B80"/>
      </a:accent5>
      <a:accent6>
        <a:srgbClr val="B38E85"/>
      </a:accent6>
      <a:hlink>
        <a:srgbClr val="0563C1"/>
      </a:hlink>
      <a:folHlink>
        <a:srgbClr val="954F72"/>
      </a:folHlink>
    </a:clrScheme>
    <a:fontScheme name="Custom 2">
      <a:majorFont>
        <a:latin typeface="Cooper Black"/>
        <a:ea typeface=""/>
        <a:cs typeface=""/>
      </a:majorFont>
      <a:minorFont>
        <a:latin typeface="Postera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>
        <a:noAutofit/>
      </a:bodyPr>
      <a:lstStyle>
        <a:defPPr algn="ctr">
          <a:defRPr sz="2700" spc="50" dirty="0">
            <a:solidFill>
              <a:srgbClr val="000000">
                <a:alpha val="100000"/>
              </a:srgbClr>
            </a:solidFill>
            <a:latin typeface="Boucherie Flare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P_Certificate_2_14_win32_EF_v2" id="{254F1A14-F7AA-42F0-8865-E58369ADEF94}" vid="{59CE197A-F66B-4374-B8B1-D5D17F8E72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ImageTagsTaxHTField xmlns="71af3243-3dd4-4a8d-8c0d-dd76da1f02a5">
      <Terms xmlns="http://schemas.microsoft.com/office/infopath/2007/PartnerControls"/>
    </ImageTagsTaxHTField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494E66-1906-430C-A080-047BB4EDB5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B7354-BAA7-42EF-9AFB-B58624E1F800}">
  <ds:schemaRefs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230e9df3-be65-4c73-a93b-d1236ebd677e"/>
    <ds:schemaRef ds:uri="f95f5480-f1d0-4eeb-b337-72b9183c9241"/>
    <ds:schemaRef ds:uri="810d3b2f-b9cb-46a4-ba48-ad1eb7c8e550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00E4014-A609-4A69-8872-7D953CC858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8502</TotalTime>
  <Words>32</Words>
  <Application>Microsoft Office PowerPoint</Application>
  <PresentationFormat>Personalizado</PresentationFormat>
  <Paragraphs>12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Cooper Black</vt:lpstr>
      <vt:lpstr>Freestyle Script</vt:lpstr>
      <vt:lpstr>Posterama</vt:lpstr>
      <vt:lpstr>Certificate</vt:lpstr>
      <vt:lpstr>Michele Saaz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Michele Saaz</dc:title>
  <cp:lastModifiedBy>Jeronimo Granda</cp:lastModifiedBy>
  <cp:revision>1</cp:revision>
  <dcterms:created xsi:type="dcterms:W3CDTF">2021-09-20T16:44:57Z</dcterms:created>
  <dcterms:modified xsi:type="dcterms:W3CDTF">2025-05-06T12:03:00Z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Order">
    <vt:r8>2877300</vt:r8>
  </property>
  <property fmtid="{D5CDD505-2E9C-101B-9397-08002B2CF9AE}" pid="5" name="xd_Signature">
    <vt:bool>false</vt:bool>
  </property>
  <property fmtid="{D5CDD505-2E9C-101B-9397-08002B2CF9AE}" pid="6" name="Image">
    <vt:lpwstr>, </vt:lpwstr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Background">
    <vt:bool>false</vt:bool>
  </property>
  <property fmtid="{D5CDD505-2E9C-101B-9397-08002B2CF9AE}" pid="10" name="TriggerFlowInfo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