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Slab Light"/>
      <p:regular r:id="rId20"/>
      <p:bold r:id="rId21"/>
    </p:embeddedFont>
    <p:embeddedFont>
      <p:font typeface="Catamaran"/>
      <p:regular r:id="rId22"/>
      <p:bold r:id="rId23"/>
    </p:embeddedFont>
    <p:embeddedFont>
      <p:font typeface="Nunito"/>
      <p:regular r:id="rId24"/>
      <p:bold r:id="rId25"/>
      <p:italic r:id="rId26"/>
      <p:boldItalic r:id="rId27"/>
    </p:embeddedFont>
    <p:embeddedFont>
      <p:font typeface="Righteous"/>
      <p:regular r:id="rId28"/>
    </p:embeddedFont>
    <p:embeddedFont>
      <p:font typeface="Comfortaa"/>
      <p:regular r:id="rId29"/>
      <p:bold r:id="rId30"/>
    </p:embeddedFont>
    <p:embeddedFont>
      <p:font typeface="Questrial"/>
      <p:regular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SlabLight-regular.fntdata"/><Relationship Id="rId22" Type="http://schemas.openxmlformats.org/officeDocument/2006/relationships/font" Target="fonts/Catamaran-regular.fntdata"/><Relationship Id="rId21" Type="http://schemas.openxmlformats.org/officeDocument/2006/relationships/font" Target="fonts/RobotoSlabLight-bold.fntdata"/><Relationship Id="rId24" Type="http://schemas.openxmlformats.org/officeDocument/2006/relationships/font" Target="fonts/Nunito-regular.fntdata"/><Relationship Id="rId23" Type="http://schemas.openxmlformats.org/officeDocument/2006/relationships/font" Target="fonts/Catamara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Righteous-regular.fntdata"/><Relationship Id="rId27"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mforta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Questrial-regular.fntdata"/><Relationship Id="rId30" Type="http://schemas.openxmlformats.org/officeDocument/2006/relationships/font" Target="fonts/Comfortaa-bold.fntdata"/><Relationship Id="rId11" Type="http://schemas.openxmlformats.org/officeDocument/2006/relationships/slide" Target="slides/slide7.xml"/><Relationship Id="rId33" Type="http://schemas.openxmlformats.org/officeDocument/2006/relationships/font" Target="fonts/OpenSans-bold.fntdata"/><Relationship Id="rId10" Type="http://schemas.openxmlformats.org/officeDocument/2006/relationships/slide" Target="slides/slide6.xml"/><Relationship Id="rId32" Type="http://schemas.openxmlformats.org/officeDocument/2006/relationships/font" Target="fonts/OpenSans-regular.fntdata"/><Relationship Id="rId13" Type="http://schemas.openxmlformats.org/officeDocument/2006/relationships/slide" Target="slides/slide9.xml"/><Relationship Id="rId35" Type="http://schemas.openxmlformats.org/officeDocument/2006/relationships/font" Target="fonts/OpenSans-boldItalic.fntdata"/><Relationship Id="rId12" Type="http://schemas.openxmlformats.org/officeDocument/2006/relationships/slide" Target="slides/slide8.xml"/><Relationship Id="rId34" Type="http://schemas.openxmlformats.org/officeDocument/2006/relationships/font" Target="fonts/OpenSans-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b044da2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cb044da2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bcae92054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bcae9205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25c8ab2cab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25c8ab2cab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de935a6402_0_1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de935a6402_0_1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ac85b9cf0f_0_7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ac85b9cf0f_0_7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df582e2f56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df582e2f56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gac85b9cf0f_0_7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1" name="Google Shape;1461;gac85b9cf0f_0_7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abf9762155_0_2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abf9762155_0_2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aa346aee37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aa346aee37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5c8ab2ca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5c8ab2ca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df582e2f56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df582e2f56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df582e2f56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df582e2f56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de935a6402_0_2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de935a6402_0_2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25c8ab2cab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25c8ab2cab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df582e2f56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df582e2f56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title"/>
          </p:nvPr>
        </p:nvSpPr>
        <p:spPr>
          <a:xfrm>
            <a:off x="711900" y="1343575"/>
            <a:ext cx="7720200" cy="1946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 name="Google Shape;10;p2"/>
          <p:cNvSpPr txBox="1"/>
          <p:nvPr>
            <p:ph idx="1" type="subTitle"/>
          </p:nvPr>
        </p:nvSpPr>
        <p:spPr>
          <a:xfrm>
            <a:off x="2270700" y="3273675"/>
            <a:ext cx="4602600" cy="450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1400"/>
              <a:buFont typeface="Roboto Slab Light"/>
              <a:buNone/>
              <a:defRPr sz="1800">
                <a:solidFill>
                  <a:schemeClr val="dk1"/>
                </a:solidFill>
                <a:latin typeface="Questrial"/>
                <a:ea typeface="Questrial"/>
                <a:cs typeface="Questrial"/>
                <a:sym typeface="Questrial"/>
              </a:defRPr>
            </a:lvl1pPr>
            <a:lvl2pPr lvl="1" rtl="0">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2pPr>
            <a:lvl3pPr lvl="2" rtl="0">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3pPr>
            <a:lvl4pPr lvl="3" rtl="0">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4pPr>
            <a:lvl5pPr lvl="4" rtl="0">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5pPr>
            <a:lvl6pPr lvl="5" rtl="0">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6pPr>
            <a:lvl7pPr lvl="6" rtl="0">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7pPr>
            <a:lvl8pPr lvl="7" rtl="0">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8pPr>
            <a:lvl9pPr lvl="8" rtl="0">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11"/>
          <p:cNvSpPr txBox="1"/>
          <p:nvPr>
            <p:ph hasCustomPrompt="1" type="title"/>
          </p:nvPr>
        </p:nvSpPr>
        <p:spPr>
          <a:xfrm>
            <a:off x="1231800" y="1682375"/>
            <a:ext cx="6680400" cy="13212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85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0" name="Google Shape;40;p11"/>
          <p:cNvSpPr txBox="1"/>
          <p:nvPr>
            <p:ph idx="1" type="body"/>
          </p:nvPr>
        </p:nvSpPr>
        <p:spPr>
          <a:xfrm>
            <a:off x="1542750" y="3059225"/>
            <a:ext cx="6058500" cy="530700"/>
          </a:xfrm>
          <a:prstGeom prst="rect">
            <a:avLst/>
          </a:prstGeom>
          <a:noFill/>
          <a:ln>
            <a:noFill/>
          </a:ln>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solidFill>
                  <a:schemeClr val="dk1"/>
                </a:solidFill>
                <a:latin typeface="Questrial"/>
                <a:ea typeface="Questrial"/>
                <a:cs typeface="Questrial"/>
                <a:sym typeface="Questria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1" name="Shape 41"/>
        <p:cNvGrpSpPr/>
        <p:nvPr/>
      </p:nvGrpSpPr>
      <p:grpSpPr>
        <a:xfrm>
          <a:off x="0" y="0"/>
          <a:ext cx="0" cy="0"/>
          <a:chOff x="0" y="0"/>
          <a:chExt cx="0" cy="0"/>
        </a:xfrm>
      </p:grpSpPr>
      <p:sp>
        <p:nvSpPr>
          <p:cNvPr id="42" name="Google Shape;42;p12"/>
          <p:cNvSpPr/>
          <p:nvPr/>
        </p:nvSpPr>
        <p:spPr>
          <a:xfrm flipH="1" rot="1356523">
            <a:off x="7359480" y="-103797"/>
            <a:ext cx="11640" cy="34572"/>
          </a:xfrm>
          <a:custGeom>
            <a:rect b="b" l="l" r="r" t="t"/>
            <a:pathLst>
              <a:path extrusionOk="0" h="1093" w="368">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2"/>
          <p:cNvSpPr/>
          <p:nvPr/>
        </p:nvSpPr>
        <p:spPr>
          <a:xfrm>
            <a:off x="6745307" y="5203897"/>
            <a:ext cx="489268" cy="53825"/>
          </a:xfrm>
          <a:custGeom>
            <a:rect b="b" l="l" r="r" t="t"/>
            <a:pathLst>
              <a:path extrusionOk="0" h="2069" w="16446">
                <a:moveTo>
                  <a:pt x="0" y="0"/>
                </a:moveTo>
                <a:lnTo>
                  <a:pt x="0" y="2069"/>
                </a:lnTo>
                <a:lnTo>
                  <a:pt x="16445" y="2069"/>
                </a:lnTo>
                <a:lnTo>
                  <a:pt x="164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CUSTOM_19_1">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3"/>
          <p:cNvSpPr txBox="1"/>
          <p:nvPr>
            <p:ph hasCustomPrompt="1" type="title"/>
          </p:nvPr>
        </p:nvSpPr>
        <p:spPr>
          <a:xfrm>
            <a:off x="2294300" y="2904152"/>
            <a:ext cx="1250700" cy="646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4800">
                <a:solidFill>
                  <a:schemeClr val="accent5"/>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6" name="Google Shape;46;p13"/>
          <p:cNvSpPr/>
          <p:nvPr/>
        </p:nvSpPr>
        <p:spPr>
          <a:xfrm flipH="1" rot="1356523">
            <a:off x="7359480" y="-103797"/>
            <a:ext cx="11640" cy="34572"/>
          </a:xfrm>
          <a:custGeom>
            <a:rect b="b" l="l" r="r" t="t"/>
            <a:pathLst>
              <a:path extrusionOk="0" h="1093" w="368">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txBox="1"/>
          <p:nvPr>
            <p:ph idx="2" type="title"/>
          </p:nvPr>
        </p:nvSpPr>
        <p:spPr>
          <a:xfrm>
            <a:off x="1338200" y="1994750"/>
            <a:ext cx="31629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800"/>
              <a:buFont typeface="Catamaran"/>
              <a:buNone/>
              <a:defRPr i="0" sz="2200"/>
            </a:lvl1pPr>
            <a:lvl2pPr lvl="1" rtl="0" algn="ctr">
              <a:spcBef>
                <a:spcPts val="0"/>
              </a:spcBef>
              <a:spcAft>
                <a:spcPts val="0"/>
              </a:spcAft>
              <a:buSzPts val="1800"/>
              <a:buFont typeface="Catamaran"/>
              <a:buNone/>
              <a:defRPr b="1" sz="1800">
                <a:latin typeface="Catamaran"/>
                <a:ea typeface="Catamaran"/>
                <a:cs typeface="Catamaran"/>
                <a:sym typeface="Catamaran"/>
              </a:defRPr>
            </a:lvl2pPr>
            <a:lvl3pPr lvl="2" rtl="0" algn="ctr">
              <a:spcBef>
                <a:spcPts val="0"/>
              </a:spcBef>
              <a:spcAft>
                <a:spcPts val="0"/>
              </a:spcAft>
              <a:buSzPts val="1800"/>
              <a:buFont typeface="Catamaran"/>
              <a:buNone/>
              <a:defRPr b="1" sz="1800">
                <a:latin typeface="Catamaran"/>
                <a:ea typeface="Catamaran"/>
                <a:cs typeface="Catamaran"/>
                <a:sym typeface="Catamaran"/>
              </a:defRPr>
            </a:lvl3pPr>
            <a:lvl4pPr lvl="3" rtl="0" algn="ctr">
              <a:spcBef>
                <a:spcPts val="0"/>
              </a:spcBef>
              <a:spcAft>
                <a:spcPts val="0"/>
              </a:spcAft>
              <a:buSzPts val="1800"/>
              <a:buFont typeface="Catamaran"/>
              <a:buNone/>
              <a:defRPr b="1" sz="1800">
                <a:latin typeface="Catamaran"/>
                <a:ea typeface="Catamaran"/>
                <a:cs typeface="Catamaran"/>
                <a:sym typeface="Catamaran"/>
              </a:defRPr>
            </a:lvl4pPr>
            <a:lvl5pPr lvl="4" rtl="0" algn="ctr">
              <a:spcBef>
                <a:spcPts val="0"/>
              </a:spcBef>
              <a:spcAft>
                <a:spcPts val="0"/>
              </a:spcAft>
              <a:buSzPts val="1800"/>
              <a:buFont typeface="Catamaran"/>
              <a:buNone/>
              <a:defRPr b="1" sz="1800">
                <a:latin typeface="Catamaran"/>
                <a:ea typeface="Catamaran"/>
                <a:cs typeface="Catamaran"/>
                <a:sym typeface="Catamaran"/>
              </a:defRPr>
            </a:lvl5pPr>
            <a:lvl6pPr lvl="5" rtl="0" algn="ctr">
              <a:spcBef>
                <a:spcPts val="0"/>
              </a:spcBef>
              <a:spcAft>
                <a:spcPts val="0"/>
              </a:spcAft>
              <a:buSzPts val="1800"/>
              <a:buFont typeface="Catamaran"/>
              <a:buNone/>
              <a:defRPr b="1" sz="1800">
                <a:latin typeface="Catamaran"/>
                <a:ea typeface="Catamaran"/>
                <a:cs typeface="Catamaran"/>
                <a:sym typeface="Catamaran"/>
              </a:defRPr>
            </a:lvl6pPr>
            <a:lvl7pPr lvl="6" rtl="0" algn="ctr">
              <a:spcBef>
                <a:spcPts val="0"/>
              </a:spcBef>
              <a:spcAft>
                <a:spcPts val="0"/>
              </a:spcAft>
              <a:buSzPts val="1800"/>
              <a:buFont typeface="Catamaran"/>
              <a:buNone/>
              <a:defRPr b="1" sz="1800">
                <a:latin typeface="Catamaran"/>
                <a:ea typeface="Catamaran"/>
                <a:cs typeface="Catamaran"/>
                <a:sym typeface="Catamaran"/>
              </a:defRPr>
            </a:lvl7pPr>
            <a:lvl8pPr lvl="7" rtl="0" algn="ctr">
              <a:spcBef>
                <a:spcPts val="0"/>
              </a:spcBef>
              <a:spcAft>
                <a:spcPts val="0"/>
              </a:spcAft>
              <a:buSzPts val="1800"/>
              <a:buFont typeface="Catamaran"/>
              <a:buNone/>
              <a:defRPr b="1" sz="1800">
                <a:latin typeface="Catamaran"/>
                <a:ea typeface="Catamaran"/>
                <a:cs typeface="Catamaran"/>
                <a:sym typeface="Catamaran"/>
              </a:defRPr>
            </a:lvl8pPr>
            <a:lvl9pPr lvl="8" rtl="0" algn="ctr">
              <a:spcBef>
                <a:spcPts val="0"/>
              </a:spcBef>
              <a:spcAft>
                <a:spcPts val="0"/>
              </a:spcAft>
              <a:buSzPts val="1800"/>
              <a:buFont typeface="Catamaran"/>
              <a:buNone/>
              <a:defRPr b="1" sz="1800">
                <a:latin typeface="Catamaran"/>
                <a:ea typeface="Catamaran"/>
                <a:cs typeface="Catamaran"/>
                <a:sym typeface="Catamaran"/>
              </a:defRPr>
            </a:lvl9pPr>
          </a:lstStyle>
          <a:p/>
        </p:txBody>
      </p:sp>
      <p:sp>
        <p:nvSpPr>
          <p:cNvPr id="48" name="Google Shape;48;p13"/>
          <p:cNvSpPr txBox="1"/>
          <p:nvPr>
            <p:ph idx="1" type="subTitle"/>
          </p:nvPr>
        </p:nvSpPr>
        <p:spPr>
          <a:xfrm>
            <a:off x="1682300" y="2258225"/>
            <a:ext cx="2474700" cy="562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Questrial"/>
                <a:ea typeface="Questrial"/>
                <a:cs typeface="Questrial"/>
                <a:sym typeface="Questrial"/>
              </a:defRPr>
            </a:lvl1pPr>
            <a:lvl2pPr lvl="1" rtl="0" algn="ctr">
              <a:spcBef>
                <a:spcPts val="0"/>
              </a:spcBef>
              <a:spcAft>
                <a:spcPts val="0"/>
              </a:spcAft>
              <a:buNone/>
              <a:defRPr sz="1400">
                <a:solidFill>
                  <a:schemeClr val="dk1"/>
                </a:solidFill>
                <a:latin typeface="Questrial"/>
                <a:ea typeface="Questrial"/>
                <a:cs typeface="Questrial"/>
                <a:sym typeface="Questrial"/>
              </a:defRPr>
            </a:lvl2pPr>
            <a:lvl3pPr lvl="2" rtl="0" algn="ctr">
              <a:spcBef>
                <a:spcPts val="0"/>
              </a:spcBef>
              <a:spcAft>
                <a:spcPts val="0"/>
              </a:spcAft>
              <a:buNone/>
              <a:defRPr sz="1400">
                <a:solidFill>
                  <a:schemeClr val="dk1"/>
                </a:solidFill>
                <a:latin typeface="Questrial"/>
                <a:ea typeface="Questrial"/>
                <a:cs typeface="Questrial"/>
                <a:sym typeface="Questrial"/>
              </a:defRPr>
            </a:lvl3pPr>
            <a:lvl4pPr lvl="3" rtl="0" algn="ctr">
              <a:spcBef>
                <a:spcPts val="0"/>
              </a:spcBef>
              <a:spcAft>
                <a:spcPts val="0"/>
              </a:spcAft>
              <a:buNone/>
              <a:defRPr sz="1400">
                <a:solidFill>
                  <a:schemeClr val="dk1"/>
                </a:solidFill>
                <a:latin typeface="Questrial"/>
                <a:ea typeface="Questrial"/>
                <a:cs typeface="Questrial"/>
                <a:sym typeface="Questrial"/>
              </a:defRPr>
            </a:lvl4pPr>
            <a:lvl5pPr lvl="4" rtl="0" algn="ctr">
              <a:spcBef>
                <a:spcPts val="0"/>
              </a:spcBef>
              <a:spcAft>
                <a:spcPts val="0"/>
              </a:spcAft>
              <a:buNone/>
              <a:defRPr sz="1400">
                <a:solidFill>
                  <a:schemeClr val="dk1"/>
                </a:solidFill>
                <a:latin typeface="Questrial"/>
                <a:ea typeface="Questrial"/>
                <a:cs typeface="Questrial"/>
                <a:sym typeface="Questrial"/>
              </a:defRPr>
            </a:lvl5pPr>
            <a:lvl6pPr lvl="5" rtl="0" algn="ctr">
              <a:spcBef>
                <a:spcPts val="0"/>
              </a:spcBef>
              <a:spcAft>
                <a:spcPts val="0"/>
              </a:spcAft>
              <a:buNone/>
              <a:defRPr sz="1400">
                <a:solidFill>
                  <a:schemeClr val="dk1"/>
                </a:solidFill>
                <a:latin typeface="Questrial"/>
                <a:ea typeface="Questrial"/>
                <a:cs typeface="Questrial"/>
                <a:sym typeface="Questrial"/>
              </a:defRPr>
            </a:lvl6pPr>
            <a:lvl7pPr lvl="6" rtl="0" algn="ctr">
              <a:spcBef>
                <a:spcPts val="0"/>
              </a:spcBef>
              <a:spcAft>
                <a:spcPts val="0"/>
              </a:spcAft>
              <a:buNone/>
              <a:defRPr sz="1400">
                <a:solidFill>
                  <a:schemeClr val="dk1"/>
                </a:solidFill>
                <a:latin typeface="Questrial"/>
                <a:ea typeface="Questrial"/>
                <a:cs typeface="Questrial"/>
                <a:sym typeface="Questrial"/>
              </a:defRPr>
            </a:lvl7pPr>
            <a:lvl8pPr lvl="7" rtl="0" algn="ctr">
              <a:spcBef>
                <a:spcPts val="0"/>
              </a:spcBef>
              <a:spcAft>
                <a:spcPts val="0"/>
              </a:spcAft>
              <a:buNone/>
              <a:defRPr sz="1400">
                <a:solidFill>
                  <a:schemeClr val="dk1"/>
                </a:solidFill>
                <a:latin typeface="Questrial"/>
                <a:ea typeface="Questrial"/>
                <a:cs typeface="Questrial"/>
                <a:sym typeface="Questrial"/>
              </a:defRPr>
            </a:lvl8pPr>
            <a:lvl9pPr lvl="8" rtl="0" algn="ctr">
              <a:spcBef>
                <a:spcPts val="0"/>
              </a:spcBef>
              <a:spcAft>
                <a:spcPts val="0"/>
              </a:spcAft>
              <a:buNone/>
              <a:defRPr sz="1400">
                <a:solidFill>
                  <a:schemeClr val="dk1"/>
                </a:solidFill>
                <a:latin typeface="Questrial"/>
                <a:ea typeface="Questrial"/>
                <a:cs typeface="Questrial"/>
                <a:sym typeface="Questrial"/>
              </a:defRPr>
            </a:lvl9pPr>
          </a:lstStyle>
          <a:p/>
        </p:txBody>
      </p:sp>
      <p:sp>
        <p:nvSpPr>
          <p:cNvPr id="49" name="Google Shape;49;p13"/>
          <p:cNvSpPr txBox="1"/>
          <p:nvPr>
            <p:ph idx="3" type="title"/>
          </p:nvPr>
        </p:nvSpPr>
        <p:spPr>
          <a:xfrm>
            <a:off x="4642923" y="3710250"/>
            <a:ext cx="31629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800"/>
              <a:buFont typeface="Catamaran"/>
              <a:buNone/>
              <a:defRPr i="0" sz="2200"/>
            </a:lvl1pPr>
            <a:lvl2pPr lvl="1" rtl="0" algn="ctr">
              <a:spcBef>
                <a:spcPts val="0"/>
              </a:spcBef>
              <a:spcAft>
                <a:spcPts val="0"/>
              </a:spcAft>
              <a:buSzPts val="1800"/>
              <a:buFont typeface="Catamaran"/>
              <a:buNone/>
              <a:defRPr b="1" sz="1800">
                <a:latin typeface="Catamaran"/>
                <a:ea typeface="Catamaran"/>
                <a:cs typeface="Catamaran"/>
                <a:sym typeface="Catamaran"/>
              </a:defRPr>
            </a:lvl2pPr>
            <a:lvl3pPr lvl="2" rtl="0" algn="ctr">
              <a:spcBef>
                <a:spcPts val="0"/>
              </a:spcBef>
              <a:spcAft>
                <a:spcPts val="0"/>
              </a:spcAft>
              <a:buSzPts val="1800"/>
              <a:buFont typeface="Catamaran"/>
              <a:buNone/>
              <a:defRPr b="1" sz="1800">
                <a:latin typeface="Catamaran"/>
                <a:ea typeface="Catamaran"/>
                <a:cs typeface="Catamaran"/>
                <a:sym typeface="Catamaran"/>
              </a:defRPr>
            </a:lvl3pPr>
            <a:lvl4pPr lvl="3" rtl="0" algn="ctr">
              <a:spcBef>
                <a:spcPts val="0"/>
              </a:spcBef>
              <a:spcAft>
                <a:spcPts val="0"/>
              </a:spcAft>
              <a:buSzPts val="1800"/>
              <a:buFont typeface="Catamaran"/>
              <a:buNone/>
              <a:defRPr b="1" sz="1800">
                <a:latin typeface="Catamaran"/>
                <a:ea typeface="Catamaran"/>
                <a:cs typeface="Catamaran"/>
                <a:sym typeface="Catamaran"/>
              </a:defRPr>
            </a:lvl4pPr>
            <a:lvl5pPr lvl="4" rtl="0" algn="ctr">
              <a:spcBef>
                <a:spcPts val="0"/>
              </a:spcBef>
              <a:spcAft>
                <a:spcPts val="0"/>
              </a:spcAft>
              <a:buSzPts val="1800"/>
              <a:buFont typeface="Catamaran"/>
              <a:buNone/>
              <a:defRPr b="1" sz="1800">
                <a:latin typeface="Catamaran"/>
                <a:ea typeface="Catamaran"/>
                <a:cs typeface="Catamaran"/>
                <a:sym typeface="Catamaran"/>
              </a:defRPr>
            </a:lvl5pPr>
            <a:lvl6pPr lvl="5" rtl="0" algn="ctr">
              <a:spcBef>
                <a:spcPts val="0"/>
              </a:spcBef>
              <a:spcAft>
                <a:spcPts val="0"/>
              </a:spcAft>
              <a:buSzPts val="1800"/>
              <a:buFont typeface="Catamaran"/>
              <a:buNone/>
              <a:defRPr b="1" sz="1800">
                <a:latin typeface="Catamaran"/>
                <a:ea typeface="Catamaran"/>
                <a:cs typeface="Catamaran"/>
                <a:sym typeface="Catamaran"/>
              </a:defRPr>
            </a:lvl6pPr>
            <a:lvl7pPr lvl="6" rtl="0" algn="ctr">
              <a:spcBef>
                <a:spcPts val="0"/>
              </a:spcBef>
              <a:spcAft>
                <a:spcPts val="0"/>
              </a:spcAft>
              <a:buSzPts val="1800"/>
              <a:buFont typeface="Catamaran"/>
              <a:buNone/>
              <a:defRPr b="1" sz="1800">
                <a:latin typeface="Catamaran"/>
                <a:ea typeface="Catamaran"/>
                <a:cs typeface="Catamaran"/>
                <a:sym typeface="Catamaran"/>
              </a:defRPr>
            </a:lvl7pPr>
            <a:lvl8pPr lvl="7" rtl="0" algn="ctr">
              <a:spcBef>
                <a:spcPts val="0"/>
              </a:spcBef>
              <a:spcAft>
                <a:spcPts val="0"/>
              </a:spcAft>
              <a:buSzPts val="1800"/>
              <a:buFont typeface="Catamaran"/>
              <a:buNone/>
              <a:defRPr b="1" sz="1800">
                <a:latin typeface="Catamaran"/>
                <a:ea typeface="Catamaran"/>
                <a:cs typeface="Catamaran"/>
                <a:sym typeface="Catamaran"/>
              </a:defRPr>
            </a:lvl8pPr>
            <a:lvl9pPr lvl="8" rtl="0" algn="ctr">
              <a:spcBef>
                <a:spcPts val="0"/>
              </a:spcBef>
              <a:spcAft>
                <a:spcPts val="0"/>
              </a:spcAft>
              <a:buSzPts val="1800"/>
              <a:buFont typeface="Catamaran"/>
              <a:buNone/>
              <a:defRPr b="1" sz="1800">
                <a:latin typeface="Catamaran"/>
                <a:ea typeface="Catamaran"/>
                <a:cs typeface="Catamaran"/>
                <a:sym typeface="Catamaran"/>
              </a:defRPr>
            </a:lvl9pPr>
          </a:lstStyle>
          <a:p/>
        </p:txBody>
      </p:sp>
      <p:sp>
        <p:nvSpPr>
          <p:cNvPr id="50" name="Google Shape;50;p13"/>
          <p:cNvSpPr txBox="1"/>
          <p:nvPr>
            <p:ph idx="4" type="subTitle"/>
          </p:nvPr>
        </p:nvSpPr>
        <p:spPr>
          <a:xfrm>
            <a:off x="4987023" y="3977175"/>
            <a:ext cx="2474700" cy="562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Questrial"/>
                <a:ea typeface="Questrial"/>
                <a:cs typeface="Questrial"/>
                <a:sym typeface="Questrial"/>
              </a:defRPr>
            </a:lvl1pPr>
            <a:lvl2pPr lvl="1" rtl="0" algn="ctr">
              <a:spcBef>
                <a:spcPts val="0"/>
              </a:spcBef>
              <a:spcAft>
                <a:spcPts val="0"/>
              </a:spcAft>
              <a:buNone/>
              <a:defRPr sz="1400">
                <a:solidFill>
                  <a:schemeClr val="dk1"/>
                </a:solidFill>
                <a:latin typeface="Questrial"/>
                <a:ea typeface="Questrial"/>
                <a:cs typeface="Questrial"/>
                <a:sym typeface="Questrial"/>
              </a:defRPr>
            </a:lvl2pPr>
            <a:lvl3pPr lvl="2" rtl="0" algn="ctr">
              <a:spcBef>
                <a:spcPts val="0"/>
              </a:spcBef>
              <a:spcAft>
                <a:spcPts val="0"/>
              </a:spcAft>
              <a:buNone/>
              <a:defRPr sz="1400">
                <a:solidFill>
                  <a:schemeClr val="dk1"/>
                </a:solidFill>
                <a:latin typeface="Questrial"/>
                <a:ea typeface="Questrial"/>
                <a:cs typeface="Questrial"/>
                <a:sym typeface="Questrial"/>
              </a:defRPr>
            </a:lvl3pPr>
            <a:lvl4pPr lvl="3" rtl="0" algn="ctr">
              <a:spcBef>
                <a:spcPts val="0"/>
              </a:spcBef>
              <a:spcAft>
                <a:spcPts val="0"/>
              </a:spcAft>
              <a:buNone/>
              <a:defRPr sz="1400">
                <a:solidFill>
                  <a:schemeClr val="dk1"/>
                </a:solidFill>
                <a:latin typeface="Questrial"/>
                <a:ea typeface="Questrial"/>
                <a:cs typeface="Questrial"/>
                <a:sym typeface="Questrial"/>
              </a:defRPr>
            </a:lvl4pPr>
            <a:lvl5pPr lvl="4" rtl="0" algn="ctr">
              <a:spcBef>
                <a:spcPts val="0"/>
              </a:spcBef>
              <a:spcAft>
                <a:spcPts val="0"/>
              </a:spcAft>
              <a:buNone/>
              <a:defRPr sz="1400">
                <a:solidFill>
                  <a:schemeClr val="dk1"/>
                </a:solidFill>
                <a:latin typeface="Questrial"/>
                <a:ea typeface="Questrial"/>
                <a:cs typeface="Questrial"/>
                <a:sym typeface="Questrial"/>
              </a:defRPr>
            </a:lvl5pPr>
            <a:lvl6pPr lvl="5" rtl="0" algn="ctr">
              <a:spcBef>
                <a:spcPts val="0"/>
              </a:spcBef>
              <a:spcAft>
                <a:spcPts val="0"/>
              </a:spcAft>
              <a:buNone/>
              <a:defRPr sz="1400">
                <a:solidFill>
                  <a:schemeClr val="dk1"/>
                </a:solidFill>
                <a:latin typeface="Questrial"/>
                <a:ea typeface="Questrial"/>
                <a:cs typeface="Questrial"/>
                <a:sym typeface="Questrial"/>
              </a:defRPr>
            </a:lvl6pPr>
            <a:lvl7pPr lvl="6" rtl="0" algn="ctr">
              <a:spcBef>
                <a:spcPts val="0"/>
              </a:spcBef>
              <a:spcAft>
                <a:spcPts val="0"/>
              </a:spcAft>
              <a:buNone/>
              <a:defRPr sz="1400">
                <a:solidFill>
                  <a:schemeClr val="dk1"/>
                </a:solidFill>
                <a:latin typeface="Questrial"/>
                <a:ea typeface="Questrial"/>
                <a:cs typeface="Questrial"/>
                <a:sym typeface="Questrial"/>
              </a:defRPr>
            </a:lvl7pPr>
            <a:lvl8pPr lvl="7" rtl="0" algn="ctr">
              <a:spcBef>
                <a:spcPts val="0"/>
              </a:spcBef>
              <a:spcAft>
                <a:spcPts val="0"/>
              </a:spcAft>
              <a:buNone/>
              <a:defRPr sz="1400">
                <a:solidFill>
                  <a:schemeClr val="dk1"/>
                </a:solidFill>
                <a:latin typeface="Questrial"/>
                <a:ea typeface="Questrial"/>
                <a:cs typeface="Questrial"/>
                <a:sym typeface="Questrial"/>
              </a:defRPr>
            </a:lvl8pPr>
            <a:lvl9pPr lvl="8" rtl="0" algn="ctr">
              <a:spcBef>
                <a:spcPts val="0"/>
              </a:spcBef>
              <a:spcAft>
                <a:spcPts val="0"/>
              </a:spcAft>
              <a:buNone/>
              <a:defRPr sz="1400">
                <a:solidFill>
                  <a:schemeClr val="dk1"/>
                </a:solidFill>
                <a:latin typeface="Questrial"/>
                <a:ea typeface="Questrial"/>
                <a:cs typeface="Questrial"/>
                <a:sym typeface="Questrial"/>
              </a:defRPr>
            </a:lvl9pPr>
          </a:lstStyle>
          <a:p/>
        </p:txBody>
      </p:sp>
      <p:sp>
        <p:nvSpPr>
          <p:cNvPr id="51" name="Google Shape;51;p13"/>
          <p:cNvSpPr txBox="1"/>
          <p:nvPr>
            <p:ph idx="5" type="title"/>
          </p:nvPr>
        </p:nvSpPr>
        <p:spPr>
          <a:xfrm>
            <a:off x="4642923" y="1994750"/>
            <a:ext cx="31629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800"/>
              <a:buFont typeface="Catamaran"/>
              <a:buNone/>
              <a:defRPr i="0" sz="2200"/>
            </a:lvl1pPr>
            <a:lvl2pPr lvl="1" rtl="0" algn="ctr">
              <a:spcBef>
                <a:spcPts val="0"/>
              </a:spcBef>
              <a:spcAft>
                <a:spcPts val="0"/>
              </a:spcAft>
              <a:buSzPts val="1800"/>
              <a:buFont typeface="Catamaran"/>
              <a:buNone/>
              <a:defRPr b="1" sz="1800">
                <a:latin typeface="Catamaran"/>
                <a:ea typeface="Catamaran"/>
                <a:cs typeface="Catamaran"/>
                <a:sym typeface="Catamaran"/>
              </a:defRPr>
            </a:lvl2pPr>
            <a:lvl3pPr lvl="2" rtl="0" algn="ctr">
              <a:spcBef>
                <a:spcPts val="0"/>
              </a:spcBef>
              <a:spcAft>
                <a:spcPts val="0"/>
              </a:spcAft>
              <a:buSzPts val="1800"/>
              <a:buFont typeface="Catamaran"/>
              <a:buNone/>
              <a:defRPr b="1" sz="1800">
                <a:latin typeface="Catamaran"/>
                <a:ea typeface="Catamaran"/>
                <a:cs typeface="Catamaran"/>
                <a:sym typeface="Catamaran"/>
              </a:defRPr>
            </a:lvl3pPr>
            <a:lvl4pPr lvl="3" rtl="0" algn="ctr">
              <a:spcBef>
                <a:spcPts val="0"/>
              </a:spcBef>
              <a:spcAft>
                <a:spcPts val="0"/>
              </a:spcAft>
              <a:buSzPts val="1800"/>
              <a:buFont typeface="Catamaran"/>
              <a:buNone/>
              <a:defRPr b="1" sz="1800">
                <a:latin typeface="Catamaran"/>
                <a:ea typeface="Catamaran"/>
                <a:cs typeface="Catamaran"/>
                <a:sym typeface="Catamaran"/>
              </a:defRPr>
            </a:lvl4pPr>
            <a:lvl5pPr lvl="4" rtl="0" algn="ctr">
              <a:spcBef>
                <a:spcPts val="0"/>
              </a:spcBef>
              <a:spcAft>
                <a:spcPts val="0"/>
              </a:spcAft>
              <a:buSzPts val="1800"/>
              <a:buFont typeface="Catamaran"/>
              <a:buNone/>
              <a:defRPr b="1" sz="1800">
                <a:latin typeface="Catamaran"/>
                <a:ea typeface="Catamaran"/>
                <a:cs typeface="Catamaran"/>
                <a:sym typeface="Catamaran"/>
              </a:defRPr>
            </a:lvl5pPr>
            <a:lvl6pPr lvl="5" rtl="0" algn="ctr">
              <a:spcBef>
                <a:spcPts val="0"/>
              </a:spcBef>
              <a:spcAft>
                <a:spcPts val="0"/>
              </a:spcAft>
              <a:buSzPts val="1800"/>
              <a:buFont typeface="Catamaran"/>
              <a:buNone/>
              <a:defRPr b="1" sz="1800">
                <a:latin typeface="Catamaran"/>
                <a:ea typeface="Catamaran"/>
                <a:cs typeface="Catamaran"/>
                <a:sym typeface="Catamaran"/>
              </a:defRPr>
            </a:lvl6pPr>
            <a:lvl7pPr lvl="6" rtl="0" algn="ctr">
              <a:spcBef>
                <a:spcPts val="0"/>
              </a:spcBef>
              <a:spcAft>
                <a:spcPts val="0"/>
              </a:spcAft>
              <a:buSzPts val="1800"/>
              <a:buFont typeface="Catamaran"/>
              <a:buNone/>
              <a:defRPr b="1" sz="1800">
                <a:latin typeface="Catamaran"/>
                <a:ea typeface="Catamaran"/>
                <a:cs typeface="Catamaran"/>
                <a:sym typeface="Catamaran"/>
              </a:defRPr>
            </a:lvl7pPr>
            <a:lvl8pPr lvl="7" rtl="0" algn="ctr">
              <a:spcBef>
                <a:spcPts val="0"/>
              </a:spcBef>
              <a:spcAft>
                <a:spcPts val="0"/>
              </a:spcAft>
              <a:buSzPts val="1800"/>
              <a:buFont typeface="Catamaran"/>
              <a:buNone/>
              <a:defRPr b="1" sz="1800">
                <a:latin typeface="Catamaran"/>
                <a:ea typeface="Catamaran"/>
                <a:cs typeface="Catamaran"/>
                <a:sym typeface="Catamaran"/>
              </a:defRPr>
            </a:lvl8pPr>
            <a:lvl9pPr lvl="8" rtl="0" algn="ctr">
              <a:spcBef>
                <a:spcPts val="0"/>
              </a:spcBef>
              <a:spcAft>
                <a:spcPts val="0"/>
              </a:spcAft>
              <a:buSzPts val="1800"/>
              <a:buFont typeface="Catamaran"/>
              <a:buNone/>
              <a:defRPr b="1" sz="1800">
                <a:latin typeface="Catamaran"/>
                <a:ea typeface="Catamaran"/>
                <a:cs typeface="Catamaran"/>
                <a:sym typeface="Catamaran"/>
              </a:defRPr>
            </a:lvl9pPr>
          </a:lstStyle>
          <a:p/>
        </p:txBody>
      </p:sp>
      <p:sp>
        <p:nvSpPr>
          <p:cNvPr id="52" name="Google Shape;52;p13"/>
          <p:cNvSpPr txBox="1"/>
          <p:nvPr>
            <p:ph idx="6" type="subTitle"/>
          </p:nvPr>
        </p:nvSpPr>
        <p:spPr>
          <a:xfrm>
            <a:off x="4987023" y="2258225"/>
            <a:ext cx="2474700" cy="562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Questrial"/>
                <a:ea typeface="Questrial"/>
                <a:cs typeface="Questrial"/>
                <a:sym typeface="Questrial"/>
              </a:defRPr>
            </a:lvl1pPr>
            <a:lvl2pPr lvl="1" rtl="0" algn="ctr">
              <a:spcBef>
                <a:spcPts val="0"/>
              </a:spcBef>
              <a:spcAft>
                <a:spcPts val="0"/>
              </a:spcAft>
              <a:buNone/>
              <a:defRPr sz="1400">
                <a:solidFill>
                  <a:schemeClr val="dk1"/>
                </a:solidFill>
                <a:latin typeface="Questrial"/>
                <a:ea typeface="Questrial"/>
                <a:cs typeface="Questrial"/>
                <a:sym typeface="Questrial"/>
              </a:defRPr>
            </a:lvl2pPr>
            <a:lvl3pPr lvl="2" rtl="0" algn="ctr">
              <a:spcBef>
                <a:spcPts val="0"/>
              </a:spcBef>
              <a:spcAft>
                <a:spcPts val="0"/>
              </a:spcAft>
              <a:buNone/>
              <a:defRPr sz="1400">
                <a:solidFill>
                  <a:schemeClr val="dk1"/>
                </a:solidFill>
                <a:latin typeface="Questrial"/>
                <a:ea typeface="Questrial"/>
                <a:cs typeface="Questrial"/>
                <a:sym typeface="Questrial"/>
              </a:defRPr>
            </a:lvl3pPr>
            <a:lvl4pPr lvl="3" rtl="0" algn="ctr">
              <a:spcBef>
                <a:spcPts val="0"/>
              </a:spcBef>
              <a:spcAft>
                <a:spcPts val="0"/>
              </a:spcAft>
              <a:buNone/>
              <a:defRPr sz="1400">
                <a:solidFill>
                  <a:schemeClr val="dk1"/>
                </a:solidFill>
                <a:latin typeface="Questrial"/>
                <a:ea typeface="Questrial"/>
                <a:cs typeface="Questrial"/>
                <a:sym typeface="Questrial"/>
              </a:defRPr>
            </a:lvl4pPr>
            <a:lvl5pPr lvl="4" rtl="0" algn="ctr">
              <a:spcBef>
                <a:spcPts val="0"/>
              </a:spcBef>
              <a:spcAft>
                <a:spcPts val="0"/>
              </a:spcAft>
              <a:buNone/>
              <a:defRPr sz="1400">
                <a:solidFill>
                  <a:schemeClr val="dk1"/>
                </a:solidFill>
                <a:latin typeface="Questrial"/>
                <a:ea typeface="Questrial"/>
                <a:cs typeface="Questrial"/>
                <a:sym typeface="Questrial"/>
              </a:defRPr>
            </a:lvl5pPr>
            <a:lvl6pPr lvl="5" rtl="0" algn="ctr">
              <a:spcBef>
                <a:spcPts val="0"/>
              </a:spcBef>
              <a:spcAft>
                <a:spcPts val="0"/>
              </a:spcAft>
              <a:buNone/>
              <a:defRPr sz="1400">
                <a:solidFill>
                  <a:schemeClr val="dk1"/>
                </a:solidFill>
                <a:latin typeface="Questrial"/>
                <a:ea typeface="Questrial"/>
                <a:cs typeface="Questrial"/>
                <a:sym typeface="Questrial"/>
              </a:defRPr>
            </a:lvl6pPr>
            <a:lvl7pPr lvl="6" rtl="0" algn="ctr">
              <a:spcBef>
                <a:spcPts val="0"/>
              </a:spcBef>
              <a:spcAft>
                <a:spcPts val="0"/>
              </a:spcAft>
              <a:buNone/>
              <a:defRPr sz="1400">
                <a:solidFill>
                  <a:schemeClr val="dk1"/>
                </a:solidFill>
                <a:latin typeface="Questrial"/>
                <a:ea typeface="Questrial"/>
                <a:cs typeface="Questrial"/>
                <a:sym typeface="Questrial"/>
              </a:defRPr>
            </a:lvl7pPr>
            <a:lvl8pPr lvl="7" rtl="0" algn="ctr">
              <a:spcBef>
                <a:spcPts val="0"/>
              </a:spcBef>
              <a:spcAft>
                <a:spcPts val="0"/>
              </a:spcAft>
              <a:buNone/>
              <a:defRPr sz="1400">
                <a:solidFill>
                  <a:schemeClr val="dk1"/>
                </a:solidFill>
                <a:latin typeface="Questrial"/>
                <a:ea typeface="Questrial"/>
                <a:cs typeface="Questrial"/>
                <a:sym typeface="Questrial"/>
              </a:defRPr>
            </a:lvl8pPr>
            <a:lvl9pPr lvl="8" rtl="0" algn="ctr">
              <a:spcBef>
                <a:spcPts val="0"/>
              </a:spcBef>
              <a:spcAft>
                <a:spcPts val="0"/>
              </a:spcAft>
              <a:buNone/>
              <a:defRPr sz="1400">
                <a:solidFill>
                  <a:schemeClr val="dk1"/>
                </a:solidFill>
                <a:latin typeface="Questrial"/>
                <a:ea typeface="Questrial"/>
                <a:cs typeface="Questrial"/>
                <a:sym typeface="Questrial"/>
              </a:defRPr>
            </a:lvl9pPr>
          </a:lstStyle>
          <a:p/>
        </p:txBody>
      </p:sp>
      <p:sp>
        <p:nvSpPr>
          <p:cNvPr id="53" name="Google Shape;53;p13"/>
          <p:cNvSpPr txBox="1"/>
          <p:nvPr>
            <p:ph idx="7" type="title"/>
          </p:nvPr>
        </p:nvSpPr>
        <p:spPr>
          <a:xfrm>
            <a:off x="1338200" y="3710250"/>
            <a:ext cx="31629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800"/>
              <a:buFont typeface="Catamaran"/>
              <a:buNone/>
              <a:defRPr i="0" sz="2200"/>
            </a:lvl1pPr>
            <a:lvl2pPr lvl="1" rtl="0" algn="ctr">
              <a:spcBef>
                <a:spcPts val="0"/>
              </a:spcBef>
              <a:spcAft>
                <a:spcPts val="0"/>
              </a:spcAft>
              <a:buSzPts val="1800"/>
              <a:buFont typeface="Catamaran"/>
              <a:buNone/>
              <a:defRPr b="1" sz="1800">
                <a:latin typeface="Catamaran"/>
                <a:ea typeface="Catamaran"/>
                <a:cs typeface="Catamaran"/>
                <a:sym typeface="Catamaran"/>
              </a:defRPr>
            </a:lvl2pPr>
            <a:lvl3pPr lvl="2" rtl="0" algn="ctr">
              <a:spcBef>
                <a:spcPts val="0"/>
              </a:spcBef>
              <a:spcAft>
                <a:spcPts val="0"/>
              </a:spcAft>
              <a:buSzPts val="1800"/>
              <a:buFont typeface="Catamaran"/>
              <a:buNone/>
              <a:defRPr b="1" sz="1800">
                <a:latin typeface="Catamaran"/>
                <a:ea typeface="Catamaran"/>
                <a:cs typeface="Catamaran"/>
                <a:sym typeface="Catamaran"/>
              </a:defRPr>
            </a:lvl3pPr>
            <a:lvl4pPr lvl="3" rtl="0" algn="ctr">
              <a:spcBef>
                <a:spcPts val="0"/>
              </a:spcBef>
              <a:spcAft>
                <a:spcPts val="0"/>
              </a:spcAft>
              <a:buSzPts val="1800"/>
              <a:buFont typeface="Catamaran"/>
              <a:buNone/>
              <a:defRPr b="1" sz="1800">
                <a:latin typeface="Catamaran"/>
                <a:ea typeface="Catamaran"/>
                <a:cs typeface="Catamaran"/>
                <a:sym typeface="Catamaran"/>
              </a:defRPr>
            </a:lvl4pPr>
            <a:lvl5pPr lvl="4" rtl="0" algn="ctr">
              <a:spcBef>
                <a:spcPts val="0"/>
              </a:spcBef>
              <a:spcAft>
                <a:spcPts val="0"/>
              </a:spcAft>
              <a:buSzPts val="1800"/>
              <a:buFont typeface="Catamaran"/>
              <a:buNone/>
              <a:defRPr b="1" sz="1800">
                <a:latin typeface="Catamaran"/>
                <a:ea typeface="Catamaran"/>
                <a:cs typeface="Catamaran"/>
                <a:sym typeface="Catamaran"/>
              </a:defRPr>
            </a:lvl5pPr>
            <a:lvl6pPr lvl="5" rtl="0" algn="ctr">
              <a:spcBef>
                <a:spcPts val="0"/>
              </a:spcBef>
              <a:spcAft>
                <a:spcPts val="0"/>
              </a:spcAft>
              <a:buSzPts val="1800"/>
              <a:buFont typeface="Catamaran"/>
              <a:buNone/>
              <a:defRPr b="1" sz="1800">
                <a:latin typeface="Catamaran"/>
                <a:ea typeface="Catamaran"/>
                <a:cs typeface="Catamaran"/>
                <a:sym typeface="Catamaran"/>
              </a:defRPr>
            </a:lvl6pPr>
            <a:lvl7pPr lvl="6" rtl="0" algn="ctr">
              <a:spcBef>
                <a:spcPts val="0"/>
              </a:spcBef>
              <a:spcAft>
                <a:spcPts val="0"/>
              </a:spcAft>
              <a:buSzPts val="1800"/>
              <a:buFont typeface="Catamaran"/>
              <a:buNone/>
              <a:defRPr b="1" sz="1800">
                <a:latin typeface="Catamaran"/>
                <a:ea typeface="Catamaran"/>
                <a:cs typeface="Catamaran"/>
                <a:sym typeface="Catamaran"/>
              </a:defRPr>
            </a:lvl7pPr>
            <a:lvl8pPr lvl="7" rtl="0" algn="ctr">
              <a:spcBef>
                <a:spcPts val="0"/>
              </a:spcBef>
              <a:spcAft>
                <a:spcPts val="0"/>
              </a:spcAft>
              <a:buSzPts val="1800"/>
              <a:buFont typeface="Catamaran"/>
              <a:buNone/>
              <a:defRPr b="1" sz="1800">
                <a:latin typeface="Catamaran"/>
                <a:ea typeface="Catamaran"/>
                <a:cs typeface="Catamaran"/>
                <a:sym typeface="Catamaran"/>
              </a:defRPr>
            </a:lvl8pPr>
            <a:lvl9pPr lvl="8" rtl="0" algn="ctr">
              <a:spcBef>
                <a:spcPts val="0"/>
              </a:spcBef>
              <a:spcAft>
                <a:spcPts val="0"/>
              </a:spcAft>
              <a:buSzPts val="1800"/>
              <a:buFont typeface="Catamaran"/>
              <a:buNone/>
              <a:defRPr b="1" sz="1800">
                <a:latin typeface="Catamaran"/>
                <a:ea typeface="Catamaran"/>
                <a:cs typeface="Catamaran"/>
                <a:sym typeface="Catamaran"/>
              </a:defRPr>
            </a:lvl9pPr>
          </a:lstStyle>
          <a:p/>
        </p:txBody>
      </p:sp>
      <p:sp>
        <p:nvSpPr>
          <p:cNvPr id="54" name="Google Shape;54;p13"/>
          <p:cNvSpPr txBox="1"/>
          <p:nvPr>
            <p:ph idx="8" type="subTitle"/>
          </p:nvPr>
        </p:nvSpPr>
        <p:spPr>
          <a:xfrm>
            <a:off x="1682300" y="3977175"/>
            <a:ext cx="2474700" cy="562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Questrial"/>
                <a:ea typeface="Questrial"/>
                <a:cs typeface="Questrial"/>
                <a:sym typeface="Questrial"/>
              </a:defRPr>
            </a:lvl1pPr>
            <a:lvl2pPr lvl="1" rtl="0" algn="ctr">
              <a:spcBef>
                <a:spcPts val="0"/>
              </a:spcBef>
              <a:spcAft>
                <a:spcPts val="0"/>
              </a:spcAft>
              <a:buNone/>
              <a:defRPr sz="1400">
                <a:solidFill>
                  <a:schemeClr val="dk1"/>
                </a:solidFill>
                <a:latin typeface="Questrial"/>
                <a:ea typeface="Questrial"/>
                <a:cs typeface="Questrial"/>
                <a:sym typeface="Questrial"/>
              </a:defRPr>
            </a:lvl2pPr>
            <a:lvl3pPr lvl="2" rtl="0" algn="ctr">
              <a:spcBef>
                <a:spcPts val="0"/>
              </a:spcBef>
              <a:spcAft>
                <a:spcPts val="0"/>
              </a:spcAft>
              <a:buNone/>
              <a:defRPr sz="1400">
                <a:solidFill>
                  <a:schemeClr val="dk1"/>
                </a:solidFill>
                <a:latin typeface="Questrial"/>
                <a:ea typeface="Questrial"/>
                <a:cs typeface="Questrial"/>
                <a:sym typeface="Questrial"/>
              </a:defRPr>
            </a:lvl3pPr>
            <a:lvl4pPr lvl="3" rtl="0" algn="ctr">
              <a:spcBef>
                <a:spcPts val="0"/>
              </a:spcBef>
              <a:spcAft>
                <a:spcPts val="0"/>
              </a:spcAft>
              <a:buNone/>
              <a:defRPr sz="1400">
                <a:solidFill>
                  <a:schemeClr val="dk1"/>
                </a:solidFill>
                <a:latin typeface="Questrial"/>
                <a:ea typeface="Questrial"/>
                <a:cs typeface="Questrial"/>
                <a:sym typeface="Questrial"/>
              </a:defRPr>
            </a:lvl4pPr>
            <a:lvl5pPr lvl="4" rtl="0" algn="ctr">
              <a:spcBef>
                <a:spcPts val="0"/>
              </a:spcBef>
              <a:spcAft>
                <a:spcPts val="0"/>
              </a:spcAft>
              <a:buNone/>
              <a:defRPr sz="1400">
                <a:solidFill>
                  <a:schemeClr val="dk1"/>
                </a:solidFill>
                <a:latin typeface="Questrial"/>
                <a:ea typeface="Questrial"/>
                <a:cs typeface="Questrial"/>
                <a:sym typeface="Questrial"/>
              </a:defRPr>
            </a:lvl5pPr>
            <a:lvl6pPr lvl="5" rtl="0" algn="ctr">
              <a:spcBef>
                <a:spcPts val="0"/>
              </a:spcBef>
              <a:spcAft>
                <a:spcPts val="0"/>
              </a:spcAft>
              <a:buNone/>
              <a:defRPr sz="1400">
                <a:solidFill>
                  <a:schemeClr val="dk1"/>
                </a:solidFill>
                <a:latin typeface="Questrial"/>
                <a:ea typeface="Questrial"/>
                <a:cs typeface="Questrial"/>
                <a:sym typeface="Questrial"/>
              </a:defRPr>
            </a:lvl6pPr>
            <a:lvl7pPr lvl="6" rtl="0" algn="ctr">
              <a:spcBef>
                <a:spcPts val="0"/>
              </a:spcBef>
              <a:spcAft>
                <a:spcPts val="0"/>
              </a:spcAft>
              <a:buNone/>
              <a:defRPr sz="1400">
                <a:solidFill>
                  <a:schemeClr val="dk1"/>
                </a:solidFill>
                <a:latin typeface="Questrial"/>
                <a:ea typeface="Questrial"/>
                <a:cs typeface="Questrial"/>
                <a:sym typeface="Questrial"/>
              </a:defRPr>
            </a:lvl7pPr>
            <a:lvl8pPr lvl="7" rtl="0" algn="ctr">
              <a:spcBef>
                <a:spcPts val="0"/>
              </a:spcBef>
              <a:spcAft>
                <a:spcPts val="0"/>
              </a:spcAft>
              <a:buNone/>
              <a:defRPr sz="1400">
                <a:solidFill>
                  <a:schemeClr val="dk1"/>
                </a:solidFill>
                <a:latin typeface="Questrial"/>
                <a:ea typeface="Questrial"/>
                <a:cs typeface="Questrial"/>
                <a:sym typeface="Questrial"/>
              </a:defRPr>
            </a:lvl8pPr>
            <a:lvl9pPr lvl="8" rtl="0" algn="ctr">
              <a:spcBef>
                <a:spcPts val="0"/>
              </a:spcBef>
              <a:spcAft>
                <a:spcPts val="0"/>
              </a:spcAft>
              <a:buNone/>
              <a:defRPr sz="1400">
                <a:solidFill>
                  <a:schemeClr val="dk1"/>
                </a:solidFill>
                <a:latin typeface="Questrial"/>
                <a:ea typeface="Questrial"/>
                <a:cs typeface="Questrial"/>
                <a:sym typeface="Questrial"/>
              </a:defRPr>
            </a:lvl9pPr>
          </a:lstStyle>
          <a:p/>
        </p:txBody>
      </p:sp>
      <p:sp>
        <p:nvSpPr>
          <p:cNvPr id="55" name="Google Shape;55;p13"/>
          <p:cNvSpPr txBox="1"/>
          <p:nvPr>
            <p:ph hasCustomPrompt="1" idx="9" type="title"/>
          </p:nvPr>
        </p:nvSpPr>
        <p:spPr>
          <a:xfrm>
            <a:off x="5599023" y="2904152"/>
            <a:ext cx="1250700" cy="646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4800">
                <a:solidFill>
                  <a:schemeClr val="accent4"/>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6" name="Google Shape;56;p13"/>
          <p:cNvSpPr txBox="1"/>
          <p:nvPr>
            <p:ph hasCustomPrompt="1" idx="13" type="title"/>
          </p:nvPr>
        </p:nvSpPr>
        <p:spPr>
          <a:xfrm>
            <a:off x="2294300" y="1174650"/>
            <a:ext cx="1250700" cy="646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48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7" name="Google Shape;57;p13"/>
          <p:cNvSpPr txBox="1"/>
          <p:nvPr>
            <p:ph hasCustomPrompt="1" idx="14" type="title"/>
          </p:nvPr>
        </p:nvSpPr>
        <p:spPr>
          <a:xfrm>
            <a:off x="5599023" y="1174650"/>
            <a:ext cx="1250700" cy="646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48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8" name="Google Shape;58;p13"/>
          <p:cNvSpPr txBox="1"/>
          <p:nvPr>
            <p:ph idx="15"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4">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4735775" y="2793025"/>
            <a:ext cx="2587500" cy="6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200"/>
              <a:buNone/>
              <a:defRPr/>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61" name="Google Shape;61;p14"/>
          <p:cNvSpPr txBox="1"/>
          <p:nvPr>
            <p:ph idx="1" type="subTitle"/>
          </p:nvPr>
        </p:nvSpPr>
        <p:spPr>
          <a:xfrm>
            <a:off x="5047775" y="3396250"/>
            <a:ext cx="2275500" cy="505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100"/>
              <a:buFont typeface="Nunito"/>
              <a:buNone/>
              <a:defRPr sz="1400">
                <a:solidFill>
                  <a:schemeClr val="dk1"/>
                </a:solidFill>
                <a:latin typeface="Questrial"/>
                <a:ea typeface="Questrial"/>
                <a:cs typeface="Questrial"/>
                <a:sym typeface="Questrial"/>
              </a:defRPr>
            </a:lvl1pPr>
            <a:lvl2pPr lvl="1" rtl="0" algn="r">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2pPr>
            <a:lvl3pPr lvl="2" rtl="0" algn="r">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3pPr>
            <a:lvl4pPr lvl="3" rtl="0" algn="r">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4pPr>
            <a:lvl5pPr lvl="4" rtl="0" algn="r">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5pPr>
            <a:lvl6pPr lvl="5" rtl="0" algn="r">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6pPr>
            <a:lvl7pPr lvl="6" rtl="0" algn="r">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7pPr>
            <a:lvl8pPr lvl="7" rtl="0" algn="r">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8pPr>
            <a:lvl9pPr lvl="8" rtl="0" algn="r">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9pPr>
          </a:lstStyle>
          <a:p/>
        </p:txBody>
      </p:sp>
      <p:sp>
        <p:nvSpPr>
          <p:cNvPr id="62" name="Google Shape;62;p14"/>
          <p:cNvSpPr txBox="1"/>
          <p:nvPr>
            <p:ph hasCustomPrompt="1" idx="2" type="title"/>
          </p:nvPr>
        </p:nvSpPr>
        <p:spPr>
          <a:xfrm>
            <a:off x="4808075" y="1036050"/>
            <a:ext cx="2515200" cy="1666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2700">
                <a:solidFill>
                  <a:schemeClr val="accent4"/>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4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1611575" y="2793025"/>
            <a:ext cx="2587500" cy="627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200"/>
              <a:buNone/>
              <a:defRPr/>
            </a:lvl1pPr>
            <a:lvl2pPr lvl="1" rtl="0" algn="l">
              <a:spcBef>
                <a:spcPts val="0"/>
              </a:spcBef>
              <a:spcAft>
                <a:spcPts val="0"/>
              </a:spcAft>
              <a:buSzPts val="4200"/>
              <a:buNone/>
              <a:defRPr sz="4200"/>
            </a:lvl2pPr>
            <a:lvl3pPr lvl="2" rtl="0" algn="l">
              <a:spcBef>
                <a:spcPts val="0"/>
              </a:spcBef>
              <a:spcAft>
                <a:spcPts val="0"/>
              </a:spcAft>
              <a:buSzPts val="4200"/>
              <a:buNone/>
              <a:defRPr sz="4200"/>
            </a:lvl3pPr>
            <a:lvl4pPr lvl="3" rtl="0" algn="l">
              <a:spcBef>
                <a:spcPts val="0"/>
              </a:spcBef>
              <a:spcAft>
                <a:spcPts val="0"/>
              </a:spcAft>
              <a:buSzPts val="4200"/>
              <a:buNone/>
              <a:defRPr sz="4200"/>
            </a:lvl4pPr>
            <a:lvl5pPr lvl="4" rtl="0" algn="l">
              <a:spcBef>
                <a:spcPts val="0"/>
              </a:spcBef>
              <a:spcAft>
                <a:spcPts val="0"/>
              </a:spcAft>
              <a:buSzPts val="4200"/>
              <a:buNone/>
              <a:defRPr sz="4200"/>
            </a:lvl5pPr>
            <a:lvl6pPr lvl="5" rtl="0" algn="l">
              <a:spcBef>
                <a:spcPts val="0"/>
              </a:spcBef>
              <a:spcAft>
                <a:spcPts val="0"/>
              </a:spcAft>
              <a:buSzPts val="4200"/>
              <a:buNone/>
              <a:defRPr sz="4200"/>
            </a:lvl6pPr>
            <a:lvl7pPr lvl="6" rtl="0" algn="l">
              <a:spcBef>
                <a:spcPts val="0"/>
              </a:spcBef>
              <a:spcAft>
                <a:spcPts val="0"/>
              </a:spcAft>
              <a:buSzPts val="4200"/>
              <a:buNone/>
              <a:defRPr sz="4200"/>
            </a:lvl7pPr>
            <a:lvl8pPr lvl="7" rtl="0" algn="l">
              <a:spcBef>
                <a:spcPts val="0"/>
              </a:spcBef>
              <a:spcAft>
                <a:spcPts val="0"/>
              </a:spcAft>
              <a:buSzPts val="4200"/>
              <a:buNone/>
              <a:defRPr sz="4200"/>
            </a:lvl8pPr>
            <a:lvl9pPr lvl="8" rtl="0" algn="l">
              <a:spcBef>
                <a:spcPts val="0"/>
              </a:spcBef>
              <a:spcAft>
                <a:spcPts val="0"/>
              </a:spcAft>
              <a:buSzPts val="4200"/>
              <a:buNone/>
              <a:defRPr sz="4200"/>
            </a:lvl9pPr>
          </a:lstStyle>
          <a:p/>
        </p:txBody>
      </p:sp>
      <p:sp>
        <p:nvSpPr>
          <p:cNvPr id="65" name="Google Shape;65;p15"/>
          <p:cNvSpPr txBox="1"/>
          <p:nvPr>
            <p:ph idx="1" type="subTitle"/>
          </p:nvPr>
        </p:nvSpPr>
        <p:spPr>
          <a:xfrm>
            <a:off x="1611575" y="3396250"/>
            <a:ext cx="2275500" cy="505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100"/>
              <a:buFont typeface="Nunito"/>
              <a:buNone/>
              <a:defRPr sz="1400">
                <a:solidFill>
                  <a:schemeClr val="dk1"/>
                </a:solidFill>
                <a:latin typeface="Questrial"/>
                <a:ea typeface="Questrial"/>
                <a:cs typeface="Questrial"/>
                <a:sym typeface="Questrial"/>
              </a:defRPr>
            </a:lvl1pPr>
            <a:lvl2pPr lvl="1" rtl="0">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2pPr>
            <a:lvl3pPr lvl="2" rtl="0">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3pPr>
            <a:lvl4pPr lvl="3" rtl="0">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4pPr>
            <a:lvl5pPr lvl="4" rtl="0">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5pPr>
            <a:lvl6pPr lvl="5" rtl="0">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6pPr>
            <a:lvl7pPr lvl="6" rtl="0">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7pPr>
            <a:lvl8pPr lvl="7" rtl="0">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8pPr>
            <a:lvl9pPr lvl="8" rtl="0">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9pPr>
          </a:lstStyle>
          <a:p/>
        </p:txBody>
      </p:sp>
      <p:sp>
        <p:nvSpPr>
          <p:cNvPr id="66" name="Google Shape;66;p15"/>
          <p:cNvSpPr txBox="1"/>
          <p:nvPr>
            <p:ph hasCustomPrompt="1" idx="2" type="title"/>
          </p:nvPr>
        </p:nvSpPr>
        <p:spPr>
          <a:xfrm>
            <a:off x="1611575" y="1036050"/>
            <a:ext cx="2515200" cy="16668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2"/>
              </a:buClr>
              <a:buSzPts val="12000"/>
              <a:buNone/>
              <a:defRPr sz="12700">
                <a:solidFill>
                  <a:schemeClr val="dk2"/>
                </a:solidFill>
              </a:defRPr>
            </a:lvl1pPr>
            <a:lvl2pPr lvl="1" rtl="0" algn="l">
              <a:spcBef>
                <a:spcPts val="0"/>
              </a:spcBef>
              <a:spcAft>
                <a:spcPts val="0"/>
              </a:spcAft>
              <a:buClr>
                <a:schemeClr val="dk2"/>
              </a:buClr>
              <a:buSzPts val="12000"/>
              <a:buNone/>
              <a:defRPr sz="12000">
                <a:solidFill>
                  <a:schemeClr val="dk2"/>
                </a:solidFill>
              </a:defRPr>
            </a:lvl2pPr>
            <a:lvl3pPr lvl="2" rtl="0" algn="l">
              <a:spcBef>
                <a:spcPts val="0"/>
              </a:spcBef>
              <a:spcAft>
                <a:spcPts val="0"/>
              </a:spcAft>
              <a:buClr>
                <a:schemeClr val="dk2"/>
              </a:buClr>
              <a:buSzPts val="12000"/>
              <a:buNone/>
              <a:defRPr sz="12000">
                <a:solidFill>
                  <a:schemeClr val="dk2"/>
                </a:solidFill>
              </a:defRPr>
            </a:lvl3pPr>
            <a:lvl4pPr lvl="3" rtl="0" algn="l">
              <a:spcBef>
                <a:spcPts val="0"/>
              </a:spcBef>
              <a:spcAft>
                <a:spcPts val="0"/>
              </a:spcAft>
              <a:buClr>
                <a:schemeClr val="dk2"/>
              </a:buClr>
              <a:buSzPts val="12000"/>
              <a:buNone/>
              <a:defRPr sz="12000">
                <a:solidFill>
                  <a:schemeClr val="dk2"/>
                </a:solidFill>
              </a:defRPr>
            </a:lvl4pPr>
            <a:lvl5pPr lvl="4" rtl="0" algn="l">
              <a:spcBef>
                <a:spcPts val="0"/>
              </a:spcBef>
              <a:spcAft>
                <a:spcPts val="0"/>
              </a:spcAft>
              <a:buClr>
                <a:schemeClr val="dk2"/>
              </a:buClr>
              <a:buSzPts val="12000"/>
              <a:buNone/>
              <a:defRPr sz="12000">
                <a:solidFill>
                  <a:schemeClr val="dk2"/>
                </a:solidFill>
              </a:defRPr>
            </a:lvl5pPr>
            <a:lvl6pPr lvl="5" rtl="0" algn="l">
              <a:spcBef>
                <a:spcPts val="0"/>
              </a:spcBef>
              <a:spcAft>
                <a:spcPts val="0"/>
              </a:spcAft>
              <a:buClr>
                <a:schemeClr val="dk2"/>
              </a:buClr>
              <a:buSzPts val="12000"/>
              <a:buNone/>
              <a:defRPr sz="12000">
                <a:solidFill>
                  <a:schemeClr val="dk2"/>
                </a:solidFill>
              </a:defRPr>
            </a:lvl6pPr>
            <a:lvl7pPr lvl="6" rtl="0" algn="l">
              <a:spcBef>
                <a:spcPts val="0"/>
              </a:spcBef>
              <a:spcAft>
                <a:spcPts val="0"/>
              </a:spcAft>
              <a:buClr>
                <a:schemeClr val="dk2"/>
              </a:buClr>
              <a:buSzPts val="12000"/>
              <a:buNone/>
              <a:defRPr sz="12000">
                <a:solidFill>
                  <a:schemeClr val="dk2"/>
                </a:solidFill>
              </a:defRPr>
            </a:lvl7pPr>
            <a:lvl8pPr lvl="7" rtl="0" algn="l">
              <a:spcBef>
                <a:spcPts val="0"/>
              </a:spcBef>
              <a:spcAft>
                <a:spcPts val="0"/>
              </a:spcAft>
              <a:buClr>
                <a:schemeClr val="dk2"/>
              </a:buClr>
              <a:buSzPts val="12000"/>
              <a:buNone/>
              <a:defRPr sz="12000">
                <a:solidFill>
                  <a:schemeClr val="dk2"/>
                </a:solidFill>
              </a:defRPr>
            </a:lvl8pPr>
            <a:lvl9pPr lvl="8" rtl="0" algn="l">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4_1_1">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16"/>
          <p:cNvSpPr txBox="1"/>
          <p:nvPr>
            <p:ph type="ctrTitle"/>
          </p:nvPr>
        </p:nvSpPr>
        <p:spPr>
          <a:xfrm>
            <a:off x="4528822" y="953200"/>
            <a:ext cx="2144400" cy="674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200"/>
              <a:buNone/>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9" name="Google Shape;69;p16"/>
          <p:cNvSpPr txBox="1"/>
          <p:nvPr>
            <p:ph idx="1" type="subTitle"/>
          </p:nvPr>
        </p:nvSpPr>
        <p:spPr>
          <a:xfrm>
            <a:off x="4528825" y="1549000"/>
            <a:ext cx="2262900" cy="555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000"/>
              <a:buFont typeface="Questrial"/>
              <a:buNone/>
              <a:defRPr sz="1400">
                <a:solidFill>
                  <a:schemeClr val="dk1"/>
                </a:solidFill>
                <a:latin typeface="Questrial"/>
                <a:ea typeface="Questrial"/>
                <a:cs typeface="Questrial"/>
                <a:sym typeface="Questrial"/>
              </a:defRPr>
            </a:lvl1pPr>
            <a:lvl2pPr lvl="1"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2pPr>
            <a:lvl3pPr lvl="2"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3pPr>
            <a:lvl4pPr lvl="3"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4pPr>
            <a:lvl5pPr lvl="4"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5pPr>
            <a:lvl6pPr lvl="5"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6pPr>
            <a:lvl7pPr lvl="6"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7pPr>
            <a:lvl8pPr lvl="7"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8pPr>
            <a:lvl9pPr lvl="8"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9pPr>
          </a:lstStyle>
          <a:p/>
        </p:txBody>
      </p:sp>
      <p:sp>
        <p:nvSpPr>
          <p:cNvPr id="70" name="Google Shape;70;p16"/>
          <p:cNvSpPr txBox="1"/>
          <p:nvPr>
            <p:ph hasCustomPrompt="1" idx="2" type="title"/>
          </p:nvPr>
        </p:nvSpPr>
        <p:spPr>
          <a:xfrm>
            <a:off x="1895075" y="547725"/>
            <a:ext cx="2777700" cy="178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700"/>
              <a:buNone/>
              <a:defRPr sz="12700">
                <a:solidFill>
                  <a:schemeClr val="accent3"/>
                </a:solidFill>
              </a:defRPr>
            </a:lvl1pPr>
            <a:lvl2pPr lvl="1" rtl="0" algn="ctr">
              <a:spcBef>
                <a:spcPts val="0"/>
              </a:spcBef>
              <a:spcAft>
                <a:spcPts val="0"/>
              </a:spcAft>
              <a:buSzPts val="12700"/>
              <a:buNone/>
              <a:defRPr sz="12700"/>
            </a:lvl2pPr>
            <a:lvl3pPr lvl="2" rtl="0" algn="ctr">
              <a:spcBef>
                <a:spcPts val="0"/>
              </a:spcBef>
              <a:spcAft>
                <a:spcPts val="0"/>
              </a:spcAft>
              <a:buSzPts val="12700"/>
              <a:buNone/>
              <a:defRPr sz="12700"/>
            </a:lvl3pPr>
            <a:lvl4pPr lvl="3" rtl="0" algn="ctr">
              <a:spcBef>
                <a:spcPts val="0"/>
              </a:spcBef>
              <a:spcAft>
                <a:spcPts val="0"/>
              </a:spcAft>
              <a:buSzPts val="12700"/>
              <a:buNone/>
              <a:defRPr sz="12700"/>
            </a:lvl4pPr>
            <a:lvl5pPr lvl="4" rtl="0" algn="ctr">
              <a:spcBef>
                <a:spcPts val="0"/>
              </a:spcBef>
              <a:spcAft>
                <a:spcPts val="0"/>
              </a:spcAft>
              <a:buSzPts val="12700"/>
              <a:buNone/>
              <a:defRPr sz="12700"/>
            </a:lvl5pPr>
            <a:lvl6pPr lvl="5" rtl="0" algn="ctr">
              <a:spcBef>
                <a:spcPts val="0"/>
              </a:spcBef>
              <a:spcAft>
                <a:spcPts val="0"/>
              </a:spcAft>
              <a:buSzPts val="12700"/>
              <a:buNone/>
              <a:defRPr sz="12700"/>
            </a:lvl6pPr>
            <a:lvl7pPr lvl="6" rtl="0" algn="ctr">
              <a:spcBef>
                <a:spcPts val="0"/>
              </a:spcBef>
              <a:spcAft>
                <a:spcPts val="0"/>
              </a:spcAft>
              <a:buSzPts val="12700"/>
              <a:buNone/>
              <a:defRPr sz="12700"/>
            </a:lvl7pPr>
            <a:lvl8pPr lvl="7" rtl="0" algn="ctr">
              <a:spcBef>
                <a:spcPts val="0"/>
              </a:spcBef>
              <a:spcAft>
                <a:spcPts val="0"/>
              </a:spcAft>
              <a:buSzPts val="12700"/>
              <a:buNone/>
              <a:defRPr sz="12700"/>
            </a:lvl8pPr>
            <a:lvl9pPr lvl="8" rtl="0" algn="ctr">
              <a:spcBef>
                <a:spcPts val="0"/>
              </a:spcBef>
              <a:spcAft>
                <a:spcPts val="0"/>
              </a:spcAft>
              <a:buSzPts val="12700"/>
              <a:buNone/>
              <a:defRPr sz="127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54_1_1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7"/>
          <p:cNvSpPr txBox="1"/>
          <p:nvPr>
            <p:ph type="ctrTitle"/>
          </p:nvPr>
        </p:nvSpPr>
        <p:spPr>
          <a:xfrm>
            <a:off x="4528822" y="3010600"/>
            <a:ext cx="2144400" cy="674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200"/>
              <a:buNone/>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3" name="Google Shape;73;p17"/>
          <p:cNvSpPr txBox="1"/>
          <p:nvPr>
            <p:ph idx="1" type="subTitle"/>
          </p:nvPr>
        </p:nvSpPr>
        <p:spPr>
          <a:xfrm>
            <a:off x="4528825" y="3606400"/>
            <a:ext cx="2262900" cy="555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000"/>
              <a:buFont typeface="Questrial"/>
              <a:buNone/>
              <a:defRPr sz="1400">
                <a:solidFill>
                  <a:schemeClr val="dk1"/>
                </a:solidFill>
                <a:latin typeface="Questrial"/>
                <a:ea typeface="Questrial"/>
                <a:cs typeface="Questrial"/>
                <a:sym typeface="Questrial"/>
              </a:defRPr>
            </a:lvl1pPr>
            <a:lvl2pPr lvl="1"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2pPr>
            <a:lvl3pPr lvl="2"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3pPr>
            <a:lvl4pPr lvl="3"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4pPr>
            <a:lvl5pPr lvl="4"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5pPr>
            <a:lvl6pPr lvl="5"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6pPr>
            <a:lvl7pPr lvl="6"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7pPr>
            <a:lvl8pPr lvl="7"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8pPr>
            <a:lvl9pPr lvl="8"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9pPr>
          </a:lstStyle>
          <a:p/>
        </p:txBody>
      </p:sp>
      <p:sp>
        <p:nvSpPr>
          <p:cNvPr id="74" name="Google Shape;74;p17"/>
          <p:cNvSpPr txBox="1"/>
          <p:nvPr>
            <p:ph hasCustomPrompt="1" idx="2" type="title"/>
          </p:nvPr>
        </p:nvSpPr>
        <p:spPr>
          <a:xfrm>
            <a:off x="1895075" y="2605125"/>
            <a:ext cx="2777700" cy="1781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12700"/>
              <a:buNone/>
              <a:defRPr sz="12700">
                <a:solidFill>
                  <a:schemeClr val="accent5"/>
                </a:solidFill>
              </a:defRPr>
            </a:lvl1pPr>
            <a:lvl2pPr lvl="1" rtl="0" algn="ctr">
              <a:spcBef>
                <a:spcPts val="0"/>
              </a:spcBef>
              <a:spcAft>
                <a:spcPts val="0"/>
              </a:spcAft>
              <a:buClr>
                <a:schemeClr val="accent5"/>
              </a:buClr>
              <a:buSzPts val="12700"/>
              <a:buNone/>
              <a:defRPr sz="12700">
                <a:solidFill>
                  <a:schemeClr val="accent5"/>
                </a:solidFill>
              </a:defRPr>
            </a:lvl2pPr>
            <a:lvl3pPr lvl="2" rtl="0" algn="ctr">
              <a:spcBef>
                <a:spcPts val="0"/>
              </a:spcBef>
              <a:spcAft>
                <a:spcPts val="0"/>
              </a:spcAft>
              <a:buClr>
                <a:schemeClr val="accent5"/>
              </a:buClr>
              <a:buSzPts val="12700"/>
              <a:buNone/>
              <a:defRPr sz="12700">
                <a:solidFill>
                  <a:schemeClr val="accent5"/>
                </a:solidFill>
              </a:defRPr>
            </a:lvl3pPr>
            <a:lvl4pPr lvl="3" rtl="0" algn="ctr">
              <a:spcBef>
                <a:spcPts val="0"/>
              </a:spcBef>
              <a:spcAft>
                <a:spcPts val="0"/>
              </a:spcAft>
              <a:buClr>
                <a:schemeClr val="accent5"/>
              </a:buClr>
              <a:buSzPts val="12700"/>
              <a:buNone/>
              <a:defRPr sz="12700">
                <a:solidFill>
                  <a:schemeClr val="accent5"/>
                </a:solidFill>
              </a:defRPr>
            </a:lvl4pPr>
            <a:lvl5pPr lvl="4" rtl="0" algn="ctr">
              <a:spcBef>
                <a:spcPts val="0"/>
              </a:spcBef>
              <a:spcAft>
                <a:spcPts val="0"/>
              </a:spcAft>
              <a:buClr>
                <a:schemeClr val="accent5"/>
              </a:buClr>
              <a:buSzPts val="12700"/>
              <a:buNone/>
              <a:defRPr sz="12700">
                <a:solidFill>
                  <a:schemeClr val="accent5"/>
                </a:solidFill>
              </a:defRPr>
            </a:lvl5pPr>
            <a:lvl6pPr lvl="5" rtl="0" algn="ctr">
              <a:spcBef>
                <a:spcPts val="0"/>
              </a:spcBef>
              <a:spcAft>
                <a:spcPts val="0"/>
              </a:spcAft>
              <a:buClr>
                <a:schemeClr val="accent5"/>
              </a:buClr>
              <a:buSzPts val="12700"/>
              <a:buNone/>
              <a:defRPr sz="12700">
                <a:solidFill>
                  <a:schemeClr val="accent5"/>
                </a:solidFill>
              </a:defRPr>
            </a:lvl6pPr>
            <a:lvl7pPr lvl="6" rtl="0" algn="ctr">
              <a:spcBef>
                <a:spcPts val="0"/>
              </a:spcBef>
              <a:spcAft>
                <a:spcPts val="0"/>
              </a:spcAft>
              <a:buClr>
                <a:schemeClr val="accent5"/>
              </a:buClr>
              <a:buSzPts val="12700"/>
              <a:buNone/>
              <a:defRPr sz="12700">
                <a:solidFill>
                  <a:schemeClr val="accent5"/>
                </a:solidFill>
              </a:defRPr>
            </a:lvl7pPr>
            <a:lvl8pPr lvl="7" rtl="0" algn="ctr">
              <a:spcBef>
                <a:spcPts val="0"/>
              </a:spcBef>
              <a:spcAft>
                <a:spcPts val="0"/>
              </a:spcAft>
              <a:buClr>
                <a:schemeClr val="accent5"/>
              </a:buClr>
              <a:buSzPts val="12700"/>
              <a:buNone/>
              <a:defRPr sz="12700">
                <a:solidFill>
                  <a:schemeClr val="accent5"/>
                </a:solidFill>
              </a:defRPr>
            </a:lvl8pPr>
            <a:lvl9pPr lvl="8" rtl="0" algn="ctr">
              <a:spcBef>
                <a:spcPts val="0"/>
              </a:spcBef>
              <a:spcAft>
                <a:spcPts val="0"/>
              </a:spcAft>
              <a:buClr>
                <a:schemeClr val="accent5"/>
              </a:buClr>
              <a:buSzPts val="12700"/>
              <a:buNone/>
              <a:defRPr sz="12700">
                <a:solidFill>
                  <a:schemeClr val="accent5"/>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8"/>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9"/>
          <p:cNvSpPr txBox="1"/>
          <p:nvPr>
            <p:ph idx="1" type="subTitle"/>
          </p:nvPr>
        </p:nvSpPr>
        <p:spPr>
          <a:xfrm>
            <a:off x="1915200" y="2315626"/>
            <a:ext cx="5313600" cy="947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latin typeface="Questrial"/>
                <a:ea typeface="Questrial"/>
                <a:cs typeface="Questrial"/>
                <a:sym typeface="Questrial"/>
              </a:defRPr>
            </a:lvl1pPr>
            <a:lvl2pPr lvl="1" rtl="0" algn="ctr">
              <a:lnSpc>
                <a:spcPct val="100000"/>
              </a:lnSpc>
              <a:spcBef>
                <a:spcPts val="0"/>
              </a:spcBef>
              <a:spcAft>
                <a:spcPts val="0"/>
              </a:spcAft>
              <a:buNone/>
              <a:defRPr sz="1800">
                <a:solidFill>
                  <a:schemeClr val="dk1"/>
                </a:solidFill>
                <a:latin typeface="Questrial"/>
                <a:ea typeface="Questrial"/>
                <a:cs typeface="Questrial"/>
                <a:sym typeface="Questrial"/>
              </a:defRPr>
            </a:lvl2pPr>
            <a:lvl3pPr lvl="2" rtl="0" algn="ctr">
              <a:lnSpc>
                <a:spcPct val="100000"/>
              </a:lnSpc>
              <a:spcBef>
                <a:spcPts val="0"/>
              </a:spcBef>
              <a:spcAft>
                <a:spcPts val="0"/>
              </a:spcAft>
              <a:buNone/>
              <a:defRPr sz="1800">
                <a:solidFill>
                  <a:schemeClr val="dk1"/>
                </a:solidFill>
                <a:latin typeface="Questrial"/>
                <a:ea typeface="Questrial"/>
                <a:cs typeface="Questrial"/>
                <a:sym typeface="Questrial"/>
              </a:defRPr>
            </a:lvl3pPr>
            <a:lvl4pPr lvl="3" rtl="0" algn="ctr">
              <a:lnSpc>
                <a:spcPct val="100000"/>
              </a:lnSpc>
              <a:spcBef>
                <a:spcPts val="0"/>
              </a:spcBef>
              <a:spcAft>
                <a:spcPts val="0"/>
              </a:spcAft>
              <a:buNone/>
              <a:defRPr sz="1800">
                <a:solidFill>
                  <a:schemeClr val="dk1"/>
                </a:solidFill>
                <a:latin typeface="Questrial"/>
                <a:ea typeface="Questrial"/>
                <a:cs typeface="Questrial"/>
                <a:sym typeface="Questrial"/>
              </a:defRPr>
            </a:lvl4pPr>
            <a:lvl5pPr lvl="4" rtl="0" algn="ctr">
              <a:lnSpc>
                <a:spcPct val="100000"/>
              </a:lnSpc>
              <a:spcBef>
                <a:spcPts val="0"/>
              </a:spcBef>
              <a:spcAft>
                <a:spcPts val="0"/>
              </a:spcAft>
              <a:buNone/>
              <a:defRPr sz="1800">
                <a:solidFill>
                  <a:schemeClr val="dk1"/>
                </a:solidFill>
                <a:latin typeface="Questrial"/>
                <a:ea typeface="Questrial"/>
                <a:cs typeface="Questrial"/>
                <a:sym typeface="Questrial"/>
              </a:defRPr>
            </a:lvl5pPr>
            <a:lvl6pPr lvl="5" rtl="0" algn="ctr">
              <a:lnSpc>
                <a:spcPct val="100000"/>
              </a:lnSpc>
              <a:spcBef>
                <a:spcPts val="0"/>
              </a:spcBef>
              <a:spcAft>
                <a:spcPts val="0"/>
              </a:spcAft>
              <a:buNone/>
              <a:defRPr sz="1800">
                <a:solidFill>
                  <a:schemeClr val="dk1"/>
                </a:solidFill>
                <a:latin typeface="Questrial"/>
                <a:ea typeface="Questrial"/>
                <a:cs typeface="Questrial"/>
                <a:sym typeface="Questrial"/>
              </a:defRPr>
            </a:lvl6pPr>
            <a:lvl7pPr lvl="6" rtl="0" algn="ctr">
              <a:lnSpc>
                <a:spcPct val="100000"/>
              </a:lnSpc>
              <a:spcBef>
                <a:spcPts val="0"/>
              </a:spcBef>
              <a:spcAft>
                <a:spcPts val="0"/>
              </a:spcAft>
              <a:buNone/>
              <a:defRPr sz="1800">
                <a:solidFill>
                  <a:schemeClr val="dk1"/>
                </a:solidFill>
                <a:latin typeface="Questrial"/>
                <a:ea typeface="Questrial"/>
                <a:cs typeface="Questrial"/>
                <a:sym typeface="Questrial"/>
              </a:defRPr>
            </a:lvl7pPr>
            <a:lvl8pPr lvl="7" rtl="0" algn="ctr">
              <a:lnSpc>
                <a:spcPct val="100000"/>
              </a:lnSpc>
              <a:spcBef>
                <a:spcPts val="0"/>
              </a:spcBef>
              <a:spcAft>
                <a:spcPts val="0"/>
              </a:spcAft>
              <a:buNone/>
              <a:defRPr sz="1800">
                <a:solidFill>
                  <a:schemeClr val="dk1"/>
                </a:solidFill>
                <a:latin typeface="Questrial"/>
                <a:ea typeface="Questrial"/>
                <a:cs typeface="Questrial"/>
                <a:sym typeface="Questrial"/>
              </a:defRPr>
            </a:lvl8pPr>
            <a:lvl9pPr lvl="8" rtl="0" algn="ctr">
              <a:lnSpc>
                <a:spcPct val="100000"/>
              </a:lnSpc>
              <a:spcBef>
                <a:spcPts val="0"/>
              </a:spcBef>
              <a:spcAft>
                <a:spcPts val="0"/>
              </a:spcAft>
              <a:buNone/>
              <a:defRPr sz="1800">
                <a:solidFill>
                  <a:schemeClr val="dk1"/>
                </a:solidFill>
                <a:latin typeface="Questrial"/>
                <a:ea typeface="Questrial"/>
                <a:cs typeface="Questrial"/>
                <a:sym typeface="Questrial"/>
              </a:defRPr>
            </a:lvl9pPr>
          </a:lstStyle>
          <a:p/>
        </p:txBody>
      </p:sp>
      <p:sp>
        <p:nvSpPr>
          <p:cNvPr id="79" name="Google Shape;79;p19"/>
          <p:cNvSpPr txBox="1"/>
          <p:nvPr>
            <p:ph idx="2" type="subTitle"/>
          </p:nvPr>
        </p:nvSpPr>
        <p:spPr>
          <a:xfrm>
            <a:off x="2596800" y="3282213"/>
            <a:ext cx="3950400" cy="453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2500">
                <a:solidFill>
                  <a:schemeClr val="dk1"/>
                </a:solidFill>
                <a:latin typeface="Righteous"/>
                <a:ea typeface="Righteous"/>
                <a:cs typeface="Righteous"/>
                <a:sym typeface="Righteous"/>
              </a:defRPr>
            </a:lvl1pPr>
            <a:lvl2pPr lvl="1" rtl="0" algn="ctr">
              <a:lnSpc>
                <a:spcPct val="100000"/>
              </a:lnSpc>
              <a:spcBef>
                <a:spcPts val="0"/>
              </a:spcBef>
              <a:spcAft>
                <a:spcPts val="0"/>
              </a:spcAft>
              <a:buNone/>
              <a:defRPr sz="2500">
                <a:solidFill>
                  <a:schemeClr val="dk1"/>
                </a:solidFill>
                <a:latin typeface="Righteous"/>
                <a:ea typeface="Righteous"/>
                <a:cs typeface="Righteous"/>
                <a:sym typeface="Righteous"/>
              </a:defRPr>
            </a:lvl2pPr>
            <a:lvl3pPr lvl="2" rtl="0" algn="ctr">
              <a:lnSpc>
                <a:spcPct val="100000"/>
              </a:lnSpc>
              <a:spcBef>
                <a:spcPts val="0"/>
              </a:spcBef>
              <a:spcAft>
                <a:spcPts val="0"/>
              </a:spcAft>
              <a:buNone/>
              <a:defRPr sz="2500">
                <a:solidFill>
                  <a:schemeClr val="dk1"/>
                </a:solidFill>
                <a:latin typeface="Righteous"/>
                <a:ea typeface="Righteous"/>
                <a:cs typeface="Righteous"/>
                <a:sym typeface="Righteous"/>
              </a:defRPr>
            </a:lvl3pPr>
            <a:lvl4pPr lvl="3" rtl="0" algn="ctr">
              <a:lnSpc>
                <a:spcPct val="100000"/>
              </a:lnSpc>
              <a:spcBef>
                <a:spcPts val="0"/>
              </a:spcBef>
              <a:spcAft>
                <a:spcPts val="0"/>
              </a:spcAft>
              <a:buNone/>
              <a:defRPr sz="2500">
                <a:solidFill>
                  <a:schemeClr val="dk1"/>
                </a:solidFill>
                <a:latin typeface="Righteous"/>
                <a:ea typeface="Righteous"/>
                <a:cs typeface="Righteous"/>
                <a:sym typeface="Righteous"/>
              </a:defRPr>
            </a:lvl4pPr>
            <a:lvl5pPr lvl="4" rtl="0" algn="ctr">
              <a:lnSpc>
                <a:spcPct val="100000"/>
              </a:lnSpc>
              <a:spcBef>
                <a:spcPts val="0"/>
              </a:spcBef>
              <a:spcAft>
                <a:spcPts val="0"/>
              </a:spcAft>
              <a:buNone/>
              <a:defRPr sz="2500">
                <a:solidFill>
                  <a:schemeClr val="dk1"/>
                </a:solidFill>
                <a:latin typeface="Righteous"/>
                <a:ea typeface="Righteous"/>
                <a:cs typeface="Righteous"/>
                <a:sym typeface="Righteous"/>
              </a:defRPr>
            </a:lvl5pPr>
            <a:lvl6pPr lvl="5" rtl="0" algn="ctr">
              <a:lnSpc>
                <a:spcPct val="100000"/>
              </a:lnSpc>
              <a:spcBef>
                <a:spcPts val="0"/>
              </a:spcBef>
              <a:spcAft>
                <a:spcPts val="0"/>
              </a:spcAft>
              <a:buNone/>
              <a:defRPr sz="2500">
                <a:solidFill>
                  <a:schemeClr val="dk1"/>
                </a:solidFill>
                <a:latin typeface="Righteous"/>
                <a:ea typeface="Righteous"/>
                <a:cs typeface="Righteous"/>
                <a:sym typeface="Righteous"/>
              </a:defRPr>
            </a:lvl6pPr>
            <a:lvl7pPr lvl="6" rtl="0" algn="ctr">
              <a:lnSpc>
                <a:spcPct val="100000"/>
              </a:lnSpc>
              <a:spcBef>
                <a:spcPts val="0"/>
              </a:spcBef>
              <a:spcAft>
                <a:spcPts val="0"/>
              </a:spcAft>
              <a:buNone/>
              <a:defRPr sz="2500">
                <a:solidFill>
                  <a:schemeClr val="dk1"/>
                </a:solidFill>
                <a:latin typeface="Righteous"/>
                <a:ea typeface="Righteous"/>
                <a:cs typeface="Righteous"/>
                <a:sym typeface="Righteous"/>
              </a:defRPr>
            </a:lvl7pPr>
            <a:lvl8pPr lvl="7" rtl="0" algn="ctr">
              <a:lnSpc>
                <a:spcPct val="100000"/>
              </a:lnSpc>
              <a:spcBef>
                <a:spcPts val="0"/>
              </a:spcBef>
              <a:spcAft>
                <a:spcPts val="0"/>
              </a:spcAft>
              <a:buNone/>
              <a:defRPr sz="2500">
                <a:solidFill>
                  <a:schemeClr val="dk1"/>
                </a:solidFill>
                <a:latin typeface="Righteous"/>
                <a:ea typeface="Righteous"/>
                <a:cs typeface="Righteous"/>
                <a:sym typeface="Righteous"/>
              </a:defRPr>
            </a:lvl8pPr>
            <a:lvl9pPr lvl="8" rtl="0" algn="ctr">
              <a:lnSpc>
                <a:spcPct val="100000"/>
              </a:lnSpc>
              <a:spcBef>
                <a:spcPts val="0"/>
              </a:spcBef>
              <a:spcAft>
                <a:spcPts val="0"/>
              </a:spcAft>
              <a:buNone/>
              <a:defRPr sz="2500">
                <a:solidFill>
                  <a:schemeClr val="dk1"/>
                </a:solidFill>
                <a:latin typeface="Righteous"/>
                <a:ea typeface="Righteous"/>
                <a:cs typeface="Righteous"/>
                <a:sym typeface="Righteou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18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6066452" y="2778170"/>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 name="Google Shape;82;p20"/>
          <p:cNvSpPr txBox="1"/>
          <p:nvPr>
            <p:ph idx="2" type="title"/>
          </p:nvPr>
        </p:nvSpPr>
        <p:spPr>
          <a:xfrm>
            <a:off x="3557250" y="2778170"/>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3" name="Google Shape;83;p20"/>
          <p:cNvSpPr txBox="1"/>
          <p:nvPr>
            <p:ph idx="3" type="title"/>
          </p:nvPr>
        </p:nvSpPr>
        <p:spPr>
          <a:xfrm>
            <a:off x="1048048" y="2778170"/>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4" name="Google Shape;84;p20"/>
          <p:cNvSpPr txBox="1"/>
          <p:nvPr>
            <p:ph idx="1" type="subTitle"/>
          </p:nvPr>
        </p:nvSpPr>
        <p:spPr>
          <a:xfrm>
            <a:off x="1198948" y="3136850"/>
            <a:ext cx="1727700" cy="72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Comfortaa"/>
              <a:buNone/>
              <a:defRPr sz="1400">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2pPr>
            <a:lvl3pPr lvl="2"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3pPr>
            <a:lvl4pPr lvl="3"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4pPr>
            <a:lvl5pPr lvl="4"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5pPr>
            <a:lvl6pPr lvl="5"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6pPr>
            <a:lvl7pPr lvl="6"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7pPr>
            <a:lvl8pPr lvl="7"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8pPr>
            <a:lvl9pPr lvl="8"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9pPr>
          </a:lstStyle>
          <a:p/>
        </p:txBody>
      </p:sp>
      <p:sp>
        <p:nvSpPr>
          <p:cNvPr id="85" name="Google Shape;85;p20"/>
          <p:cNvSpPr txBox="1"/>
          <p:nvPr>
            <p:ph idx="4" type="subTitle"/>
          </p:nvPr>
        </p:nvSpPr>
        <p:spPr>
          <a:xfrm>
            <a:off x="3708150" y="3136850"/>
            <a:ext cx="1727700" cy="72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Comfortaa"/>
              <a:buNone/>
              <a:defRPr sz="1400">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2pPr>
            <a:lvl3pPr lvl="2"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3pPr>
            <a:lvl4pPr lvl="3"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4pPr>
            <a:lvl5pPr lvl="4"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5pPr>
            <a:lvl6pPr lvl="5"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6pPr>
            <a:lvl7pPr lvl="6"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7pPr>
            <a:lvl8pPr lvl="7"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8pPr>
            <a:lvl9pPr lvl="8"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9pPr>
          </a:lstStyle>
          <a:p/>
        </p:txBody>
      </p:sp>
      <p:sp>
        <p:nvSpPr>
          <p:cNvPr id="86" name="Google Shape;86;p20"/>
          <p:cNvSpPr txBox="1"/>
          <p:nvPr>
            <p:ph idx="5" type="subTitle"/>
          </p:nvPr>
        </p:nvSpPr>
        <p:spPr>
          <a:xfrm>
            <a:off x="6217352" y="3136850"/>
            <a:ext cx="1727700" cy="72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Comfortaa"/>
              <a:buNone/>
              <a:defRPr sz="1400">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2pPr>
            <a:lvl3pPr lvl="2"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3pPr>
            <a:lvl4pPr lvl="3"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4pPr>
            <a:lvl5pPr lvl="4"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5pPr>
            <a:lvl6pPr lvl="5"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6pPr>
            <a:lvl7pPr lvl="6"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7pPr>
            <a:lvl8pPr lvl="7"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8pPr>
            <a:lvl9pPr lvl="8"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9pPr>
          </a:lstStyle>
          <a:p/>
        </p:txBody>
      </p:sp>
      <p:sp>
        <p:nvSpPr>
          <p:cNvPr id="87" name="Google Shape;87;p20"/>
          <p:cNvSpPr txBox="1"/>
          <p:nvPr>
            <p:ph idx="6"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2569950" y="2666375"/>
            <a:ext cx="4004100" cy="5055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3" name="Google Shape;13;p3"/>
          <p:cNvSpPr txBox="1"/>
          <p:nvPr>
            <p:ph idx="1" type="subTitle"/>
          </p:nvPr>
        </p:nvSpPr>
        <p:spPr>
          <a:xfrm>
            <a:off x="3192450" y="3270838"/>
            <a:ext cx="2759100" cy="50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Roboto Slab Light"/>
              <a:buNone/>
              <a:defRPr sz="1400">
                <a:solidFill>
                  <a:schemeClr val="dk1"/>
                </a:solidFill>
                <a:latin typeface="Questrial"/>
                <a:ea typeface="Questrial"/>
                <a:cs typeface="Questrial"/>
                <a:sym typeface="Questrial"/>
              </a:defRPr>
            </a:lvl1pPr>
            <a:lvl2pPr lvl="1" rtl="0">
              <a:lnSpc>
                <a:spcPct val="100000"/>
              </a:lnSpc>
              <a:spcBef>
                <a:spcPts val="0"/>
              </a:spcBef>
              <a:spcAft>
                <a:spcPts val="0"/>
              </a:spcAft>
              <a:buClr>
                <a:schemeClr val="dk1"/>
              </a:buClr>
              <a:buSzPts val="2100"/>
              <a:buFont typeface="Roboto Slab Light"/>
              <a:buNone/>
              <a:defRPr sz="2100">
                <a:solidFill>
                  <a:schemeClr val="dk1"/>
                </a:solidFill>
                <a:latin typeface="Roboto Slab Light"/>
                <a:ea typeface="Roboto Slab Light"/>
                <a:cs typeface="Roboto Slab Light"/>
                <a:sym typeface="Roboto Slab Light"/>
              </a:defRPr>
            </a:lvl2pPr>
            <a:lvl3pPr lvl="2" rtl="0">
              <a:lnSpc>
                <a:spcPct val="100000"/>
              </a:lnSpc>
              <a:spcBef>
                <a:spcPts val="0"/>
              </a:spcBef>
              <a:spcAft>
                <a:spcPts val="0"/>
              </a:spcAft>
              <a:buClr>
                <a:schemeClr val="dk1"/>
              </a:buClr>
              <a:buSzPts val="2100"/>
              <a:buFont typeface="Roboto Slab Light"/>
              <a:buNone/>
              <a:defRPr sz="2100">
                <a:solidFill>
                  <a:schemeClr val="dk1"/>
                </a:solidFill>
                <a:latin typeface="Roboto Slab Light"/>
                <a:ea typeface="Roboto Slab Light"/>
                <a:cs typeface="Roboto Slab Light"/>
                <a:sym typeface="Roboto Slab Light"/>
              </a:defRPr>
            </a:lvl3pPr>
            <a:lvl4pPr lvl="3" rtl="0">
              <a:lnSpc>
                <a:spcPct val="100000"/>
              </a:lnSpc>
              <a:spcBef>
                <a:spcPts val="0"/>
              </a:spcBef>
              <a:spcAft>
                <a:spcPts val="0"/>
              </a:spcAft>
              <a:buClr>
                <a:schemeClr val="dk1"/>
              </a:buClr>
              <a:buSzPts val="2100"/>
              <a:buFont typeface="Roboto Slab Light"/>
              <a:buNone/>
              <a:defRPr sz="2100">
                <a:solidFill>
                  <a:schemeClr val="dk1"/>
                </a:solidFill>
                <a:latin typeface="Roboto Slab Light"/>
                <a:ea typeface="Roboto Slab Light"/>
                <a:cs typeface="Roboto Slab Light"/>
                <a:sym typeface="Roboto Slab Light"/>
              </a:defRPr>
            </a:lvl4pPr>
            <a:lvl5pPr lvl="4" rtl="0">
              <a:lnSpc>
                <a:spcPct val="100000"/>
              </a:lnSpc>
              <a:spcBef>
                <a:spcPts val="0"/>
              </a:spcBef>
              <a:spcAft>
                <a:spcPts val="0"/>
              </a:spcAft>
              <a:buClr>
                <a:schemeClr val="dk1"/>
              </a:buClr>
              <a:buSzPts val="2100"/>
              <a:buFont typeface="Roboto Slab Light"/>
              <a:buNone/>
              <a:defRPr sz="2100">
                <a:solidFill>
                  <a:schemeClr val="dk1"/>
                </a:solidFill>
                <a:latin typeface="Roboto Slab Light"/>
                <a:ea typeface="Roboto Slab Light"/>
                <a:cs typeface="Roboto Slab Light"/>
                <a:sym typeface="Roboto Slab Light"/>
              </a:defRPr>
            </a:lvl5pPr>
            <a:lvl6pPr lvl="5" rtl="0">
              <a:lnSpc>
                <a:spcPct val="100000"/>
              </a:lnSpc>
              <a:spcBef>
                <a:spcPts val="0"/>
              </a:spcBef>
              <a:spcAft>
                <a:spcPts val="0"/>
              </a:spcAft>
              <a:buClr>
                <a:schemeClr val="dk1"/>
              </a:buClr>
              <a:buSzPts val="2100"/>
              <a:buFont typeface="Roboto Slab Light"/>
              <a:buNone/>
              <a:defRPr sz="2100">
                <a:solidFill>
                  <a:schemeClr val="dk1"/>
                </a:solidFill>
                <a:latin typeface="Roboto Slab Light"/>
                <a:ea typeface="Roboto Slab Light"/>
                <a:cs typeface="Roboto Slab Light"/>
                <a:sym typeface="Roboto Slab Light"/>
              </a:defRPr>
            </a:lvl6pPr>
            <a:lvl7pPr lvl="6" rtl="0">
              <a:lnSpc>
                <a:spcPct val="100000"/>
              </a:lnSpc>
              <a:spcBef>
                <a:spcPts val="0"/>
              </a:spcBef>
              <a:spcAft>
                <a:spcPts val="0"/>
              </a:spcAft>
              <a:buClr>
                <a:schemeClr val="dk1"/>
              </a:buClr>
              <a:buSzPts val="2100"/>
              <a:buFont typeface="Roboto Slab Light"/>
              <a:buNone/>
              <a:defRPr sz="2100">
                <a:solidFill>
                  <a:schemeClr val="dk1"/>
                </a:solidFill>
                <a:latin typeface="Roboto Slab Light"/>
                <a:ea typeface="Roboto Slab Light"/>
                <a:cs typeface="Roboto Slab Light"/>
                <a:sym typeface="Roboto Slab Light"/>
              </a:defRPr>
            </a:lvl7pPr>
            <a:lvl8pPr lvl="7" rtl="0">
              <a:lnSpc>
                <a:spcPct val="100000"/>
              </a:lnSpc>
              <a:spcBef>
                <a:spcPts val="0"/>
              </a:spcBef>
              <a:spcAft>
                <a:spcPts val="0"/>
              </a:spcAft>
              <a:buClr>
                <a:schemeClr val="dk1"/>
              </a:buClr>
              <a:buSzPts val="2100"/>
              <a:buFont typeface="Roboto Slab Light"/>
              <a:buNone/>
              <a:defRPr sz="2100">
                <a:solidFill>
                  <a:schemeClr val="dk1"/>
                </a:solidFill>
                <a:latin typeface="Roboto Slab Light"/>
                <a:ea typeface="Roboto Slab Light"/>
                <a:cs typeface="Roboto Slab Light"/>
                <a:sym typeface="Roboto Slab Light"/>
              </a:defRPr>
            </a:lvl8pPr>
            <a:lvl9pPr lvl="8" rtl="0">
              <a:lnSpc>
                <a:spcPct val="100000"/>
              </a:lnSpc>
              <a:spcBef>
                <a:spcPts val="0"/>
              </a:spcBef>
              <a:spcAft>
                <a:spcPts val="0"/>
              </a:spcAft>
              <a:buClr>
                <a:schemeClr val="dk1"/>
              </a:buClr>
              <a:buSzPts val="2100"/>
              <a:buFont typeface="Roboto Slab Light"/>
              <a:buNone/>
              <a:defRPr sz="2100">
                <a:solidFill>
                  <a:schemeClr val="dk1"/>
                </a:solidFill>
                <a:latin typeface="Roboto Slab Light"/>
                <a:ea typeface="Roboto Slab Light"/>
                <a:cs typeface="Roboto Slab Light"/>
                <a:sym typeface="Roboto Slab Light"/>
              </a:defRPr>
            </a:lvl9pPr>
          </a:lstStyle>
          <a:p/>
        </p:txBody>
      </p:sp>
      <p:sp>
        <p:nvSpPr>
          <p:cNvPr id="14" name="Google Shape;14;p3"/>
          <p:cNvSpPr txBox="1"/>
          <p:nvPr>
            <p:ph hasCustomPrompt="1" idx="2" type="title"/>
          </p:nvPr>
        </p:nvSpPr>
        <p:spPr>
          <a:xfrm>
            <a:off x="3507450" y="840406"/>
            <a:ext cx="2129100" cy="1989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700">
                <a:solidFill>
                  <a:schemeClr val="accen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_1_1">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21"/>
          <p:cNvSpPr txBox="1"/>
          <p:nvPr>
            <p:ph idx="1" type="subTitle"/>
          </p:nvPr>
        </p:nvSpPr>
        <p:spPr>
          <a:xfrm>
            <a:off x="2003700" y="1575750"/>
            <a:ext cx="2392800" cy="36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dk1"/>
                </a:solidFill>
                <a:latin typeface="Righteous"/>
                <a:ea typeface="Righteous"/>
                <a:cs typeface="Righteous"/>
                <a:sym typeface="Righteous"/>
              </a:defRPr>
            </a:lvl1pPr>
            <a:lvl2pPr lvl="1" rtl="0">
              <a:spcBef>
                <a:spcPts val="0"/>
              </a:spcBef>
              <a:spcAft>
                <a:spcPts val="0"/>
              </a:spcAft>
              <a:buNone/>
              <a:defRPr sz="1800">
                <a:solidFill>
                  <a:schemeClr val="dk1"/>
                </a:solidFill>
                <a:latin typeface="Righteous"/>
                <a:ea typeface="Righteous"/>
                <a:cs typeface="Righteous"/>
                <a:sym typeface="Righteous"/>
              </a:defRPr>
            </a:lvl2pPr>
            <a:lvl3pPr lvl="2" rtl="0">
              <a:spcBef>
                <a:spcPts val="0"/>
              </a:spcBef>
              <a:spcAft>
                <a:spcPts val="0"/>
              </a:spcAft>
              <a:buNone/>
              <a:defRPr sz="1800">
                <a:solidFill>
                  <a:schemeClr val="dk1"/>
                </a:solidFill>
                <a:latin typeface="Righteous"/>
                <a:ea typeface="Righteous"/>
                <a:cs typeface="Righteous"/>
                <a:sym typeface="Righteous"/>
              </a:defRPr>
            </a:lvl3pPr>
            <a:lvl4pPr lvl="3" rtl="0">
              <a:spcBef>
                <a:spcPts val="0"/>
              </a:spcBef>
              <a:spcAft>
                <a:spcPts val="0"/>
              </a:spcAft>
              <a:buNone/>
              <a:defRPr sz="1800">
                <a:solidFill>
                  <a:schemeClr val="dk1"/>
                </a:solidFill>
                <a:latin typeface="Righteous"/>
                <a:ea typeface="Righteous"/>
                <a:cs typeface="Righteous"/>
                <a:sym typeface="Righteous"/>
              </a:defRPr>
            </a:lvl4pPr>
            <a:lvl5pPr lvl="4" rtl="0">
              <a:spcBef>
                <a:spcPts val="0"/>
              </a:spcBef>
              <a:spcAft>
                <a:spcPts val="0"/>
              </a:spcAft>
              <a:buNone/>
              <a:defRPr sz="1800">
                <a:solidFill>
                  <a:schemeClr val="dk1"/>
                </a:solidFill>
                <a:latin typeface="Righteous"/>
                <a:ea typeface="Righteous"/>
                <a:cs typeface="Righteous"/>
                <a:sym typeface="Righteous"/>
              </a:defRPr>
            </a:lvl5pPr>
            <a:lvl6pPr lvl="5" rtl="0">
              <a:spcBef>
                <a:spcPts val="0"/>
              </a:spcBef>
              <a:spcAft>
                <a:spcPts val="0"/>
              </a:spcAft>
              <a:buNone/>
              <a:defRPr sz="1800">
                <a:solidFill>
                  <a:schemeClr val="dk1"/>
                </a:solidFill>
                <a:latin typeface="Righteous"/>
                <a:ea typeface="Righteous"/>
                <a:cs typeface="Righteous"/>
                <a:sym typeface="Righteous"/>
              </a:defRPr>
            </a:lvl6pPr>
            <a:lvl7pPr lvl="6" rtl="0">
              <a:spcBef>
                <a:spcPts val="0"/>
              </a:spcBef>
              <a:spcAft>
                <a:spcPts val="0"/>
              </a:spcAft>
              <a:buNone/>
              <a:defRPr sz="1800">
                <a:solidFill>
                  <a:schemeClr val="dk1"/>
                </a:solidFill>
                <a:latin typeface="Righteous"/>
                <a:ea typeface="Righteous"/>
                <a:cs typeface="Righteous"/>
                <a:sym typeface="Righteous"/>
              </a:defRPr>
            </a:lvl7pPr>
            <a:lvl8pPr lvl="7" rtl="0">
              <a:spcBef>
                <a:spcPts val="0"/>
              </a:spcBef>
              <a:spcAft>
                <a:spcPts val="0"/>
              </a:spcAft>
              <a:buNone/>
              <a:defRPr sz="1800">
                <a:solidFill>
                  <a:schemeClr val="dk1"/>
                </a:solidFill>
                <a:latin typeface="Righteous"/>
                <a:ea typeface="Righteous"/>
                <a:cs typeface="Righteous"/>
                <a:sym typeface="Righteous"/>
              </a:defRPr>
            </a:lvl8pPr>
            <a:lvl9pPr lvl="8" rtl="0">
              <a:spcBef>
                <a:spcPts val="0"/>
              </a:spcBef>
              <a:spcAft>
                <a:spcPts val="0"/>
              </a:spcAft>
              <a:buNone/>
              <a:defRPr sz="1800">
                <a:solidFill>
                  <a:schemeClr val="dk1"/>
                </a:solidFill>
                <a:latin typeface="Righteous"/>
                <a:ea typeface="Righteous"/>
                <a:cs typeface="Righteous"/>
                <a:sym typeface="Righteous"/>
              </a:defRPr>
            </a:lvl9pPr>
          </a:lstStyle>
          <a:p/>
        </p:txBody>
      </p:sp>
      <p:sp>
        <p:nvSpPr>
          <p:cNvPr id="90" name="Google Shape;90;p21"/>
          <p:cNvSpPr txBox="1"/>
          <p:nvPr>
            <p:ph idx="2" type="subTitle"/>
          </p:nvPr>
        </p:nvSpPr>
        <p:spPr>
          <a:xfrm>
            <a:off x="2003700" y="1929100"/>
            <a:ext cx="2236800" cy="654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Questrial"/>
                <a:ea typeface="Questrial"/>
                <a:cs typeface="Questrial"/>
                <a:sym typeface="Questrial"/>
              </a:defRPr>
            </a:lvl1pPr>
            <a:lvl2pPr lvl="1" rtl="0">
              <a:spcBef>
                <a:spcPts val="0"/>
              </a:spcBef>
              <a:spcAft>
                <a:spcPts val="0"/>
              </a:spcAft>
              <a:buNone/>
              <a:defRPr sz="1400">
                <a:solidFill>
                  <a:schemeClr val="dk1"/>
                </a:solidFill>
                <a:latin typeface="Questrial"/>
                <a:ea typeface="Questrial"/>
                <a:cs typeface="Questrial"/>
                <a:sym typeface="Questrial"/>
              </a:defRPr>
            </a:lvl2pPr>
            <a:lvl3pPr lvl="2" rtl="0">
              <a:spcBef>
                <a:spcPts val="0"/>
              </a:spcBef>
              <a:spcAft>
                <a:spcPts val="0"/>
              </a:spcAft>
              <a:buNone/>
              <a:defRPr sz="1400">
                <a:solidFill>
                  <a:schemeClr val="dk1"/>
                </a:solidFill>
                <a:latin typeface="Questrial"/>
                <a:ea typeface="Questrial"/>
                <a:cs typeface="Questrial"/>
                <a:sym typeface="Questrial"/>
              </a:defRPr>
            </a:lvl3pPr>
            <a:lvl4pPr lvl="3" rtl="0">
              <a:spcBef>
                <a:spcPts val="0"/>
              </a:spcBef>
              <a:spcAft>
                <a:spcPts val="0"/>
              </a:spcAft>
              <a:buNone/>
              <a:defRPr sz="1400">
                <a:solidFill>
                  <a:schemeClr val="dk1"/>
                </a:solidFill>
                <a:latin typeface="Questrial"/>
                <a:ea typeface="Questrial"/>
                <a:cs typeface="Questrial"/>
                <a:sym typeface="Questrial"/>
              </a:defRPr>
            </a:lvl4pPr>
            <a:lvl5pPr lvl="4" rtl="0">
              <a:spcBef>
                <a:spcPts val="0"/>
              </a:spcBef>
              <a:spcAft>
                <a:spcPts val="0"/>
              </a:spcAft>
              <a:buNone/>
              <a:defRPr sz="1400">
                <a:solidFill>
                  <a:schemeClr val="dk1"/>
                </a:solidFill>
                <a:latin typeface="Questrial"/>
                <a:ea typeface="Questrial"/>
                <a:cs typeface="Questrial"/>
                <a:sym typeface="Questrial"/>
              </a:defRPr>
            </a:lvl5pPr>
            <a:lvl6pPr lvl="5" rtl="0">
              <a:spcBef>
                <a:spcPts val="0"/>
              </a:spcBef>
              <a:spcAft>
                <a:spcPts val="0"/>
              </a:spcAft>
              <a:buNone/>
              <a:defRPr sz="1400">
                <a:solidFill>
                  <a:schemeClr val="dk1"/>
                </a:solidFill>
                <a:latin typeface="Questrial"/>
                <a:ea typeface="Questrial"/>
                <a:cs typeface="Questrial"/>
                <a:sym typeface="Questrial"/>
              </a:defRPr>
            </a:lvl6pPr>
            <a:lvl7pPr lvl="6" rtl="0">
              <a:spcBef>
                <a:spcPts val="0"/>
              </a:spcBef>
              <a:spcAft>
                <a:spcPts val="0"/>
              </a:spcAft>
              <a:buNone/>
              <a:defRPr sz="1400">
                <a:solidFill>
                  <a:schemeClr val="dk1"/>
                </a:solidFill>
                <a:latin typeface="Questrial"/>
                <a:ea typeface="Questrial"/>
                <a:cs typeface="Questrial"/>
                <a:sym typeface="Questrial"/>
              </a:defRPr>
            </a:lvl7pPr>
            <a:lvl8pPr lvl="7" rtl="0">
              <a:spcBef>
                <a:spcPts val="0"/>
              </a:spcBef>
              <a:spcAft>
                <a:spcPts val="0"/>
              </a:spcAft>
              <a:buNone/>
              <a:defRPr sz="1400">
                <a:solidFill>
                  <a:schemeClr val="dk1"/>
                </a:solidFill>
                <a:latin typeface="Questrial"/>
                <a:ea typeface="Questrial"/>
                <a:cs typeface="Questrial"/>
                <a:sym typeface="Questrial"/>
              </a:defRPr>
            </a:lvl8pPr>
            <a:lvl9pPr lvl="8" rtl="0">
              <a:spcBef>
                <a:spcPts val="0"/>
              </a:spcBef>
              <a:spcAft>
                <a:spcPts val="0"/>
              </a:spcAft>
              <a:buNone/>
              <a:defRPr sz="1400">
                <a:solidFill>
                  <a:schemeClr val="dk1"/>
                </a:solidFill>
                <a:latin typeface="Questrial"/>
                <a:ea typeface="Questrial"/>
                <a:cs typeface="Questrial"/>
                <a:sym typeface="Questrial"/>
              </a:defRPr>
            </a:lvl9pPr>
          </a:lstStyle>
          <a:p/>
        </p:txBody>
      </p:sp>
      <p:sp>
        <p:nvSpPr>
          <p:cNvPr id="91" name="Google Shape;91;p21"/>
          <p:cNvSpPr txBox="1"/>
          <p:nvPr>
            <p:ph idx="3" type="subTitle"/>
          </p:nvPr>
        </p:nvSpPr>
        <p:spPr>
          <a:xfrm>
            <a:off x="5861272" y="1575750"/>
            <a:ext cx="2392800" cy="36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dk1"/>
                </a:solidFill>
                <a:latin typeface="Righteous"/>
                <a:ea typeface="Righteous"/>
                <a:cs typeface="Righteous"/>
                <a:sym typeface="Righteous"/>
              </a:defRPr>
            </a:lvl1pPr>
            <a:lvl2pPr lvl="1" rtl="0">
              <a:spcBef>
                <a:spcPts val="0"/>
              </a:spcBef>
              <a:spcAft>
                <a:spcPts val="0"/>
              </a:spcAft>
              <a:buNone/>
              <a:defRPr sz="1800">
                <a:solidFill>
                  <a:schemeClr val="dk1"/>
                </a:solidFill>
                <a:latin typeface="Righteous"/>
                <a:ea typeface="Righteous"/>
                <a:cs typeface="Righteous"/>
                <a:sym typeface="Righteous"/>
              </a:defRPr>
            </a:lvl2pPr>
            <a:lvl3pPr lvl="2" rtl="0">
              <a:spcBef>
                <a:spcPts val="0"/>
              </a:spcBef>
              <a:spcAft>
                <a:spcPts val="0"/>
              </a:spcAft>
              <a:buNone/>
              <a:defRPr sz="1800">
                <a:solidFill>
                  <a:schemeClr val="dk1"/>
                </a:solidFill>
                <a:latin typeface="Righteous"/>
                <a:ea typeface="Righteous"/>
                <a:cs typeface="Righteous"/>
                <a:sym typeface="Righteous"/>
              </a:defRPr>
            </a:lvl3pPr>
            <a:lvl4pPr lvl="3" rtl="0">
              <a:spcBef>
                <a:spcPts val="0"/>
              </a:spcBef>
              <a:spcAft>
                <a:spcPts val="0"/>
              </a:spcAft>
              <a:buNone/>
              <a:defRPr sz="1800">
                <a:solidFill>
                  <a:schemeClr val="dk1"/>
                </a:solidFill>
                <a:latin typeface="Righteous"/>
                <a:ea typeface="Righteous"/>
                <a:cs typeface="Righteous"/>
                <a:sym typeface="Righteous"/>
              </a:defRPr>
            </a:lvl4pPr>
            <a:lvl5pPr lvl="4" rtl="0">
              <a:spcBef>
                <a:spcPts val="0"/>
              </a:spcBef>
              <a:spcAft>
                <a:spcPts val="0"/>
              </a:spcAft>
              <a:buNone/>
              <a:defRPr sz="1800">
                <a:solidFill>
                  <a:schemeClr val="dk1"/>
                </a:solidFill>
                <a:latin typeface="Righteous"/>
                <a:ea typeface="Righteous"/>
                <a:cs typeface="Righteous"/>
                <a:sym typeface="Righteous"/>
              </a:defRPr>
            </a:lvl5pPr>
            <a:lvl6pPr lvl="5" rtl="0">
              <a:spcBef>
                <a:spcPts val="0"/>
              </a:spcBef>
              <a:spcAft>
                <a:spcPts val="0"/>
              </a:spcAft>
              <a:buNone/>
              <a:defRPr sz="1800">
                <a:solidFill>
                  <a:schemeClr val="dk1"/>
                </a:solidFill>
                <a:latin typeface="Righteous"/>
                <a:ea typeface="Righteous"/>
                <a:cs typeface="Righteous"/>
                <a:sym typeface="Righteous"/>
              </a:defRPr>
            </a:lvl6pPr>
            <a:lvl7pPr lvl="6" rtl="0">
              <a:spcBef>
                <a:spcPts val="0"/>
              </a:spcBef>
              <a:spcAft>
                <a:spcPts val="0"/>
              </a:spcAft>
              <a:buNone/>
              <a:defRPr sz="1800">
                <a:solidFill>
                  <a:schemeClr val="dk1"/>
                </a:solidFill>
                <a:latin typeface="Righteous"/>
                <a:ea typeface="Righteous"/>
                <a:cs typeface="Righteous"/>
                <a:sym typeface="Righteous"/>
              </a:defRPr>
            </a:lvl7pPr>
            <a:lvl8pPr lvl="7" rtl="0">
              <a:spcBef>
                <a:spcPts val="0"/>
              </a:spcBef>
              <a:spcAft>
                <a:spcPts val="0"/>
              </a:spcAft>
              <a:buNone/>
              <a:defRPr sz="1800">
                <a:solidFill>
                  <a:schemeClr val="dk1"/>
                </a:solidFill>
                <a:latin typeface="Righteous"/>
                <a:ea typeface="Righteous"/>
                <a:cs typeface="Righteous"/>
                <a:sym typeface="Righteous"/>
              </a:defRPr>
            </a:lvl8pPr>
            <a:lvl9pPr lvl="8" rtl="0">
              <a:spcBef>
                <a:spcPts val="0"/>
              </a:spcBef>
              <a:spcAft>
                <a:spcPts val="0"/>
              </a:spcAft>
              <a:buNone/>
              <a:defRPr sz="1800">
                <a:solidFill>
                  <a:schemeClr val="dk1"/>
                </a:solidFill>
                <a:latin typeface="Righteous"/>
                <a:ea typeface="Righteous"/>
                <a:cs typeface="Righteous"/>
                <a:sym typeface="Righteous"/>
              </a:defRPr>
            </a:lvl9pPr>
          </a:lstStyle>
          <a:p/>
        </p:txBody>
      </p:sp>
      <p:sp>
        <p:nvSpPr>
          <p:cNvPr id="92" name="Google Shape;92;p21"/>
          <p:cNvSpPr txBox="1"/>
          <p:nvPr>
            <p:ph idx="4" type="subTitle"/>
          </p:nvPr>
        </p:nvSpPr>
        <p:spPr>
          <a:xfrm>
            <a:off x="5861322" y="1929100"/>
            <a:ext cx="2236800" cy="654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Questrial"/>
                <a:ea typeface="Questrial"/>
                <a:cs typeface="Questrial"/>
                <a:sym typeface="Questrial"/>
              </a:defRPr>
            </a:lvl1pPr>
            <a:lvl2pPr lvl="1" rtl="0">
              <a:spcBef>
                <a:spcPts val="0"/>
              </a:spcBef>
              <a:spcAft>
                <a:spcPts val="0"/>
              </a:spcAft>
              <a:buNone/>
              <a:defRPr sz="1400">
                <a:solidFill>
                  <a:schemeClr val="dk1"/>
                </a:solidFill>
                <a:latin typeface="Questrial"/>
                <a:ea typeface="Questrial"/>
                <a:cs typeface="Questrial"/>
                <a:sym typeface="Questrial"/>
              </a:defRPr>
            </a:lvl2pPr>
            <a:lvl3pPr lvl="2" rtl="0">
              <a:spcBef>
                <a:spcPts val="0"/>
              </a:spcBef>
              <a:spcAft>
                <a:spcPts val="0"/>
              </a:spcAft>
              <a:buNone/>
              <a:defRPr sz="1400">
                <a:solidFill>
                  <a:schemeClr val="dk1"/>
                </a:solidFill>
                <a:latin typeface="Questrial"/>
                <a:ea typeface="Questrial"/>
                <a:cs typeface="Questrial"/>
                <a:sym typeface="Questrial"/>
              </a:defRPr>
            </a:lvl3pPr>
            <a:lvl4pPr lvl="3" rtl="0">
              <a:spcBef>
                <a:spcPts val="0"/>
              </a:spcBef>
              <a:spcAft>
                <a:spcPts val="0"/>
              </a:spcAft>
              <a:buNone/>
              <a:defRPr sz="1400">
                <a:solidFill>
                  <a:schemeClr val="dk1"/>
                </a:solidFill>
                <a:latin typeface="Questrial"/>
                <a:ea typeface="Questrial"/>
                <a:cs typeface="Questrial"/>
                <a:sym typeface="Questrial"/>
              </a:defRPr>
            </a:lvl4pPr>
            <a:lvl5pPr lvl="4" rtl="0">
              <a:spcBef>
                <a:spcPts val="0"/>
              </a:spcBef>
              <a:spcAft>
                <a:spcPts val="0"/>
              </a:spcAft>
              <a:buNone/>
              <a:defRPr sz="1400">
                <a:solidFill>
                  <a:schemeClr val="dk1"/>
                </a:solidFill>
                <a:latin typeface="Questrial"/>
                <a:ea typeface="Questrial"/>
                <a:cs typeface="Questrial"/>
                <a:sym typeface="Questrial"/>
              </a:defRPr>
            </a:lvl5pPr>
            <a:lvl6pPr lvl="5" rtl="0">
              <a:spcBef>
                <a:spcPts val="0"/>
              </a:spcBef>
              <a:spcAft>
                <a:spcPts val="0"/>
              </a:spcAft>
              <a:buNone/>
              <a:defRPr sz="1400">
                <a:solidFill>
                  <a:schemeClr val="dk1"/>
                </a:solidFill>
                <a:latin typeface="Questrial"/>
                <a:ea typeface="Questrial"/>
                <a:cs typeface="Questrial"/>
                <a:sym typeface="Questrial"/>
              </a:defRPr>
            </a:lvl6pPr>
            <a:lvl7pPr lvl="6" rtl="0">
              <a:spcBef>
                <a:spcPts val="0"/>
              </a:spcBef>
              <a:spcAft>
                <a:spcPts val="0"/>
              </a:spcAft>
              <a:buNone/>
              <a:defRPr sz="1400">
                <a:solidFill>
                  <a:schemeClr val="dk1"/>
                </a:solidFill>
                <a:latin typeface="Questrial"/>
                <a:ea typeface="Questrial"/>
                <a:cs typeface="Questrial"/>
                <a:sym typeface="Questrial"/>
              </a:defRPr>
            </a:lvl7pPr>
            <a:lvl8pPr lvl="7" rtl="0">
              <a:spcBef>
                <a:spcPts val="0"/>
              </a:spcBef>
              <a:spcAft>
                <a:spcPts val="0"/>
              </a:spcAft>
              <a:buNone/>
              <a:defRPr sz="1400">
                <a:solidFill>
                  <a:schemeClr val="dk1"/>
                </a:solidFill>
                <a:latin typeface="Questrial"/>
                <a:ea typeface="Questrial"/>
                <a:cs typeface="Questrial"/>
                <a:sym typeface="Questrial"/>
              </a:defRPr>
            </a:lvl8pPr>
            <a:lvl9pPr lvl="8" rtl="0">
              <a:spcBef>
                <a:spcPts val="0"/>
              </a:spcBef>
              <a:spcAft>
                <a:spcPts val="0"/>
              </a:spcAft>
              <a:buNone/>
              <a:defRPr sz="1400">
                <a:solidFill>
                  <a:schemeClr val="dk1"/>
                </a:solidFill>
                <a:latin typeface="Questrial"/>
                <a:ea typeface="Questrial"/>
                <a:cs typeface="Questrial"/>
                <a:sym typeface="Questrial"/>
              </a:defRPr>
            </a:lvl9pPr>
          </a:lstStyle>
          <a:p/>
        </p:txBody>
      </p:sp>
      <p:sp>
        <p:nvSpPr>
          <p:cNvPr id="93" name="Google Shape;93;p21"/>
          <p:cNvSpPr txBox="1"/>
          <p:nvPr>
            <p:ph idx="5" type="subTitle"/>
          </p:nvPr>
        </p:nvSpPr>
        <p:spPr>
          <a:xfrm>
            <a:off x="2003700" y="3106825"/>
            <a:ext cx="2392800" cy="36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dk1"/>
                </a:solidFill>
                <a:latin typeface="Righteous"/>
                <a:ea typeface="Righteous"/>
                <a:cs typeface="Righteous"/>
                <a:sym typeface="Righteous"/>
              </a:defRPr>
            </a:lvl1pPr>
            <a:lvl2pPr lvl="1" rtl="0">
              <a:spcBef>
                <a:spcPts val="0"/>
              </a:spcBef>
              <a:spcAft>
                <a:spcPts val="0"/>
              </a:spcAft>
              <a:buNone/>
              <a:defRPr sz="1800">
                <a:solidFill>
                  <a:schemeClr val="dk1"/>
                </a:solidFill>
                <a:latin typeface="Righteous"/>
                <a:ea typeface="Righteous"/>
                <a:cs typeface="Righteous"/>
                <a:sym typeface="Righteous"/>
              </a:defRPr>
            </a:lvl2pPr>
            <a:lvl3pPr lvl="2" rtl="0">
              <a:spcBef>
                <a:spcPts val="0"/>
              </a:spcBef>
              <a:spcAft>
                <a:spcPts val="0"/>
              </a:spcAft>
              <a:buNone/>
              <a:defRPr sz="1800">
                <a:solidFill>
                  <a:schemeClr val="dk1"/>
                </a:solidFill>
                <a:latin typeface="Righteous"/>
                <a:ea typeface="Righteous"/>
                <a:cs typeface="Righteous"/>
                <a:sym typeface="Righteous"/>
              </a:defRPr>
            </a:lvl3pPr>
            <a:lvl4pPr lvl="3" rtl="0">
              <a:spcBef>
                <a:spcPts val="0"/>
              </a:spcBef>
              <a:spcAft>
                <a:spcPts val="0"/>
              </a:spcAft>
              <a:buNone/>
              <a:defRPr sz="1800">
                <a:solidFill>
                  <a:schemeClr val="dk1"/>
                </a:solidFill>
                <a:latin typeface="Righteous"/>
                <a:ea typeface="Righteous"/>
                <a:cs typeface="Righteous"/>
                <a:sym typeface="Righteous"/>
              </a:defRPr>
            </a:lvl4pPr>
            <a:lvl5pPr lvl="4" rtl="0">
              <a:spcBef>
                <a:spcPts val="0"/>
              </a:spcBef>
              <a:spcAft>
                <a:spcPts val="0"/>
              </a:spcAft>
              <a:buNone/>
              <a:defRPr sz="1800">
                <a:solidFill>
                  <a:schemeClr val="dk1"/>
                </a:solidFill>
                <a:latin typeface="Righteous"/>
                <a:ea typeface="Righteous"/>
                <a:cs typeface="Righteous"/>
                <a:sym typeface="Righteous"/>
              </a:defRPr>
            </a:lvl5pPr>
            <a:lvl6pPr lvl="5" rtl="0">
              <a:spcBef>
                <a:spcPts val="0"/>
              </a:spcBef>
              <a:spcAft>
                <a:spcPts val="0"/>
              </a:spcAft>
              <a:buNone/>
              <a:defRPr sz="1800">
                <a:solidFill>
                  <a:schemeClr val="dk1"/>
                </a:solidFill>
                <a:latin typeface="Righteous"/>
                <a:ea typeface="Righteous"/>
                <a:cs typeface="Righteous"/>
                <a:sym typeface="Righteous"/>
              </a:defRPr>
            </a:lvl6pPr>
            <a:lvl7pPr lvl="6" rtl="0">
              <a:spcBef>
                <a:spcPts val="0"/>
              </a:spcBef>
              <a:spcAft>
                <a:spcPts val="0"/>
              </a:spcAft>
              <a:buNone/>
              <a:defRPr sz="1800">
                <a:solidFill>
                  <a:schemeClr val="dk1"/>
                </a:solidFill>
                <a:latin typeface="Righteous"/>
                <a:ea typeface="Righteous"/>
                <a:cs typeface="Righteous"/>
                <a:sym typeface="Righteous"/>
              </a:defRPr>
            </a:lvl7pPr>
            <a:lvl8pPr lvl="7" rtl="0">
              <a:spcBef>
                <a:spcPts val="0"/>
              </a:spcBef>
              <a:spcAft>
                <a:spcPts val="0"/>
              </a:spcAft>
              <a:buNone/>
              <a:defRPr sz="1800">
                <a:solidFill>
                  <a:schemeClr val="dk1"/>
                </a:solidFill>
                <a:latin typeface="Righteous"/>
                <a:ea typeface="Righteous"/>
                <a:cs typeface="Righteous"/>
                <a:sym typeface="Righteous"/>
              </a:defRPr>
            </a:lvl8pPr>
            <a:lvl9pPr lvl="8" rtl="0">
              <a:spcBef>
                <a:spcPts val="0"/>
              </a:spcBef>
              <a:spcAft>
                <a:spcPts val="0"/>
              </a:spcAft>
              <a:buNone/>
              <a:defRPr sz="1800">
                <a:solidFill>
                  <a:schemeClr val="dk1"/>
                </a:solidFill>
                <a:latin typeface="Righteous"/>
                <a:ea typeface="Righteous"/>
                <a:cs typeface="Righteous"/>
                <a:sym typeface="Righteous"/>
              </a:defRPr>
            </a:lvl9pPr>
          </a:lstStyle>
          <a:p/>
        </p:txBody>
      </p:sp>
      <p:sp>
        <p:nvSpPr>
          <p:cNvPr id="94" name="Google Shape;94;p21"/>
          <p:cNvSpPr txBox="1"/>
          <p:nvPr>
            <p:ph idx="6" type="subTitle"/>
          </p:nvPr>
        </p:nvSpPr>
        <p:spPr>
          <a:xfrm>
            <a:off x="2003700" y="3460725"/>
            <a:ext cx="2236800" cy="646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Questrial"/>
                <a:ea typeface="Questrial"/>
                <a:cs typeface="Questrial"/>
                <a:sym typeface="Questrial"/>
              </a:defRPr>
            </a:lvl1pPr>
            <a:lvl2pPr lvl="1" rtl="0">
              <a:spcBef>
                <a:spcPts val="0"/>
              </a:spcBef>
              <a:spcAft>
                <a:spcPts val="0"/>
              </a:spcAft>
              <a:buNone/>
              <a:defRPr sz="1400">
                <a:solidFill>
                  <a:schemeClr val="dk1"/>
                </a:solidFill>
                <a:latin typeface="Questrial"/>
                <a:ea typeface="Questrial"/>
                <a:cs typeface="Questrial"/>
                <a:sym typeface="Questrial"/>
              </a:defRPr>
            </a:lvl2pPr>
            <a:lvl3pPr lvl="2" rtl="0">
              <a:spcBef>
                <a:spcPts val="0"/>
              </a:spcBef>
              <a:spcAft>
                <a:spcPts val="0"/>
              </a:spcAft>
              <a:buNone/>
              <a:defRPr sz="1400">
                <a:solidFill>
                  <a:schemeClr val="dk1"/>
                </a:solidFill>
                <a:latin typeface="Questrial"/>
                <a:ea typeface="Questrial"/>
                <a:cs typeface="Questrial"/>
                <a:sym typeface="Questrial"/>
              </a:defRPr>
            </a:lvl3pPr>
            <a:lvl4pPr lvl="3" rtl="0">
              <a:spcBef>
                <a:spcPts val="0"/>
              </a:spcBef>
              <a:spcAft>
                <a:spcPts val="0"/>
              </a:spcAft>
              <a:buNone/>
              <a:defRPr sz="1400">
                <a:solidFill>
                  <a:schemeClr val="dk1"/>
                </a:solidFill>
                <a:latin typeface="Questrial"/>
                <a:ea typeface="Questrial"/>
                <a:cs typeface="Questrial"/>
                <a:sym typeface="Questrial"/>
              </a:defRPr>
            </a:lvl4pPr>
            <a:lvl5pPr lvl="4" rtl="0">
              <a:spcBef>
                <a:spcPts val="0"/>
              </a:spcBef>
              <a:spcAft>
                <a:spcPts val="0"/>
              </a:spcAft>
              <a:buNone/>
              <a:defRPr sz="1400">
                <a:solidFill>
                  <a:schemeClr val="dk1"/>
                </a:solidFill>
                <a:latin typeface="Questrial"/>
                <a:ea typeface="Questrial"/>
                <a:cs typeface="Questrial"/>
                <a:sym typeface="Questrial"/>
              </a:defRPr>
            </a:lvl5pPr>
            <a:lvl6pPr lvl="5" rtl="0">
              <a:spcBef>
                <a:spcPts val="0"/>
              </a:spcBef>
              <a:spcAft>
                <a:spcPts val="0"/>
              </a:spcAft>
              <a:buNone/>
              <a:defRPr sz="1400">
                <a:solidFill>
                  <a:schemeClr val="dk1"/>
                </a:solidFill>
                <a:latin typeface="Questrial"/>
                <a:ea typeface="Questrial"/>
                <a:cs typeface="Questrial"/>
                <a:sym typeface="Questrial"/>
              </a:defRPr>
            </a:lvl6pPr>
            <a:lvl7pPr lvl="6" rtl="0">
              <a:spcBef>
                <a:spcPts val="0"/>
              </a:spcBef>
              <a:spcAft>
                <a:spcPts val="0"/>
              </a:spcAft>
              <a:buNone/>
              <a:defRPr sz="1400">
                <a:solidFill>
                  <a:schemeClr val="dk1"/>
                </a:solidFill>
                <a:latin typeface="Questrial"/>
                <a:ea typeface="Questrial"/>
                <a:cs typeface="Questrial"/>
                <a:sym typeface="Questrial"/>
              </a:defRPr>
            </a:lvl7pPr>
            <a:lvl8pPr lvl="7" rtl="0">
              <a:spcBef>
                <a:spcPts val="0"/>
              </a:spcBef>
              <a:spcAft>
                <a:spcPts val="0"/>
              </a:spcAft>
              <a:buNone/>
              <a:defRPr sz="1400">
                <a:solidFill>
                  <a:schemeClr val="dk1"/>
                </a:solidFill>
                <a:latin typeface="Questrial"/>
                <a:ea typeface="Questrial"/>
                <a:cs typeface="Questrial"/>
                <a:sym typeface="Questrial"/>
              </a:defRPr>
            </a:lvl8pPr>
            <a:lvl9pPr lvl="8" rtl="0">
              <a:spcBef>
                <a:spcPts val="0"/>
              </a:spcBef>
              <a:spcAft>
                <a:spcPts val="0"/>
              </a:spcAft>
              <a:buNone/>
              <a:defRPr sz="1400">
                <a:solidFill>
                  <a:schemeClr val="dk1"/>
                </a:solidFill>
                <a:latin typeface="Questrial"/>
                <a:ea typeface="Questrial"/>
                <a:cs typeface="Questrial"/>
                <a:sym typeface="Questrial"/>
              </a:defRPr>
            </a:lvl9pPr>
          </a:lstStyle>
          <a:p/>
        </p:txBody>
      </p:sp>
      <p:sp>
        <p:nvSpPr>
          <p:cNvPr id="95" name="Google Shape;95;p21"/>
          <p:cNvSpPr txBox="1"/>
          <p:nvPr>
            <p:ph idx="7" type="subTitle"/>
          </p:nvPr>
        </p:nvSpPr>
        <p:spPr>
          <a:xfrm>
            <a:off x="5861272" y="3106827"/>
            <a:ext cx="2392800" cy="36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dk1"/>
                </a:solidFill>
                <a:latin typeface="Righteous"/>
                <a:ea typeface="Righteous"/>
                <a:cs typeface="Righteous"/>
                <a:sym typeface="Righteous"/>
              </a:defRPr>
            </a:lvl1pPr>
            <a:lvl2pPr lvl="1" rtl="0">
              <a:spcBef>
                <a:spcPts val="0"/>
              </a:spcBef>
              <a:spcAft>
                <a:spcPts val="0"/>
              </a:spcAft>
              <a:buNone/>
              <a:defRPr sz="1800">
                <a:solidFill>
                  <a:schemeClr val="dk1"/>
                </a:solidFill>
                <a:latin typeface="Righteous"/>
                <a:ea typeface="Righteous"/>
                <a:cs typeface="Righteous"/>
                <a:sym typeface="Righteous"/>
              </a:defRPr>
            </a:lvl2pPr>
            <a:lvl3pPr lvl="2" rtl="0">
              <a:spcBef>
                <a:spcPts val="0"/>
              </a:spcBef>
              <a:spcAft>
                <a:spcPts val="0"/>
              </a:spcAft>
              <a:buNone/>
              <a:defRPr sz="1800">
                <a:solidFill>
                  <a:schemeClr val="dk1"/>
                </a:solidFill>
                <a:latin typeface="Righteous"/>
                <a:ea typeface="Righteous"/>
                <a:cs typeface="Righteous"/>
                <a:sym typeface="Righteous"/>
              </a:defRPr>
            </a:lvl3pPr>
            <a:lvl4pPr lvl="3" rtl="0">
              <a:spcBef>
                <a:spcPts val="0"/>
              </a:spcBef>
              <a:spcAft>
                <a:spcPts val="0"/>
              </a:spcAft>
              <a:buNone/>
              <a:defRPr sz="1800">
                <a:solidFill>
                  <a:schemeClr val="dk1"/>
                </a:solidFill>
                <a:latin typeface="Righteous"/>
                <a:ea typeface="Righteous"/>
                <a:cs typeface="Righteous"/>
                <a:sym typeface="Righteous"/>
              </a:defRPr>
            </a:lvl4pPr>
            <a:lvl5pPr lvl="4" rtl="0">
              <a:spcBef>
                <a:spcPts val="0"/>
              </a:spcBef>
              <a:spcAft>
                <a:spcPts val="0"/>
              </a:spcAft>
              <a:buNone/>
              <a:defRPr sz="1800">
                <a:solidFill>
                  <a:schemeClr val="dk1"/>
                </a:solidFill>
                <a:latin typeface="Righteous"/>
                <a:ea typeface="Righteous"/>
                <a:cs typeface="Righteous"/>
                <a:sym typeface="Righteous"/>
              </a:defRPr>
            </a:lvl5pPr>
            <a:lvl6pPr lvl="5" rtl="0">
              <a:spcBef>
                <a:spcPts val="0"/>
              </a:spcBef>
              <a:spcAft>
                <a:spcPts val="0"/>
              </a:spcAft>
              <a:buNone/>
              <a:defRPr sz="1800">
                <a:solidFill>
                  <a:schemeClr val="dk1"/>
                </a:solidFill>
                <a:latin typeface="Righteous"/>
                <a:ea typeface="Righteous"/>
                <a:cs typeface="Righteous"/>
                <a:sym typeface="Righteous"/>
              </a:defRPr>
            </a:lvl6pPr>
            <a:lvl7pPr lvl="6" rtl="0">
              <a:spcBef>
                <a:spcPts val="0"/>
              </a:spcBef>
              <a:spcAft>
                <a:spcPts val="0"/>
              </a:spcAft>
              <a:buNone/>
              <a:defRPr sz="1800">
                <a:solidFill>
                  <a:schemeClr val="dk1"/>
                </a:solidFill>
                <a:latin typeface="Righteous"/>
                <a:ea typeface="Righteous"/>
                <a:cs typeface="Righteous"/>
                <a:sym typeface="Righteous"/>
              </a:defRPr>
            </a:lvl7pPr>
            <a:lvl8pPr lvl="7" rtl="0">
              <a:spcBef>
                <a:spcPts val="0"/>
              </a:spcBef>
              <a:spcAft>
                <a:spcPts val="0"/>
              </a:spcAft>
              <a:buNone/>
              <a:defRPr sz="1800">
                <a:solidFill>
                  <a:schemeClr val="dk1"/>
                </a:solidFill>
                <a:latin typeface="Righteous"/>
                <a:ea typeface="Righteous"/>
                <a:cs typeface="Righteous"/>
                <a:sym typeface="Righteous"/>
              </a:defRPr>
            </a:lvl8pPr>
            <a:lvl9pPr lvl="8" rtl="0">
              <a:spcBef>
                <a:spcPts val="0"/>
              </a:spcBef>
              <a:spcAft>
                <a:spcPts val="0"/>
              </a:spcAft>
              <a:buNone/>
              <a:defRPr sz="1800">
                <a:solidFill>
                  <a:schemeClr val="dk1"/>
                </a:solidFill>
                <a:latin typeface="Righteous"/>
                <a:ea typeface="Righteous"/>
                <a:cs typeface="Righteous"/>
                <a:sym typeface="Righteous"/>
              </a:defRPr>
            </a:lvl9pPr>
          </a:lstStyle>
          <a:p/>
        </p:txBody>
      </p:sp>
      <p:sp>
        <p:nvSpPr>
          <p:cNvPr id="96" name="Google Shape;96;p21"/>
          <p:cNvSpPr txBox="1"/>
          <p:nvPr>
            <p:ph idx="8" type="subTitle"/>
          </p:nvPr>
        </p:nvSpPr>
        <p:spPr>
          <a:xfrm>
            <a:off x="5861300" y="3460725"/>
            <a:ext cx="2236800" cy="646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Questrial"/>
                <a:ea typeface="Questrial"/>
                <a:cs typeface="Questrial"/>
                <a:sym typeface="Questrial"/>
              </a:defRPr>
            </a:lvl1pPr>
            <a:lvl2pPr lvl="1" rtl="0">
              <a:spcBef>
                <a:spcPts val="0"/>
              </a:spcBef>
              <a:spcAft>
                <a:spcPts val="0"/>
              </a:spcAft>
              <a:buNone/>
              <a:defRPr sz="1400">
                <a:solidFill>
                  <a:schemeClr val="dk1"/>
                </a:solidFill>
                <a:latin typeface="Questrial"/>
                <a:ea typeface="Questrial"/>
                <a:cs typeface="Questrial"/>
                <a:sym typeface="Questrial"/>
              </a:defRPr>
            </a:lvl2pPr>
            <a:lvl3pPr lvl="2" rtl="0">
              <a:spcBef>
                <a:spcPts val="0"/>
              </a:spcBef>
              <a:spcAft>
                <a:spcPts val="0"/>
              </a:spcAft>
              <a:buNone/>
              <a:defRPr sz="1400">
                <a:solidFill>
                  <a:schemeClr val="dk1"/>
                </a:solidFill>
                <a:latin typeface="Questrial"/>
                <a:ea typeface="Questrial"/>
                <a:cs typeface="Questrial"/>
                <a:sym typeface="Questrial"/>
              </a:defRPr>
            </a:lvl3pPr>
            <a:lvl4pPr lvl="3" rtl="0">
              <a:spcBef>
                <a:spcPts val="0"/>
              </a:spcBef>
              <a:spcAft>
                <a:spcPts val="0"/>
              </a:spcAft>
              <a:buNone/>
              <a:defRPr sz="1400">
                <a:solidFill>
                  <a:schemeClr val="dk1"/>
                </a:solidFill>
                <a:latin typeface="Questrial"/>
                <a:ea typeface="Questrial"/>
                <a:cs typeface="Questrial"/>
                <a:sym typeface="Questrial"/>
              </a:defRPr>
            </a:lvl4pPr>
            <a:lvl5pPr lvl="4" rtl="0">
              <a:spcBef>
                <a:spcPts val="0"/>
              </a:spcBef>
              <a:spcAft>
                <a:spcPts val="0"/>
              </a:spcAft>
              <a:buNone/>
              <a:defRPr sz="1400">
                <a:solidFill>
                  <a:schemeClr val="dk1"/>
                </a:solidFill>
                <a:latin typeface="Questrial"/>
                <a:ea typeface="Questrial"/>
                <a:cs typeface="Questrial"/>
                <a:sym typeface="Questrial"/>
              </a:defRPr>
            </a:lvl5pPr>
            <a:lvl6pPr lvl="5" rtl="0">
              <a:spcBef>
                <a:spcPts val="0"/>
              </a:spcBef>
              <a:spcAft>
                <a:spcPts val="0"/>
              </a:spcAft>
              <a:buNone/>
              <a:defRPr sz="1400">
                <a:solidFill>
                  <a:schemeClr val="dk1"/>
                </a:solidFill>
                <a:latin typeface="Questrial"/>
                <a:ea typeface="Questrial"/>
                <a:cs typeface="Questrial"/>
                <a:sym typeface="Questrial"/>
              </a:defRPr>
            </a:lvl6pPr>
            <a:lvl7pPr lvl="6" rtl="0">
              <a:spcBef>
                <a:spcPts val="0"/>
              </a:spcBef>
              <a:spcAft>
                <a:spcPts val="0"/>
              </a:spcAft>
              <a:buNone/>
              <a:defRPr sz="1400">
                <a:solidFill>
                  <a:schemeClr val="dk1"/>
                </a:solidFill>
                <a:latin typeface="Questrial"/>
                <a:ea typeface="Questrial"/>
                <a:cs typeface="Questrial"/>
                <a:sym typeface="Questrial"/>
              </a:defRPr>
            </a:lvl7pPr>
            <a:lvl8pPr lvl="7" rtl="0">
              <a:spcBef>
                <a:spcPts val="0"/>
              </a:spcBef>
              <a:spcAft>
                <a:spcPts val="0"/>
              </a:spcAft>
              <a:buNone/>
              <a:defRPr sz="1400">
                <a:solidFill>
                  <a:schemeClr val="dk1"/>
                </a:solidFill>
                <a:latin typeface="Questrial"/>
                <a:ea typeface="Questrial"/>
                <a:cs typeface="Questrial"/>
                <a:sym typeface="Questrial"/>
              </a:defRPr>
            </a:lvl8pPr>
            <a:lvl9pPr lvl="8" rtl="0">
              <a:spcBef>
                <a:spcPts val="0"/>
              </a:spcBef>
              <a:spcAft>
                <a:spcPts val="0"/>
              </a:spcAft>
              <a:buNone/>
              <a:defRPr sz="1400">
                <a:solidFill>
                  <a:schemeClr val="dk1"/>
                </a:solidFill>
                <a:latin typeface="Questrial"/>
                <a:ea typeface="Questrial"/>
                <a:cs typeface="Questrial"/>
                <a:sym typeface="Questrial"/>
              </a:defRPr>
            </a:lvl9pPr>
          </a:lstStyle>
          <a:p/>
        </p:txBody>
      </p:sp>
      <p:sp>
        <p:nvSpPr>
          <p:cNvPr id="97" name="Google Shape;97;p21"/>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2">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2"/>
          <p:cNvSpPr txBox="1"/>
          <p:nvPr>
            <p:ph type="title"/>
          </p:nvPr>
        </p:nvSpPr>
        <p:spPr>
          <a:xfrm>
            <a:off x="6066448" y="1762724"/>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 name="Google Shape;100;p22"/>
          <p:cNvSpPr txBox="1"/>
          <p:nvPr>
            <p:ph idx="2" type="title"/>
          </p:nvPr>
        </p:nvSpPr>
        <p:spPr>
          <a:xfrm>
            <a:off x="3557250" y="1762724"/>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 name="Google Shape;101;p22"/>
          <p:cNvSpPr txBox="1"/>
          <p:nvPr>
            <p:ph idx="3" type="title"/>
          </p:nvPr>
        </p:nvSpPr>
        <p:spPr>
          <a:xfrm>
            <a:off x="1048052" y="1762724"/>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2" name="Google Shape;102;p22"/>
          <p:cNvSpPr txBox="1"/>
          <p:nvPr>
            <p:ph idx="4" type="title"/>
          </p:nvPr>
        </p:nvSpPr>
        <p:spPr>
          <a:xfrm>
            <a:off x="6066448" y="3448070"/>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3" name="Google Shape;103;p22"/>
          <p:cNvSpPr txBox="1"/>
          <p:nvPr>
            <p:ph idx="5" type="title"/>
          </p:nvPr>
        </p:nvSpPr>
        <p:spPr>
          <a:xfrm>
            <a:off x="3557250" y="3448070"/>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4" name="Google Shape;104;p22"/>
          <p:cNvSpPr txBox="1"/>
          <p:nvPr>
            <p:ph idx="6" type="title"/>
          </p:nvPr>
        </p:nvSpPr>
        <p:spPr>
          <a:xfrm>
            <a:off x="1048052" y="3448070"/>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 name="Google Shape;105;p22"/>
          <p:cNvSpPr txBox="1"/>
          <p:nvPr>
            <p:ph idx="1" type="subTitle"/>
          </p:nvPr>
        </p:nvSpPr>
        <p:spPr>
          <a:xfrm>
            <a:off x="1119302" y="2109975"/>
            <a:ext cx="1887000" cy="53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Questrial"/>
              <a:buNone/>
              <a:defRPr sz="1400">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2pPr>
            <a:lvl3pPr lvl="2"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3pPr>
            <a:lvl4pPr lvl="3"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4pPr>
            <a:lvl5pPr lvl="4"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5pPr>
            <a:lvl6pPr lvl="5"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6pPr>
            <a:lvl7pPr lvl="6"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7pPr>
            <a:lvl8pPr lvl="7"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8pPr>
            <a:lvl9pPr lvl="8"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9pPr>
          </a:lstStyle>
          <a:p/>
        </p:txBody>
      </p:sp>
      <p:sp>
        <p:nvSpPr>
          <p:cNvPr id="106" name="Google Shape;106;p22"/>
          <p:cNvSpPr txBox="1"/>
          <p:nvPr>
            <p:ph idx="7" type="subTitle"/>
          </p:nvPr>
        </p:nvSpPr>
        <p:spPr>
          <a:xfrm>
            <a:off x="1119302" y="3798375"/>
            <a:ext cx="1887000" cy="53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Questrial"/>
              <a:buNone/>
              <a:defRPr sz="1400">
                <a:solidFill>
                  <a:srgbClr val="2A2A2A"/>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2pPr>
            <a:lvl3pPr lvl="2"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3pPr>
            <a:lvl4pPr lvl="3"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4pPr>
            <a:lvl5pPr lvl="4"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5pPr>
            <a:lvl6pPr lvl="5"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6pPr>
            <a:lvl7pPr lvl="6"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7pPr>
            <a:lvl8pPr lvl="7"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8pPr>
            <a:lvl9pPr lvl="8"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9pPr>
          </a:lstStyle>
          <a:p/>
        </p:txBody>
      </p:sp>
      <p:sp>
        <p:nvSpPr>
          <p:cNvPr id="107" name="Google Shape;107;p22"/>
          <p:cNvSpPr txBox="1"/>
          <p:nvPr>
            <p:ph idx="8" type="subTitle"/>
          </p:nvPr>
        </p:nvSpPr>
        <p:spPr>
          <a:xfrm>
            <a:off x="3628500" y="2109975"/>
            <a:ext cx="1887000" cy="53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Questrial"/>
              <a:buNone/>
              <a:defRPr sz="1400">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2pPr>
            <a:lvl3pPr lvl="2"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3pPr>
            <a:lvl4pPr lvl="3"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4pPr>
            <a:lvl5pPr lvl="4"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5pPr>
            <a:lvl6pPr lvl="5"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6pPr>
            <a:lvl7pPr lvl="6"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7pPr>
            <a:lvl8pPr lvl="7"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8pPr>
            <a:lvl9pPr lvl="8"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9pPr>
          </a:lstStyle>
          <a:p/>
        </p:txBody>
      </p:sp>
      <p:sp>
        <p:nvSpPr>
          <p:cNvPr id="108" name="Google Shape;108;p22"/>
          <p:cNvSpPr txBox="1"/>
          <p:nvPr>
            <p:ph idx="9" type="subTitle"/>
          </p:nvPr>
        </p:nvSpPr>
        <p:spPr>
          <a:xfrm>
            <a:off x="3628500" y="3798375"/>
            <a:ext cx="1887000" cy="53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Questrial"/>
              <a:buNone/>
              <a:defRPr sz="1400">
                <a:solidFill>
                  <a:srgbClr val="2A2A2A"/>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2pPr>
            <a:lvl3pPr lvl="2"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3pPr>
            <a:lvl4pPr lvl="3"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4pPr>
            <a:lvl5pPr lvl="4"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5pPr>
            <a:lvl6pPr lvl="5"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6pPr>
            <a:lvl7pPr lvl="6"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7pPr>
            <a:lvl8pPr lvl="7"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8pPr>
            <a:lvl9pPr lvl="8"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9pPr>
          </a:lstStyle>
          <a:p/>
        </p:txBody>
      </p:sp>
      <p:sp>
        <p:nvSpPr>
          <p:cNvPr id="109" name="Google Shape;109;p22"/>
          <p:cNvSpPr txBox="1"/>
          <p:nvPr>
            <p:ph idx="13" type="subTitle"/>
          </p:nvPr>
        </p:nvSpPr>
        <p:spPr>
          <a:xfrm>
            <a:off x="6137698" y="2109975"/>
            <a:ext cx="1887000" cy="53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Questrial"/>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2pPr>
            <a:lvl3pPr lvl="2"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3pPr>
            <a:lvl4pPr lvl="3"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4pPr>
            <a:lvl5pPr lvl="4"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5pPr>
            <a:lvl6pPr lvl="5"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6pPr>
            <a:lvl7pPr lvl="6"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7pPr>
            <a:lvl8pPr lvl="7"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8pPr>
            <a:lvl9pPr lvl="8"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9pPr>
          </a:lstStyle>
          <a:p/>
        </p:txBody>
      </p:sp>
      <p:sp>
        <p:nvSpPr>
          <p:cNvPr id="110" name="Google Shape;110;p22"/>
          <p:cNvSpPr txBox="1"/>
          <p:nvPr>
            <p:ph idx="14" type="subTitle"/>
          </p:nvPr>
        </p:nvSpPr>
        <p:spPr>
          <a:xfrm>
            <a:off x="6137698" y="3798375"/>
            <a:ext cx="1887000" cy="53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Questrial"/>
              <a:buNone/>
              <a:defRPr sz="1400">
                <a:solidFill>
                  <a:srgbClr val="2A2A2A"/>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2pPr>
            <a:lvl3pPr lvl="2"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3pPr>
            <a:lvl4pPr lvl="3"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4pPr>
            <a:lvl5pPr lvl="4"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5pPr>
            <a:lvl6pPr lvl="5"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6pPr>
            <a:lvl7pPr lvl="6"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7pPr>
            <a:lvl8pPr lvl="7"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8pPr>
            <a:lvl9pPr lvl="8"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9pPr>
          </a:lstStyle>
          <a:p/>
        </p:txBody>
      </p:sp>
      <p:sp>
        <p:nvSpPr>
          <p:cNvPr id="111" name="Google Shape;111;p22"/>
          <p:cNvSpPr txBox="1"/>
          <p:nvPr>
            <p:ph idx="15"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3"/>
          <p:cNvSpPr txBox="1"/>
          <p:nvPr>
            <p:ph type="title"/>
          </p:nvPr>
        </p:nvSpPr>
        <p:spPr>
          <a:xfrm>
            <a:off x="1040750" y="1824550"/>
            <a:ext cx="3204900" cy="4548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200"/>
              <a:buNone/>
              <a:defRPr i="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114" name="Google Shape;114;p23"/>
          <p:cNvSpPr txBox="1"/>
          <p:nvPr>
            <p:ph idx="1" type="subTitle"/>
          </p:nvPr>
        </p:nvSpPr>
        <p:spPr>
          <a:xfrm>
            <a:off x="1040750" y="2336150"/>
            <a:ext cx="3204900" cy="98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Questrial"/>
                <a:ea typeface="Questrial"/>
                <a:cs typeface="Questrial"/>
                <a:sym typeface="Questrial"/>
              </a:defRPr>
            </a:lvl1pPr>
            <a:lvl2pPr lvl="1" rtl="0">
              <a:spcBef>
                <a:spcPts val="0"/>
              </a:spcBef>
              <a:spcAft>
                <a:spcPts val="0"/>
              </a:spcAft>
              <a:buNone/>
              <a:defRPr sz="1400">
                <a:solidFill>
                  <a:schemeClr val="dk1"/>
                </a:solidFill>
                <a:latin typeface="Questrial"/>
                <a:ea typeface="Questrial"/>
                <a:cs typeface="Questrial"/>
                <a:sym typeface="Questrial"/>
              </a:defRPr>
            </a:lvl2pPr>
            <a:lvl3pPr lvl="2" rtl="0">
              <a:spcBef>
                <a:spcPts val="0"/>
              </a:spcBef>
              <a:spcAft>
                <a:spcPts val="0"/>
              </a:spcAft>
              <a:buNone/>
              <a:defRPr sz="1400">
                <a:solidFill>
                  <a:schemeClr val="dk1"/>
                </a:solidFill>
                <a:latin typeface="Questrial"/>
                <a:ea typeface="Questrial"/>
                <a:cs typeface="Questrial"/>
                <a:sym typeface="Questrial"/>
              </a:defRPr>
            </a:lvl3pPr>
            <a:lvl4pPr lvl="3" rtl="0">
              <a:spcBef>
                <a:spcPts val="0"/>
              </a:spcBef>
              <a:spcAft>
                <a:spcPts val="0"/>
              </a:spcAft>
              <a:buNone/>
              <a:defRPr sz="1400">
                <a:solidFill>
                  <a:schemeClr val="dk1"/>
                </a:solidFill>
                <a:latin typeface="Questrial"/>
                <a:ea typeface="Questrial"/>
                <a:cs typeface="Questrial"/>
                <a:sym typeface="Questrial"/>
              </a:defRPr>
            </a:lvl4pPr>
            <a:lvl5pPr lvl="4" rtl="0">
              <a:spcBef>
                <a:spcPts val="0"/>
              </a:spcBef>
              <a:spcAft>
                <a:spcPts val="0"/>
              </a:spcAft>
              <a:buNone/>
              <a:defRPr sz="1400">
                <a:solidFill>
                  <a:schemeClr val="dk1"/>
                </a:solidFill>
                <a:latin typeface="Questrial"/>
                <a:ea typeface="Questrial"/>
                <a:cs typeface="Questrial"/>
                <a:sym typeface="Questrial"/>
              </a:defRPr>
            </a:lvl5pPr>
            <a:lvl6pPr lvl="5" rtl="0">
              <a:spcBef>
                <a:spcPts val="0"/>
              </a:spcBef>
              <a:spcAft>
                <a:spcPts val="0"/>
              </a:spcAft>
              <a:buNone/>
              <a:defRPr sz="1400">
                <a:solidFill>
                  <a:schemeClr val="dk1"/>
                </a:solidFill>
                <a:latin typeface="Questrial"/>
                <a:ea typeface="Questrial"/>
                <a:cs typeface="Questrial"/>
                <a:sym typeface="Questrial"/>
              </a:defRPr>
            </a:lvl6pPr>
            <a:lvl7pPr lvl="6" rtl="0">
              <a:spcBef>
                <a:spcPts val="0"/>
              </a:spcBef>
              <a:spcAft>
                <a:spcPts val="0"/>
              </a:spcAft>
              <a:buNone/>
              <a:defRPr sz="1400">
                <a:solidFill>
                  <a:schemeClr val="dk1"/>
                </a:solidFill>
                <a:latin typeface="Questrial"/>
                <a:ea typeface="Questrial"/>
                <a:cs typeface="Questrial"/>
                <a:sym typeface="Questrial"/>
              </a:defRPr>
            </a:lvl7pPr>
            <a:lvl8pPr lvl="7" rtl="0">
              <a:spcBef>
                <a:spcPts val="0"/>
              </a:spcBef>
              <a:spcAft>
                <a:spcPts val="0"/>
              </a:spcAft>
              <a:buNone/>
              <a:defRPr sz="1400">
                <a:solidFill>
                  <a:schemeClr val="dk1"/>
                </a:solidFill>
                <a:latin typeface="Questrial"/>
                <a:ea typeface="Questrial"/>
                <a:cs typeface="Questrial"/>
                <a:sym typeface="Questrial"/>
              </a:defRPr>
            </a:lvl8pPr>
            <a:lvl9pPr lvl="8" rtl="0">
              <a:spcBef>
                <a:spcPts val="0"/>
              </a:spcBef>
              <a:spcAft>
                <a:spcPts val="0"/>
              </a:spcAft>
              <a:buNone/>
              <a:defRPr sz="1400">
                <a:solidFill>
                  <a:schemeClr val="dk1"/>
                </a:solidFill>
                <a:latin typeface="Questrial"/>
                <a:ea typeface="Questrial"/>
                <a:cs typeface="Questrial"/>
                <a:sym typeface="Quest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_1">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24"/>
          <p:cNvSpPr txBox="1"/>
          <p:nvPr>
            <p:ph type="title"/>
          </p:nvPr>
        </p:nvSpPr>
        <p:spPr>
          <a:xfrm>
            <a:off x="601425" y="343900"/>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 name="Google Shape;117;p24"/>
          <p:cNvSpPr txBox="1"/>
          <p:nvPr>
            <p:ph idx="2" type="title"/>
          </p:nvPr>
        </p:nvSpPr>
        <p:spPr>
          <a:xfrm>
            <a:off x="1769188" y="3114525"/>
            <a:ext cx="2166000" cy="377400"/>
          </a:xfrm>
          <a:prstGeom prst="rect">
            <a:avLst/>
          </a:prstGeom>
          <a:noFill/>
          <a:ln>
            <a:noFill/>
          </a:ln>
        </p:spPr>
        <p:txBody>
          <a:bodyPr anchorCtr="0" anchor="t" bIns="0" lIns="0" spcFirstLastPara="1" rIns="0" wrap="square" tIns="0">
            <a:noAutofit/>
          </a:bodyPr>
          <a:lstStyle>
            <a:lvl1pPr lvl="0" rtl="0" algn="r">
              <a:spcBef>
                <a:spcPts val="0"/>
              </a:spcBef>
              <a:spcAft>
                <a:spcPts val="0"/>
              </a:spcAft>
              <a:buSzPts val="2200"/>
              <a:buNone/>
              <a:defRPr i="0" sz="2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118" name="Google Shape;118;p24"/>
          <p:cNvSpPr txBox="1"/>
          <p:nvPr>
            <p:ph idx="1" type="subTitle"/>
          </p:nvPr>
        </p:nvSpPr>
        <p:spPr>
          <a:xfrm>
            <a:off x="1532788" y="3480175"/>
            <a:ext cx="2402400" cy="6465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None/>
              <a:defRPr sz="1400">
                <a:solidFill>
                  <a:schemeClr val="dk1"/>
                </a:solidFill>
                <a:latin typeface="Nunito"/>
                <a:ea typeface="Nunito"/>
                <a:cs typeface="Nunito"/>
                <a:sym typeface="Nunito"/>
              </a:defRPr>
            </a:lvl1pPr>
            <a:lvl2pPr lvl="1" rtl="0" algn="r">
              <a:spcBef>
                <a:spcPts val="0"/>
              </a:spcBef>
              <a:spcAft>
                <a:spcPts val="0"/>
              </a:spcAft>
              <a:buNone/>
              <a:defRPr sz="1400">
                <a:solidFill>
                  <a:schemeClr val="dk1"/>
                </a:solidFill>
                <a:latin typeface="Nunito"/>
                <a:ea typeface="Nunito"/>
                <a:cs typeface="Nunito"/>
                <a:sym typeface="Nunito"/>
              </a:defRPr>
            </a:lvl2pPr>
            <a:lvl3pPr lvl="2" rtl="0" algn="r">
              <a:spcBef>
                <a:spcPts val="0"/>
              </a:spcBef>
              <a:spcAft>
                <a:spcPts val="0"/>
              </a:spcAft>
              <a:buNone/>
              <a:defRPr sz="1400">
                <a:solidFill>
                  <a:schemeClr val="dk1"/>
                </a:solidFill>
                <a:latin typeface="Nunito"/>
                <a:ea typeface="Nunito"/>
                <a:cs typeface="Nunito"/>
                <a:sym typeface="Nunito"/>
              </a:defRPr>
            </a:lvl3pPr>
            <a:lvl4pPr lvl="3" rtl="0" algn="r">
              <a:spcBef>
                <a:spcPts val="0"/>
              </a:spcBef>
              <a:spcAft>
                <a:spcPts val="0"/>
              </a:spcAft>
              <a:buNone/>
              <a:defRPr sz="1400">
                <a:solidFill>
                  <a:schemeClr val="dk1"/>
                </a:solidFill>
                <a:latin typeface="Nunito"/>
                <a:ea typeface="Nunito"/>
                <a:cs typeface="Nunito"/>
                <a:sym typeface="Nunito"/>
              </a:defRPr>
            </a:lvl4pPr>
            <a:lvl5pPr lvl="4" rtl="0" algn="r">
              <a:spcBef>
                <a:spcPts val="0"/>
              </a:spcBef>
              <a:spcAft>
                <a:spcPts val="0"/>
              </a:spcAft>
              <a:buNone/>
              <a:defRPr sz="1400">
                <a:solidFill>
                  <a:schemeClr val="dk1"/>
                </a:solidFill>
                <a:latin typeface="Nunito"/>
                <a:ea typeface="Nunito"/>
                <a:cs typeface="Nunito"/>
                <a:sym typeface="Nunito"/>
              </a:defRPr>
            </a:lvl5pPr>
            <a:lvl6pPr lvl="5" rtl="0" algn="r">
              <a:spcBef>
                <a:spcPts val="0"/>
              </a:spcBef>
              <a:spcAft>
                <a:spcPts val="0"/>
              </a:spcAft>
              <a:buNone/>
              <a:defRPr sz="1400">
                <a:solidFill>
                  <a:schemeClr val="dk1"/>
                </a:solidFill>
                <a:latin typeface="Nunito"/>
                <a:ea typeface="Nunito"/>
                <a:cs typeface="Nunito"/>
                <a:sym typeface="Nunito"/>
              </a:defRPr>
            </a:lvl6pPr>
            <a:lvl7pPr lvl="6" rtl="0" algn="r">
              <a:spcBef>
                <a:spcPts val="0"/>
              </a:spcBef>
              <a:spcAft>
                <a:spcPts val="0"/>
              </a:spcAft>
              <a:buNone/>
              <a:defRPr sz="1400">
                <a:solidFill>
                  <a:schemeClr val="dk1"/>
                </a:solidFill>
                <a:latin typeface="Nunito"/>
                <a:ea typeface="Nunito"/>
                <a:cs typeface="Nunito"/>
                <a:sym typeface="Nunito"/>
              </a:defRPr>
            </a:lvl7pPr>
            <a:lvl8pPr lvl="7" rtl="0" algn="r">
              <a:spcBef>
                <a:spcPts val="0"/>
              </a:spcBef>
              <a:spcAft>
                <a:spcPts val="0"/>
              </a:spcAft>
              <a:buNone/>
              <a:defRPr sz="1400">
                <a:solidFill>
                  <a:schemeClr val="dk1"/>
                </a:solidFill>
                <a:latin typeface="Nunito"/>
                <a:ea typeface="Nunito"/>
                <a:cs typeface="Nunito"/>
                <a:sym typeface="Nunito"/>
              </a:defRPr>
            </a:lvl8pPr>
            <a:lvl9pPr lvl="8" rtl="0" algn="r">
              <a:spcBef>
                <a:spcPts val="0"/>
              </a:spcBef>
              <a:spcAft>
                <a:spcPts val="0"/>
              </a:spcAft>
              <a:buNone/>
              <a:defRPr sz="1400">
                <a:solidFill>
                  <a:schemeClr val="dk1"/>
                </a:solidFill>
                <a:latin typeface="Nunito"/>
                <a:ea typeface="Nunito"/>
                <a:cs typeface="Nunito"/>
                <a:sym typeface="Nuni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bg>
      <p:bgPr>
        <a:blipFill>
          <a:blip r:embed="rId2">
            <a:alphaModFix/>
          </a:blip>
          <a:stretch>
            <a:fillRect/>
          </a:stretch>
        </a:blipFill>
      </p:bgPr>
    </p:bg>
    <p:spTree>
      <p:nvGrpSpPr>
        <p:cNvPr id="119" name="Shape 119"/>
        <p:cNvGrpSpPr/>
        <p:nvPr/>
      </p:nvGrpSpPr>
      <p:grpSpPr>
        <a:xfrm>
          <a:off x="0" y="0"/>
          <a:ext cx="0" cy="0"/>
          <a:chOff x="0" y="0"/>
          <a:chExt cx="0" cy="0"/>
        </a:xfrm>
      </p:grpSpPr>
      <p:sp>
        <p:nvSpPr>
          <p:cNvPr id="120" name="Google Shape;120;p25"/>
          <p:cNvSpPr txBox="1"/>
          <p:nvPr>
            <p:ph type="title"/>
          </p:nvPr>
        </p:nvSpPr>
        <p:spPr>
          <a:xfrm>
            <a:off x="601425" y="343900"/>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 name="Google Shape;121;p25"/>
          <p:cNvSpPr txBox="1"/>
          <p:nvPr>
            <p:ph idx="2" type="title"/>
          </p:nvPr>
        </p:nvSpPr>
        <p:spPr>
          <a:xfrm>
            <a:off x="5190388" y="3114525"/>
            <a:ext cx="2166000" cy="3774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200"/>
              <a:buNone/>
              <a:defRPr i="0" sz="2000"/>
            </a:lvl1pPr>
            <a:lvl2pPr lvl="1" rtl="0" algn="l">
              <a:spcBef>
                <a:spcPts val="0"/>
              </a:spcBef>
              <a:spcAft>
                <a:spcPts val="0"/>
              </a:spcAft>
              <a:buSzPts val="2500"/>
              <a:buNone/>
              <a:defRPr sz="2500"/>
            </a:lvl2pPr>
            <a:lvl3pPr lvl="2" rtl="0" algn="l">
              <a:spcBef>
                <a:spcPts val="0"/>
              </a:spcBef>
              <a:spcAft>
                <a:spcPts val="0"/>
              </a:spcAft>
              <a:buSzPts val="2500"/>
              <a:buNone/>
              <a:defRPr sz="2500"/>
            </a:lvl3pPr>
            <a:lvl4pPr lvl="3" rtl="0" algn="l">
              <a:spcBef>
                <a:spcPts val="0"/>
              </a:spcBef>
              <a:spcAft>
                <a:spcPts val="0"/>
              </a:spcAft>
              <a:buSzPts val="2500"/>
              <a:buNone/>
              <a:defRPr sz="2500"/>
            </a:lvl4pPr>
            <a:lvl5pPr lvl="4" rtl="0" algn="l">
              <a:spcBef>
                <a:spcPts val="0"/>
              </a:spcBef>
              <a:spcAft>
                <a:spcPts val="0"/>
              </a:spcAft>
              <a:buSzPts val="2500"/>
              <a:buNone/>
              <a:defRPr sz="2500"/>
            </a:lvl5pPr>
            <a:lvl6pPr lvl="5" rtl="0" algn="l">
              <a:spcBef>
                <a:spcPts val="0"/>
              </a:spcBef>
              <a:spcAft>
                <a:spcPts val="0"/>
              </a:spcAft>
              <a:buSzPts val="2500"/>
              <a:buNone/>
              <a:defRPr sz="2500"/>
            </a:lvl6pPr>
            <a:lvl7pPr lvl="6" rtl="0" algn="l">
              <a:spcBef>
                <a:spcPts val="0"/>
              </a:spcBef>
              <a:spcAft>
                <a:spcPts val="0"/>
              </a:spcAft>
              <a:buSzPts val="2500"/>
              <a:buNone/>
              <a:defRPr sz="2500"/>
            </a:lvl7pPr>
            <a:lvl8pPr lvl="7" rtl="0" algn="l">
              <a:spcBef>
                <a:spcPts val="0"/>
              </a:spcBef>
              <a:spcAft>
                <a:spcPts val="0"/>
              </a:spcAft>
              <a:buSzPts val="2500"/>
              <a:buNone/>
              <a:defRPr sz="2500"/>
            </a:lvl8pPr>
            <a:lvl9pPr lvl="8" rtl="0" algn="l">
              <a:spcBef>
                <a:spcPts val="0"/>
              </a:spcBef>
              <a:spcAft>
                <a:spcPts val="0"/>
              </a:spcAft>
              <a:buSzPts val="2500"/>
              <a:buNone/>
              <a:defRPr sz="2500"/>
            </a:lvl9pPr>
          </a:lstStyle>
          <a:p/>
        </p:txBody>
      </p:sp>
      <p:sp>
        <p:nvSpPr>
          <p:cNvPr id="122" name="Google Shape;122;p25"/>
          <p:cNvSpPr txBox="1"/>
          <p:nvPr>
            <p:ph idx="1" type="subTitle"/>
          </p:nvPr>
        </p:nvSpPr>
        <p:spPr>
          <a:xfrm>
            <a:off x="5190388" y="3482150"/>
            <a:ext cx="2402400" cy="646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Questrial"/>
                <a:ea typeface="Questrial"/>
                <a:cs typeface="Questrial"/>
                <a:sym typeface="Questrial"/>
              </a:defRPr>
            </a:lvl1pPr>
            <a:lvl2pPr lvl="1" rtl="0">
              <a:spcBef>
                <a:spcPts val="0"/>
              </a:spcBef>
              <a:spcAft>
                <a:spcPts val="0"/>
              </a:spcAft>
              <a:buNone/>
              <a:defRPr sz="1400">
                <a:solidFill>
                  <a:schemeClr val="dk1"/>
                </a:solidFill>
                <a:latin typeface="Questrial"/>
                <a:ea typeface="Questrial"/>
                <a:cs typeface="Questrial"/>
                <a:sym typeface="Questrial"/>
              </a:defRPr>
            </a:lvl2pPr>
            <a:lvl3pPr lvl="2" rtl="0">
              <a:spcBef>
                <a:spcPts val="0"/>
              </a:spcBef>
              <a:spcAft>
                <a:spcPts val="0"/>
              </a:spcAft>
              <a:buNone/>
              <a:defRPr sz="1400">
                <a:solidFill>
                  <a:schemeClr val="dk1"/>
                </a:solidFill>
                <a:latin typeface="Questrial"/>
                <a:ea typeface="Questrial"/>
                <a:cs typeface="Questrial"/>
                <a:sym typeface="Questrial"/>
              </a:defRPr>
            </a:lvl3pPr>
            <a:lvl4pPr lvl="3" rtl="0">
              <a:spcBef>
                <a:spcPts val="0"/>
              </a:spcBef>
              <a:spcAft>
                <a:spcPts val="0"/>
              </a:spcAft>
              <a:buNone/>
              <a:defRPr sz="1400">
                <a:solidFill>
                  <a:schemeClr val="dk1"/>
                </a:solidFill>
                <a:latin typeface="Questrial"/>
                <a:ea typeface="Questrial"/>
                <a:cs typeface="Questrial"/>
                <a:sym typeface="Questrial"/>
              </a:defRPr>
            </a:lvl4pPr>
            <a:lvl5pPr lvl="4" rtl="0">
              <a:spcBef>
                <a:spcPts val="0"/>
              </a:spcBef>
              <a:spcAft>
                <a:spcPts val="0"/>
              </a:spcAft>
              <a:buNone/>
              <a:defRPr sz="1400">
                <a:solidFill>
                  <a:schemeClr val="dk1"/>
                </a:solidFill>
                <a:latin typeface="Questrial"/>
                <a:ea typeface="Questrial"/>
                <a:cs typeface="Questrial"/>
                <a:sym typeface="Questrial"/>
              </a:defRPr>
            </a:lvl5pPr>
            <a:lvl6pPr lvl="5" rtl="0">
              <a:spcBef>
                <a:spcPts val="0"/>
              </a:spcBef>
              <a:spcAft>
                <a:spcPts val="0"/>
              </a:spcAft>
              <a:buNone/>
              <a:defRPr sz="1400">
                <a:solidFill>
                  <a:schemeClr val="dk1"/>
                </a:solidFill>
                <a:latin typeface="Questrial"/>
                <a:ea typeface="Questrial"/>
                <a:cs typeface="Questrial"/>
                <a:sym typeface="Questrial"/>
              </a:defRPr>
            </a:lvl6pPr>
            <a:lvl7pPr lvl="6" rtl="0">
              <a:spcBef>
                <a:spcPts val="0"/>
              </a:spcBef>
              <a:spcAft>
                <a:spcPts val="0"/>
              </a:spcAft>
              <a:buNone/>
              <a:defRPr sz="1400">
                <a:solidFill>
                  <a:schemeClr val="dk1"/>
                </a:solidFill>
                <a:latin typeface="Questrial"/>
                <a:ea typeface="Questrial"/>
                <a:cs typeface="Questrial"/>
                <a:sym typeface="Questrial"/>
              </a:defRPr>
            </a:lvl7pPr>
            <a:lvl8pPr lvl="7" rtl="0">
              <a:spcBef>
                <a:spcPts val="0"/>
              </a:spcBef>
              <a:spcAft>
                <a:spcPts val="0"/>
              </a:spcAft>
              <a:buNone/>
              <a:defRPr sz="1400">
                <a:solidFill>
                  <a:schemeClr val="dk1"/>
                </a:solidFill>
                <a:latin typeface="Questrial"/>
                <a:ea typeface="Questrial"/>
                <a:cs typeface="Questrial"/>
                <a:sym typeface="Questrial"/>
              </a:defRPr>
            </a:lvl8pPr>
            <a:lvl9pPr lvl="8" rtl="0">
              <a:spcBef>
                <a:spcPts val="0"/>
              </a:spcBef>
              <a:spcAft>
                <a:spcPts val="0"/>
              </a:spcAft>
              <a:buNone/>
              <a:defRPr sz="1400">
                <a:solidFill>
                  <a:schemeClr val="dk1"/>
                </a:solidFill>
                <a:latin typeface="Questrial"/>
                <a:ea typeface="Questrial"/>
                <a:cs typeface="Questrial"/>
                <a:sym typeface="Quest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
    <p:bg>
      <p:bgPr>
        <a:blipFill>
          <a:blip r:embed="rId2">
            <a:alphaModFix/>
          </a:blip>
          <a:stretch>
            <a:fillRect/>
          </a:stretch>
        </a:blipFill>
      </p:bgPr>
    </p:bg>
    <p:spTree>
      <p:nvGrpSpPr>
        <p:cNvPr id="123" name="Shape 123"/>
        <p:cNvGrpSpPr/>
        <p:nvPr/>
      </p:nvGrpSpPr>
      <p:grpSpPr>
        <a:xfrm>
          <a:off x="0" y="0"/>
          <a:ext cx="0" cy="0"/>
          <a:chOff x="0" y="0"/>
          <a:chExt cx="0" cy="0"/>
        </a:xfrm>
      </p:grpSpPr>
      <p:sp>
        <p:nvSpPr>
          <p:cNvPr id="124" name="Google Shape;124;p26"/>
          <p:cNvSpPr txBox="1"/>
          <p:nvPr>
            <p:ph idx="1" type="body"/>
          </p:nvPr>
        </p:nvSpPr>
        <p:spPr>
          <a:xfrm>
            <a:off x="629875" y="1052925"/>
            <a:ext cx="4615800" cy="3574800"/>
          </a:xfrm>
          <a:prstGeom prst="rect">
            <a:avLst/>
          </a:prstGeom>
          <a:noFill/>
          <a:ln>
            <a:noFill/>
          </a:ln>
        </p:spPr>
        <p:txBody>
          <a:bodyPr anchorCtr="0" anchor="t" bIns="91425" lIns="91425" spcFirstLastPara="1" rIns="91425" wrap="square" tIns="91425">
            <a:noAutofit/>
          </a:bodyPr>
          <a:lstStyle>
            <a:lvl1pPr indent="-304800" lvl="0" marL="457200" rtl="0">
              <a:spcBef>
                <a:spcPts val="0"/>
              </a:spcBef>
              <a:spcAft>
                <a:spcPts val="0"/>
              </a:spcAft>
              <a:buClr>
                <a:schemeClr val="dk1"/>
              </a:buClr>
              <a:buSzPts val="1200"/>
              <a:buFont typeface="Comfortaa"/>
              <a:buChar char="●"/>
              <a:defRPr sz="1200">
                <a:solidFill>
                  <a:schemeClr val="dk1"/>
                </a:solidFill>
                <a:latin typeface="Questrial"/>
                <a:ea typeface="Questrial"/>
                <a:cs typeface="Questrial"/>
                <a:sym typeface="Questrial"/>
              </a:defRPr>
            </a:lvl1pPr>
            <a:lvl2pPr indent="-317500" lvl="1" marL="9144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2pPr>
            <a:lvl3pPr indent="-317500" lvl="2" marL="13716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3pPr>
            <a:lvl4pPr indent="-317500" lvl="3" marL="18288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4pPr>
            <a:lvl5pPr indent="-317500" lvl="4" marL="22860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5pPr>
            <a:lvl6pPr indent="-317500" lvl="5" marL="27432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6pPr>
            <a:lvl7pPr indent="-317500" lvl="6" marL="32004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7pPr>
            <a:lvl8pPr indent="-317500" lvl="7" marL="36576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8pPr>
            <a:lvl9pPr indent="-317500" lvl="8" marL="41148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9pPr>
          </a:lstStyle>
          <a:p/>
        </p:txBody>
      </p:sp>
      <p:sp>
        <p:nvSpPr>
          <p:cNvPr id="125" name="Google Shape;125;p26"/>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5_1_1_1">
    <p:bg>
      <p:bgPr>
        <a:blipFill>
          <a:blip r:embed="rId2">
            <a:alphaModFix/>
          </a:blip>
          <a:stretch>
            <a:fillRect/>
          </a:stretch>
        </a:blipFill>
      </p:bgPr>
    </p:bg>
    <p:spTree>
      <p:nvGrpSpPr>
        <p:cNvPr id="126" name="Shape 126"/>
        <p:cNvGrpSpPr/>
        <p:nvPr/>
      </p:nvGrpSpPr>
      <p:grpSpPr>
        <a:xfrm>
          <a:off x="0" y="0"/>
          <a:ext cx="0" cy="0"/>
          <a:chOff x="0" y="0"/>
          <a:chExt cx="0" cy="0"/>
        </a:xfrm>
      </p:grpSpPr>
      <p:sp>
        <p:nvSpPr>
          <p:cNvPr id="127" name="Google Shape;127;p27"/>
          <p:cNvSpPr txBox="1"/>
          <p:nvPr>
            <p:ph hasCustomPrompt="1" type="title"/>
          </p:nvPr>
        </p:nvSpPr>
        <p:spPr>
          <a:xfrm>
            <a:off x="2411100" y="729850"/>
            <a:ext cx="43218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128" name="Google Shape;128;p27"/>
          <p:cNvSpPr txBox="1"/>
          <p:nvPr>
            <p:ph idx="1" type="subTitle"/>
          </p:nvPr>
        </p:nvSpPr>
        <p:spPr>
          <a:xfrm>
            <a:off x="2882250" y="1413908"/>
            <a:ext cx="3379500" cy="396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1"/>
                </a:solidFill>
                <a:latin typeface="Questrial"/>
                <a:ea typeface="Questrial"/>
                <a:cs typeface="Questrial"/>
                <a:sym typeface="Questrial"/>
              </a:defRPr>
            </a:lvl1pPr>
            <a:lvl2pPr lvl="1" rtl="0" algn="ctr">
              <a:spcBef>
                <a:spcPts val="0"/>
              </a:spcBef>
              <a:spcAft>
                <a:spcPts val="0"/>
              </a:spcAft>
              <a:buNone/>
              <a:defRPr sz="1600">
                <a:solidFill>
                  <a:schemeClr val="dk1"/>
                </a:solidFill>
                <a:latin typeface="Questrial"/>
                <a:ea typeface="Questrial"/>
                <a:cs typeface="Questrial"/>
                <a:sym typeface="Questrial"/>
              </a:defRPr>
            </a:lvl2pPr>
            <a:lvl3pPr lvl="2" rtl="0" algn="ctr">
              <a:spcBef>
                <a:spcPts val="0"/>
              </a:spcBef>
              <a:spcAft>
                <a:spcPts val="0"/>
              </a:spcAft>
              <a:buNone/>
              <a:defRPr sz="1600">
                <a:solidFill>
                  <a:schemeClr val="dk1"/>
                </a:solidFill>
                <a:latin typeface="Questrial"/>
                <a:ea typeface="Questrial"/>
                <a:cs typeface="Questrial"/>
                <a:sym typeface="Questrial"/>
              </a:defRPr>
            </a:lvl3pPr>
            <a:lvl4pPr lvl="3" rtl="0" algn="ctr">
              <a:spcBef>
                <a:spcPts val="0"/>
              </a:spcBef>
              <a:spcAft>
                <a:spcPts val="0"/>
              </a:spcAft>
              <a:buNone/>
              <a:defRPr sz="1600">
                <a:solidFill>
                  <a:schemeClr val="dk1"/>
                </a:solidFill>
                <a:latin typeface="Questrial"/>
                <a:ea typeface="Questrial"/>
                <a:cs typeface="Questrial"/>
                <a:sym typeface="Questrial"/>
              </a:defRPr>
            </a:lvl4pPr>
            <a:lvl5pPr lvl="4" rtl="0" algn="ctr">
              <a:spcBef>
                <a:spcPts val="0"/>
              </a:spcBef>
              <a:spcAft>
                <a:spcPts val="0"/>
              </a:spcAft>
              <a:buNone/>
              <a:defRPr sz="1600">
                <a:solidFill>
                  <a:schemeClr val="dk1"/>
                </a:solidFill>
                <a:latin typeface="Questrial"/>
                <a:ea typeface="Questrial"/>
                <a:cs typeface="Questrial"/>
                <a:sym typeface="Questrial"/>
              </a:defRPr>
            </a:lvl5pPr>
            <a:lvl6pPr lvl="5" rtl="0" algn="ctr">
              <a:spcBef>
                <a:spcPts val="0"/>
              </a:spcBef>
              <a:spcAft>
                <a:spcPts val="0"/>
              </a:spcAft>
              <a:buNone/>
              <a:defRPr sz="1600">
                <a:solidFill>
                  <a:schemeClr val="dk1"/>
                </a:solidFill>
                <a:latin typeface="Questrial"/>
                <a:ea typeface="Questrial"/>
                <a:cs typeface="Questrial"/>
                <a:sym typeface="Questrial"/>
              </a:defRPr>
            </a:lvl6pPr>
            <a:lvl7pPr lvl="6" rtl="0" algn="ctr">
              <a:spcBef>
                <a:spcPts val="0"/>
              </a:spcBef>
              <a:spcAft>
                <a:spcPts val="0"/>
              </a:spcAft>
              <a:buNone/>
              <a:defRPr sz="1600">
                <a:solidFill>
                  <a:schemeClr val="dk1"/>
                </a:solidFill>
                <a:latin typeface="Questrial"/>
                <a:ea typeface="Questrial"/>
                <a:cs typeface="Questrial"/>
                <a:sym typeface="Questrial"/>
              </a:defRPr>
            </a:lvl7pPr>
            <a:lvl8pPr lvl="7" rtl="0" algn="ctr">
              <a:spcBef>
                <a:spcPts val="0"/>
              </a:spcBef>
              <a:spcAft>
                <a:spcPts val="0"/>
              </a:spcAft>
              <a:buNone/>
              <a:defRPr sz="1600">
                <a:solidFill>
                  <a:schemeClr val="dk1"/>
                </a:solidFill>
                <a:latin typeface="Questrial"/>
                <a:ea typeface="Questrial"/>
                <a:cs typeface="Questrial"/>
                <a:sym typeface="Questrial"/>
              </a:defRPr>
            </a:lvl8pPr>
            <a:lvl9pPr lvl="8" rtl="0" algn="ctr">
              <a:spcBef>
                <a:spcPts val="0"/>
              </a:spcBef>
              <a:spcAft>
                <a:spcPts val="0"/>
              </a:spcAft>
              <a:buNone/>
              <a:defRPr sz="1600">
                <a:solidFill>
                  <a:schemeClr val="dk1"/>
                </a:solidFill>
                <a:latin typeface="Questrial"/>
                <a:ea typeface="Questrial"/>
                <a:cs typeface="Questrial"/>
                <a:sym typeface="Questrial"/>
              </a:defRPr>
            </a:lvl9pPr>
          </a:lstStyle>
          <a:p/>
        </p:txBody>
      </p:sp>
      <p:sp>
        <p:nvSpPr>
          <p:cNvPr id="129" name="Google Shape;129;p27"/>
          <p:cNvSpPr txBox="1"/>
          <p:nvPr>
            <p:ph hasCustomPrompt="1" idx="2" type="title"/>
          </p:nvPr>
        </p:nvSpPr>
        <p:spPr>
          <a:xfrm>
            <a:off x="2411100" y="2030674"/>
            <a:ext cx="43218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130" name="Google Shape;130;p27"/>
          <p:cNvSpPr txBox="1"/>
          <p:nvPr>
            <p:ph idx="3" type="subTitle"/>
          </p:nvPr>
        </p:nvSpPr>
        <p:spPr>
          <a:xfrm>
            <a:off x="2882250" y="2715320"/>
            <a:ext cx="3379500" cy="396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1"/>
                </a:solidFill>
                <a:latin typeface="Questrial"/>
                <a:ea typeface="Questrial"/>
                <a:cs typeface="Questrial"/>
                <a:sym typeface="Questrial"/>
              </a:defRPr>
            </a:lvl1pPr>
            <a:lvl2pPr lvl="1" rtl="0" algn="ctr">
              <a:spcBef>
                <a:spcPts val="0"/>
              </a:spcBef>
              <a:spcAft>
                <a:spcPts val="0"/>
              </a:spcAft>
              <a:buNone/>
              <a:defRPr sz="1600">
                <a:solidFill>
                  <a:schemeClr val="dk1"/>
                </a:solidFill>
                <a:latin typeface="Questrial"/>
                <a:ea typeface="Questrial"/>
                <a:cs typeface="Questrial"/>
                <a:sym typeface="Questrial"/>
              </a:defRPr>
            </a:lvl2pPr>
            <a:lvl3pPr lvl="2" rtl="0" algn="ctr">
              <a:spcBef>
                <a:spcPts val="0"/>
              </a:spcBef>
              <a:spcAft>
                <a:spcPts val="0"/>
              </a:spcAft>
              <a:buNone/>
              <a:defRPr sz="1600">
                <a:solidFill>
                  <a:schemeClr val="dk1"/>
                </a:solidFill>
                <a:latin typeface="Questrial"/>
                <a:ea typeface="Questrial"/>
                <a:cs typeface="Questrial"/>
                <a:sym typeface="Questrial"/>
              </a:defRPr>
            </a:lvl3pPr>
            <a:lvl4pPr lvl="3" rtl="0" algn="ctr">
              <a:spcBef>
                <a:spcPts val="0"/>
              </a:spcBef>
              <a:spcAft>
                <a:spcPts val="0"/>
              </a:spcAft>
              <a:buNone/>
              <a:defRPr sz="1600">
                <a:solidFill>
                  <a:schemeClr val="dk1"/>
                </a:solidFill>
                <a:latin typeface="Questrial"/>
                <a:ea typeface="Questrial"/>
                <a:cs typeface="Questrial"/>
                <a:sym typeface="Questrial"/>
              </a:defRPr>
            </a:lvl4pPr>
            <a:lvl5pPr lvl="4" rtl="0" algn="ctr">
              <a:spcBef>
                <a:spcPts val="0"/>
              </a:spcBef>
              <a:spcAft>
                <a:spcPts val="0"/>
              </a:spcAft>
              <a:buNone/>
              <a:defRPr sz="1600">
                <a:solidFill>
                  <a:schemeClr val="dk1"/>
                </a:solidFill>
                <a:latin typeface="Questrial"/>
                <a:ea typeface="Questrial"/>
                <a:cs typeface="Questrial"/>
                <a:sym typeface="Questrial"/>
              </a:defRPr>
            </a:lvl5pPr>
            <a:lvl6pPr lvl="5" rtl="0" algn="ctr">
              <a:spcBef>
                <a:spcPts val="0"/>
              </a:spcBef>
              <a:spcAft>
                <a:spcPts val="0"/>
              </a:spcAft>
              <a:buNone/>
              <a:defRPr sz="1600">
                <a:solidFill>
                  <a:schemeClr val="dk1"/>
                </a:solidFill>
                <a:latin typeface="Questrial"/>
                <a:ea typeface="Questrial"/>
                <a:cs typeface="Questrial"/>
                <a:sym typeface="Questrial"/>
              </a:defRPr>
            </a:lvl6pPr>
            <a:lvl7pPr lvl="6" rtl="0" algn="ctr">
              <a:spcBef>
                <a:spcPts val="0"/>
              </a:spcBef>
              <a:spcAft>
                <a:spcPts val="0"/>
              </a:spcAft>
              <a:buNone/>
              <a:defRPr sz="1600">
                <a:solidFill>
                  <a:schemeClr val="dk1"/>
                </a:solidFill>
                <a:latin typeface="Questrial"/>
                <a:ea typeface="Questrial"/>
                <a:cs typeface="Questrial"/>
                <a:sym typeface="Questrial"/>
              </a:defRPr>
            </a:lvl7pPr>
            <a:lvl8pPr lvl="7" rtl="0" algn="ctr">
              <a:spcBef>
                <a:spcPts val="0"/>
              </a:spcBef>
              <a:spcAft>
                <a:spcPts val="0"/>
              </a:spcAft>
              <a:buNone/>
              <a:defRPr sz="1600">
                <a:solidFill>
                  <a:schemeClr val="dk1"/>
                </a:solidFill>
                <a:latin typeface="Questrial"/>
                <a:ea typeface="Questrial"/>
                <a:cs typeface="Questrial"/>
                <a:sym typeface="Questrial"/>
              </a:defRPr>
            </a:lvl8pPr>
            <a:lvl9pPr lvl="8" rtl="0" algn="ctr">
              <a:spcBef>
                <a:spcPts val="0"/>
              </a:spcBef>
              <a:spcAft>
                <a:spcPts val="0"/>
              </a:spcAft>
              <a:buNone/>
              <a:defRPr sz="1600">
                <a:solidFill>
                  <a:schemeClr val="dk1"/>
                </a:solidFill>
                <a:latin typeface="Questrial"/>
                <a:ea typeface="Questrial"/>
                <a:cs typeface="Questrial"/>
                <a:sym typeface="Questrial"/>
              </a:defRPr>
            </a:lvl9pPr>
          </a:lstStyle>
          <a:p/>
        </p:txBody>
      </p:sp>
      <p:sp>
        <p:nvSpPr>
          <p:cNvPr id="131" name="Google Shape;131;p27"/>
          <p:cNvSpPr txBox="1"/>
          <p:nvPr>
            <p:ph hasCustomPrompt="1" idx="4" type="title"/>
          </p:nvPr>
        </p:nvSpPr>
        <p:spPr>
          <a:xfrm>
            <a:off x="2411100" y="3332100"/>
            <a:ext cx="43218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132" name="Google Shape;132;p27"/>
          <p:cNvSpPr txBox="1"/>
          <p:nvPr>
            <p:ph idx="5" type="subTitle"/>
          </p:nvPr>
        </p:nvSpPr>
        <p:spPr>
          <a:xfrm>
            <a:off x="2882250" y="4016738"/>
            <a:ext cx="3379500" cy="396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1"/>
                </a:solidFill>
                <a:latin typeface="Questrial"/>
                <a:ea typeface="Questrial"/>
                <a:cs typeface="Questrial"/>
                <a:sym typeface="Questrial"/>
              </a:defRPr>
            </a:lvl1pPr>
            <a:lvl2pPr lvl="1" rtl="0" algn="ctr">
              <a:spcBef>
                <a:spcPts val="0"/>
              </a:spcBef>
              <a:spcAft>
                <a:spcPts val="0"/>
              </a:spcAft>
              <a:buNone/>
              <a:defRPr sz="1600">
                <a:solidFill>
                  <a:schemeClr val="dk1"/>
                </a:solidFill>
                <a:latin typeface="Questrial"/>
                <a:ea typeface="Questrial"/>
                <a:cs typeface="Questrial"/>
                <a:sym typeface="Questrial"/>
              </a:defRPr>
            </a:lvl2pPr>
            <a:lvl3pPr lvl="2" rtl="0" algn="ctr">
              <a:spcBef>
                <a:spcPts val="0"/>
              </a:spcBef>
              <a:spcAft>
                <a:spcPts val="0"/>
              </a:spcAft>
              <a:buNone/>
              <a:defRPr sz="1600">
                <a:solidFill>
                  <a:schemeClr val="dk1"/>
                </a:solidFill>
                <a:latin typeface="Questrial"/>
                <a:ea typeface="Questrial"/>
                <a:cs typeface="Questrial"/>
                <a:sym typeface="Questrial"/>
              </a:defRPr>
            </a:lvl3pPr>
            <a:lvl4pPr lvl="3" rtl="0" algn="ctr">
              <a:spcBef>
                <a:spcPts val="0"/>
              </a:spcBef>
              <a:spcAft>
                <a:spcPts val="0"/>
              </a:spcAft>
              <a:buNone/>
              <a:defRPr sz="1600">
                <a:solidFill>
                  <a:schemeClr val="dk1"/>
                </a:solidFill>
                <a:latin typeface="Questrial"/>
                <a:ea typeface="Questrial"/>
                <a:cs typeface="Questrial"/>
                <a:sym typeface="Questrial"/>
              </a:defRPr>
            </a:lvl4pPr>
            <a:lvl5pPr lvl="4" rtl="0" algn="ctr">
              <a:spcBef>
                <a:spcPts val="0"/>
              </a:spcBef>
              <a:spcAft>
                <a:spcPts val="0"/>
              </a:spcAft>
              <a:buNone/>
              <a:defRPr sz="1600">
                <a:solidFill>
                  <a:schemeClr val="dk1"/>
                </a:solidFill>
                <a:latin typeface="Questrial"/>
                <a:ea typeface="Questrial"/>
                <a:cs typeface="Questrial"/>
                <a:sym typeface="Questrial"/>
              </a:defRPr>
            </a:lvl5pPr>
            <a:lvl6pPr lvl="5" rtl="0" algn="ctr">
              <a:spcBef>
                <a:spcPts val="0"/>
              </a:spcBef>
              <a:spcAft>
                <a:spcPts val="0"/>
              </a:spcAft>
              <a:buNone/>
              <a:defRPr sz="1600">
                <a:solidFill>
                  <a:schemeClr val="dk1"/>
                </a:solidFill>
                <a:latin typeface="Questrial"/>
                <a:ea typeface="Questrial"/>
                <a:cs typeface="Questrial"/>
                <a:sym typeface="Questrial"/>
              </a:defRPr>
            </a:lvl6pPr>
            <a:lvl7pPr lvl="6" rtl="0" algn="ctr">
              <a:spcBef>
                <a:spcPts val="0"/>
              </a:spcBef>
              <a:spcAft>
                <a:spcPts val="0"/>
              </a:spcAft>
              <a:buNone/>
              <a:defRPr sz="1600">
                <a:solidFill>
                  <a:schemeClr val="dk1"/>
                </a:solidFill>
                <a:latin typeface="Questrial"/>
                <a:ea typeface="Questrial"/>
                <a:cs typeface="Questrial"/>
                <a:sym typeface="Questrial"/>
              </a:defRPr>
            </a:lvl7pPr>
            <a:lvl8pPr lvl="7" rtl="0" algn="ctr">
              <a:spcBef>
                <a:spcPts val="0"/>
              </a:spcBef>
              <a:spcAft>
                <a:spcPts val="0"/>
              </a:spcAft>
              <a:buNone/>
              <a:defRPr sz="1600">
                <a:solidFill>
                  <a:schemeClr val="dk1"/>
                </a:solidFill>
                <a:latin typeface="Questrial"/>
                <a:ea typeface="Questrial"/>
                <a:cs typeface="Questrial"/>
                <a:sym typeface="Questrial"/>
              </a:defRPr>
            </a:lvl8pPr>
            <a:lvl9pPr lvl="8" rtl="0" algn="ctr">
              <a:spcBef>
                <a:spcPts val="0"/>
              </a:spcBef>
              <a:spcAft>
                <a:spcPts val="0"/>
              </a:spcAft>
              <a:buNone/>
              <a:defRPr sz="1600">
                <a:solidFill>
                  <a:schemeClr val="dk1"/>
                </a:solidFill>
                <a:latin typeface="Questrial"/>
                <a:ea typeface="Questrial"/>
                <a:cs typeface="Questrial"/>
                <a:sym typeface="Quest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BJECT_1_1_1">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8"/>
          <p:cNvSpPr txBox="1"/>
          <p:nvPr>
            <p:ph idx="1" type="subTitle"/>
          </p:nvPr>
        </p:nvSpPr>
        <p:spPr>
          <a:xfrm>
            <a:off x="2919450" y="2258863"/>
            <a:ext cx="3305100" cy="909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Questrial"/>
                <a:ea typeface="Questrial"/>
                <a:cs typeface="Questrial"/>
                <a:sym typeface="Questrial"/>
              </a:defRPr>
            </a:lvl1pPr>
            <a:lvl2pPr lvl="1" rtl="0" algn="ctr">
              <a:spcBef>
                <a:spcPts val="0"/>
              </a:spcBef>
              <a:spcAft>
                <a:spcPts val="0"/>
              </a:spcAft>
              <a:buNone/>
              <a:defRPr sz="1400">
                <a:solidFill>
                  <a:schemeClr val="dk1"/>
                </a:solidFill>
                <a:latin typeface="Questrial"/>
                <a:ea typeface="Questrial"/>
                <a:cs typeface="Questrial"/>
                <a:sym typeface="Questrial"/>
              </a:defRPr>
            </a:lvl2pPr>
            <a:lvl3pPr lvl="2" rtl="0" algn="ctr">
              <a:spcBef>
                <a:spcPts val="0"/>
              </a:spcBef>
              <a:spcAft>
                <a:spcPts val="0"/>
              </a:spcAft>
              <a:buNone/>
              <a:defRPr sz="1400">
                <a:solidFill>
                  <a:schemeClr val="dk1"/>
                </a:solidFill>
                <a:latin typeface="Questrial"/>
                <a:ea typeface="Questrial"/>
                <a:cs typeface="Questrial"/>
                <a:sym typeface="Questrial"/>
              </a:defRPr>
            </a:lvl3pPr>
            <a:lvl4pPr lvl="3" rtl="0" algn="ctr">
              <a:spcBef>
                <a:spcPts val="0"/>
              </a:spcBef>
              <a:spcAft>
                <a:spcPts val="0"/>
              </a:spcAft>
              <a:buNone/>
              <a:defRPr sz="1400">
                <a:solidFill>
                  <a:schemeClr val="dk1"/>
                </a:solidFill>
                <a:latin typeface="Questrial"/>
                <a:ea typeface="Questrial"/>
                <a:cs typeface="Questrial"/>
                <a:sym typeface="Questrial"/>
              </a:defRPr>
            </a:lvl4pPr>
            <a:lvl5pPr lvl="4" rtl="0" algn="ctr">
              <a:spcBef>
                <a:spcPts val="0"/>
              </a:spcBef>
              <a:spcAft>
                <a:spcPts val="0"/>
              </a:spcAft>
              <a:buNone/>
              <a:defRPr sz="1400">
                <a:solidFill>
                  <a:schemeClr val="dk1"/>
                </a:solidFill>
                <a:latin typeface="Questrial"/>
                <a:ea typeface="Questrial"/>
                <a:cs typeface="Questrial"/>
                <a:sym typeface="Questrial"/>
              </a:defRPr>
            </a:lvl5pPr>
            <a:lvl6pPr lvl="5" rtl="0" algn="ctr">
              <a:spcBef>
                <a:spcPts val="0"/>
              </a:spcBef>
              <a:spcAft>
                <a:spcPts val="0"/>
              </a:spcAft>
              <a:buNone/>
              <a:defRPr sz="1400">
                <a:solidFill>
                  <a:schemeClr val="dk1"/>
                </a:solidFill>
                <a:latin typeface="Questrial"/>
                <a:ea typeface="Questrial"/>
                <a:cs typeface="Questrial"/>
                <a:sym typeface="Questrial"/>
              </a:defRPr>
            </a:lvl6pPr>
            <a:lvl7pPr lvl="6" rtl="0" algn="ctr">
              <a:spcBef>
                <a:spcPts val="0"/>
              </a:spcBef>
              <a:spcAft>
                <a:spcPts val="0"/>
              </a:spcAft>
              <a:buNone/>
              <a:defRPr sz="1400">
                <a:solidFill>
                  <a:schemeClr val="dk1"/>
                </a:solidFill>
                <a:latin typeface="Questrial"/>
                <a:ea typeface="Questrial"/>
                <a:cs typeface="Questrial"/>
                <a:sym typeface="Questrial"/>
              </a:defRPr>
            </a:lvl7pPr>
            <a:lvl8pPr lvl="7" rtl="0" algn="ctr">
              <a:spcBef>
                <a:spcPts val="0"/>
              </a:spcBef>
              <a:spcAft>
                <a:spcPts val="0"/>
              </a:spcAft>
              <a:buNone/>
              <a:defRPr sz="1400">
                <a:solidFill>
                  <a:schemeClr val="dk1"/>
                </a:solidFill>
                <a:latin typeface="Questrial"/>
                <a:ea typeface="Questrial"/>
                <a:cs typeface="Questrial"/>
                <a:sym typeface="Questrial"/>
              </a:defRPr>
            </a:lvl8pPr>
            <a:lvl9pPr lvl="8" rtl="0" algn="ctr">
              <a:spcBef>
                <a:spcPts val="0"/>
              </a:spcBef>
              <a:spcAft>
                <a:spcPts val="0"/>
              </a:spcAft>
              <a:buNone/>
              <a:defRPr sz="1400">
                <a:solidFill>
                  <a:schemeClr val="dk1"/>
                </a:solidFill>
                <a:latin typeface="Questrial"/>
                <a:ea typeface="Questrial"/>
                <a:cs typeface="Questrial"/>
                <a:sym typeface="Questrial"/>
              </a:defRPr>
            </a:lvl9pPr>
          </a:lstStyle>
          <a:p/>
        </p:txBody>
      </p:sp>
      <p:sp>
        <p:nvSpPr>
          <p:cNvPr id="135" name="Google Shape;135;p28"/>
          <p:cNvSpPr txBox="1"/>
          <p:nvPr>
            <p:ph idx="2" type="subTitle"/>
          </p:nvPr>
        </p:nvSpPr>
        <p:spPr>
          <a:xfrm>
            <a:off x="2919450" y="4000847"/>
            <a:ext cx="3305100" cy="319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200">
                <a:solidFill>
                  <a:schemeClr val="dk1"/>
                </a:solidFill>
                <a:latin typeface="Questrial"/>
                <a:ea typeface="Questrial"/>
                <a:cs typeface="Questrial"/>
                <a:sym typeface="Questrial"/>
              </a:defRPr>
            </a:lvl1pPr>
            <a:lvl2pPr lvl="1" rtl="0" algn="ctr">
              <a:spcBef>
                <a:spcPts val="0"/>
              </a:spcBef>
              <a:spcAft>
                <a:spcPts val="0"/>
              </a:spcAft>
              <a:buNone/>
              <a:defRPr sz="1200">
                <a:solidFill>
                  <a:schemeClr val="dk1"/>
                </a:solidFill>
                <a:latin typeface="Questrial"/>
                <a:ea typeface="Questrial"/>
                <a:cs typeface="Questrial"/>
                <a:sym typeface="Questrial"/>
              </a:defRPr>
            </a:lvl2pPr>
            <a:lvl3pPr lvl="2" rtl="0" algn="ctr">
              <a:spcBef>
                <a:spcPts val="0"/>
              </a:spcBef>
              <a:spcAft>
                <a:spcPts val="0"/>
              </a:spcAft>
              <a:buNone/>
              <a:defRPr sz="1200">
                <a:solidFill>
                  <a:schemeClr val="dk1"/>
                </a:solidFill>
                <a:latin typeface="Questrial"/>
                <a:ea typeface="Questrial"/>
                <a:cs typeface="Questrial"/>
                <a:sym typeface="Questrial"/>
              </a:defRPr>
            </a:lvl3pPr>
            <a:lvl4pPr lvl="3" rtl="0" algn="ctr">
              <a:spcBef>
                <a:spcPts val="0"/>
              </a:spcBef>
              <a:spcAft>
                <a:spcPts val="0"/>
              </a:spcAft>
              <a:buNone/>
              <a:defRPr sz="1200">
                <a:solidFill>
                  <a:schemeClr val="dk1"/>
                </a:solidFill>
                <a:latin typeface="Questrial"/>
                <a:ea typeface="Questrial"/>
                <a:cs typeface="Questrial"/>
                <a:sym typeface="Questrial"/>
              </a:defRPr>
            </a:lvl4pPr>
            <a:lvl5pPr lvl="4" rtl="0" algn="ctr">
              <a:spcBef>
                <a:spcPts val="0"/>
              </a:spcBef>
              <a:spcAft>
                <a:spcPts val="0"/>
              </a:spcAft>
              <a:buNone/>
              <a:defRPr sz="1200">
                <a:solidFill>
                  <a:schemeClr val="dk1"/>
                </a:solidFill>
                <a:latin typeface="Questrial"/>
                <a:ea typeface="Questrial"/>
                <a:cs typeface="Questrial"/>
                <a:sym typeface="Questrial"/>
              </a:defRPr>
            </a:lvl5pPr>
            <a:lvl6pPr lvl="5" rtl="0" algn="ctr">
              <a:spcBef>
                <a:spcPts val="0"/>
              </a:spcBef>
              <a:spcAft>
                <a:spcPts val="0"/>
              </a:spcAft>
              <a:buNone/>
              <a:defRPr sz="1200">
                <a:solidFill>
                  <a:schemeClr val="dk1"/>
                </a:solidFill>
                <a:latin typeface="Questrial"/>
                <a:ea typeface="Questrial"/>
                <a:cs typeface="Questrial"/>
                <a:sym typeface="Questrial"/>
              </a:defRPr>
            </a:lvl6pPr>
            <a:lvl7pPr lvl="6" rtl="0" algn="ctr">
              <a:spcBef>
                <a:spcPts val="0"/>
              </a:spcBef>
              <a:spcAft>
                <a:spcPts val="0"/>
              </a:spcAft>
              <a:buNone/>
              <a:defRPr sz="1200">
                <a:solidFill>
                  <a:schemeClr val="dk1"/>
                </a:solidFill>
                <a:latin typeface="Questrial"/>
                <a:ea typeface="Questrial"/>
                <a:cs typeface="Questrial"/>
                <a:sym typeface="Questrial"/>
              </a:defRPr>
            </a:lvl7pPr>
            <a:lvl8pPr lvl="7" rtl="0" algn="ctr">
              <a:spcBef>
                <a:spcPts val="0"/>
              </a:spcBef>
              <a:spcAft>
                <a:spcPts val="0"/>
              </a:spcAft>
              <a:buNone/>
              <a:defRPr sz="1200">
                <a:solidFill>
                  <a:schemeClr val="dk1"/>
                </a:solidFill>
                <a:latin typeface="Questrial"/>
                <a:ea typeface="Questrial"/>
                <a:cs typeface="Questrial"/>
                <a:sym typeface="Questrial"/>
              </a:defRPr>
            </a:lvl8pPr>
            <a:lvl9pPr lvl="8" rtl="0" algn="ctr">
              <a:spcBef>
                <a:spcPts val="0"/>
              </a:spcBef>
              <a:spcAft>
                <a:spcPts val="0"/>
              </a:spcAft>
              <a:buNone/>
              <a:defRPr sz="1200">
                <a:solidFill>
                  <a:schemeClr val="dk1"/>
                </a:solidFill>
                <a:latin typeface="Questrial"/>
                <a:ea typeface="Questrial"/>
                <a:cs typeface="Questrial"/>
                <a:sym typeface="Questrial"/>
              </a:defRPr>
            </a:lvl9pPr>
          </a:lstStyle>
          <a:p/>
        </p:txBody>
      </p:sp>
      <p:sp>
        <p:nvSpPr>
          <p:cNvPr id="136" name="Google Shape;136;p28"/>
          <p:cNvSpPr txBox="1"/>
          <p:nvPr/>
        </p:nvSpPr>
        <p:spPr>
          <a:xfrm>
            <a:off x="2799150" y="3244975"/>
            <a:ext cx="3545700" cy="767700"/>
          </a:xfrm>
          <a:prstGeom prst="rect">
            <a:avLst/>
          </a:prstGeom>
          <a:noFill/>
          <a:ln>
            <a:noFill/>
          </a:ln>
        </p:spPr>
        <p:txBody>
          <a:bodyPr anchorCtr="0" anchor="t" bIns="91425" lIns="91425" spcFirstLastPara="1" rIns="91425" wrap="square" tIns="91425">
            <a:noAutofit/>
          </a:bodyPr>
          <a:lstStyle/>
          <a:p>
            <a:pPr indent="0" lvl="0" marL="0" rtl="0" algn="ctr">
              <a:lnSpc>
                <a:spcPct val="114000"/>
              </a:lnSpc>
              <a:spcBef>
                <a:spcPts val="0"/>
              </a:spcBef>
              <a:spcAft>
                <a:spcPts val="0"/>
              </a:spcAft>
              <a:buClr>
                <a:schemeClr val="dk1"/>
              </a:buClr>
              <a:buSzPts val="1100"/>
              <a:buFont typeface="Arial"/>
              <a:buNone/>
            </a:pPr>
            <a:r>
              <a:rPr b="1" lang="en" sz="1200">
                <a:solidFill>
                  <a:schemeClr val="dk1"/>
                </a:solidFill>
                <a:latin typeface="Questrial"/>
                <a:ea typeface="Questrial"/>
                <a:cs typeface="Questrial"/>
                <a:sym typeface="Questrial"/>
              </a:rPr>
              <a:t>CREDITS:</a:t>
            </a:r>
            <a:r>
              <a:rPr lang="en" sz="1200">
                <a:solidFill>
                  <a:schemeClr val="dk1"/>
                </a:solidFill>
                <a:latin typeface="Questrial"/>
                <a:ea typeface="Questrial"/>
                <a:cs typeface="Questrial"/>
                <a:sym typeface="Questrial"/>
              </a:rPr>
              <a:t> This presentation template was created by </a:t>
            </a:r>
            <a:r>
              <a:rPr b="1" lang="en" sz="1200">
                <a:solidFill>
                  <a:schemeClr val="dk1"/>
                </a:solidFill>
                <a:uFill>
                  <a:noFill/>
                </a:uFill>
                <a:latin typeface="Questrial"/>
                <a:ea typeface="Questrial"/>
                <a:cs typeface="Questrial"/>
                <a:sym typeface="Questrial"/>
                <a:hlinkClick r:id="rId3">
                  <a:extLst>
                    <a:ext uri="{A12FA001-AC4F-418D-AE19-62706E023703}">
                      <ahyp:hlinkClr val="tx"/>
                    </a:ext>
                  </a:extLst>
                </a:hlinkClick>
              </a:rPr>
              <a:t>Slidesgo</a:t>
            </a:r>
            <a:r>
              <a:rPr b="1" lang="en" sz="1200">
                <a:solidFill>
                  <a:schemeClr val="dk1"/>
                </a:solidFill>
                <a:latin typeface="Questrial"/>
                <a:ea typeface="Questrial"/>
                <a:cs typeface="Questrial"/>
                <a:sym typeface="Questrial"/>
              </a:rPr>
              <a:t>,</a:t>
            </a:r>
            <a:r>
              <a:rPr lang="en" sz="1200">
                <a:solidFill>
                  <a:schemeClr val="dk1"/>
                </a:solidFill>
                <a:latin typeface="Questrial"/>
                <a:ea typeface="Questrial"/>
                <a:cs typeface="Questrial"/>
                <a:sym typeface="Questrial"/>
              </a:rPr>
              <a:t> including icons by </a:t>
            </a:r>
            <a:r>
              <a:rPr b="1" lang="en" sz="1200">
                <a:solidFill>
                  <a:schemeClr val="dk1"/>
                </a:solidFill>
                <a:uFill>
                  <a:noFill/>
                </a:uFill>
                <a:latin typeface="Questrial"/>
                <a:ea typeface="Questrial"/>
                <a:cs typeface="Questrial"/>
                <a:sym typeface="Questrial"/>
                <a:hlinkClick r:id="rId4">
                  <a:extLst>
                    <a:ext uri="{A12FA001-AC4F-418D-AE19-62706E023703}">
                      <ahyp:hlinkClr val="tx"/>
                    </a:ext>
                  </a:extLst>
                </a:hlinkClick>
              </a:rPr>
              <a:t>Flaticon</a:t>
            </a:r>
            <a:r>
              <a:rPr b="1" lang="en" sz="1200">
                <a:solidFill>
                  <a:schemeClr val="dk1"/>
                </a:solidFill>
                <a:latin typeface="Questrial"/>
                <a:ea typeface="Questrial"/>
                <a:cs typeface="Questrial"/>
                <a:sym typeface="Questrial"/>
              </a:rPr>
              <a:t>, </a:t>
            </a:r>
            <a:r>
              <a:rPr lang="en" sz="1200">
                <a:solidFill>
                  <a:schemeClr val="dk1"/>
                </a:solidFill>
                <a:latin typeface="Questrial"/>
                <a:ea typeface="Questrial"/>
                <a:cs typeface="Questrial"/>
                <a:sym typeface="Questrial"/>
              </a:rPr>
              <a:t>infographics &amp; images by </a:t>
            </a:r>
            <a:r>
              <a:rPr b="1" lang="en" sz="1200">
                <a:solidFill>
                  <a:schemeClr val="dk1"/>
                </a:solidFill>
                <a:uFill>
                  <a:noFill/>
                </a:uFill>
                <a:latin typeface="Questrial"/>
                <a:ea typeface="Questrial"/>
                <a:cs typeface="Questrial"/>
                <a:sym typeface="Questrial"/>
                <a:hlinkClick r:id="rId5">
                  <a:extLst>
                    <a:ext uri="{A12FA001-AC4F-418D-AE19-62706E023703}">
                      <ahyp:hlinkClr val="tx"/>
                    </a:ext>
                  </a:extLst>
                </a:hlinkClick>
              </a:rPr>
              <a:t>Freepik</a:t>
            </a:r>
            <a:r>
              <a:rPr b="1" lang="en" sz="1200">
                <a:solidFill>
                  <a:schemeClr val="dk1"/>
                </a:solidFill>
                <a:latin typeface="Questrial"/>
                <a:ea typeface="Questrial"/>
                <a:cs typeface="Questrial"/>
                <a:sym typeface="Questrial"/>
              </a:rPr>
              <a:t> </a:t>
            </a:r>
            <a:endParaRPr b="1" sz="1200">
              <a:solidFill>
                <a:schemeClr val="dk1"/>
              </a:solidFill>
              <a:latin typeface="Questrial"/>
              <a:ea typeface="Questrial"/>
              <a:cs typeface="Questrial"/>
              <a:sym typeface="Questrial"/>
            </a:endParaRPr>
          </a:p>
        </p:txBody>
      </p:sp>
      <p:sp>
        <p:nvSpPr>
          <p:cNvPr id="137" name="Google Shape;137;p28"/>
          <p:cNvSpPr txBox="1"/>
          <p:nvPr>
            <p:ph type="title"/>
          </p:nvPr>
        </p:nvSpPr>
        <p:spPr>
          <a:xfrm>
            <a:off x="1915350" y="887575"/>
            <a:ext cx="5313300" cy="909900"/>
          </a:xfrm>
          <a:prstGeom prst="rect">
            <a:avLst/>
          </a:prstGeom>
          <a:noFill/>
          <a:ln>
            <a:noFill/>
          </a:ln>
        </p:spPr>
        <p:txBody>
          <a:bodyPr anchorCtr="0" anchor="t" bIns="0" lIns="0" spcFirstLastPara="1" rIns="0" wrap="square" tIns="0">
            <a:noAutofit/>
          </a:bodyPr>
          <a:lstStyle>
            <a:lvl1pPr lvl="0" rtl="0">
              <a:spcBef>
                <a:spcPts val="0"/>
              </a:spcBef>
              <a:spcAft>
                <a:spcPts val="0"/>
              </a:spcAft>
              <a:buSzPts val="3300"/>
              <a:buNone/>
              <a:defRPr i="0" sz="60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1_1_1_1">
    <p:bg>
      <p:bgPr>
        <a:blipFill>
          <a:blip r:embed="rId2">
            <a:alphaModFix/>
          </a:blip>
          <a:stretch>
            <a:fillRect/>
          </a:stretch>
        </a:blipFill>
      </p:bgPr>
    </p:bg>
    <p:spTree>
      <p:nvGrpSpPr>
        <p:cNvPr id="138" name="Shape 138"/>
        <p:cNvGrpSpPr/>
        <p:nvPr/>
      </p:nvGrpSpPr>
      <p:grpSpPr>
        <a:xfrm>
          <a:off x="0" y="0"/>
          <a:ext cx="0" cy="0"/>
          <a:chOff x="0" y="0"/>
          <a:chExt cx="0" cy="0"/>
        </a:xfrm>
      </p:grpSpPr>
      <p:grpSp>
        <p:nvGrpSpPr>
          <p:cNvPr id="139" name="Google Shape;139;p29"/>
          <p:cNvGrpSpPr/>
          <p:nvPr/>
        </p:nvGrpSpPr>
        <p:grpSpPr>
          <a:xfrm>
            <a:off x="336325" y="3884110"/>
            <a:ext cx="941714" cy="986758"/>
            <a:chOff x="336325" y="3884110"/>
            <a:chExt cx="941714" cy="986758"/>
          </a:xfrm>
        </p:grpSpPr>
        <p:sp>
          <p:nvSpPr>
            <p:cNvPr id="140" name="Google Shape;140;p29"/>
            <p:cNvSpPr/>
            <p:nvPr/>
          </p:nvSpPr>
          <p:spPr>
            <a:xfrm rot="-72400">
              <a:off x="360995" y="3893759"/>
              <a:ext cx="906959" cy="967270"/>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38100">
              <a:solidFill>
                <a:srgbClr val="FFFFFF"/>
              </a:solidFill>
              <a:prstDash val="solid"/>
              <a:miter lim="33357"/>
              <a:headEnd len="sm" w="sm" type="none"/>
              <a:tailEnd len="sm" w="sm" type="none"/>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9"/>
            <p:cNvSpPr/>
            <p:nvPr/>
          </p:nvSpPr>
          <p:spPr>
            <a:xfrm rot="-72400">
              <a:off x="346410" y="3894155"/>
              <a:ext cx="906959" cy="967270"/>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762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9"/>
            <p:cNvSpPr/>
            <p:nvPr/>
          </p:nvSpPr>
          <p:spPr>
            <a:xfrm rot="-72400">
              <a:off x="369373" y="4156531"/>
              <a:ext cx="868964" cy="586190"/>
            </a:xfrm>
            <a:custGeom>
              <a:rect b="b" l="l" r="r" t="t"/>
              <a:pathLst>
                <a:path extrusionOk="0" h="20074" w="29755">
                  <a:moveTo>
                    <a:pt x="16972" y="0"/>
                  </a:moveTo>
                  <a:cubicBezTo>
                    <a:pt x="16128" y="0"/>
                    <a:pt x="15240" y="57"/>
                    <a:pt x="14310" y="182"/>
                  </a:cubicBezTo>
                  <a:cubicBezTo>
                    <a:pt x="3903" y="1583"/>
                    <a:pt x="0" y="14626"/>
                    <a:pt x="0" y="14626"/>
                  </a:cubicBezTo>
                  <a:cubicBezTo>
                    <a:pt x="0" y="14626"/>
                    <a:pt x="4528" y="20074"/>
                    <a:pt x="12650" y="20074"/>
                  </a:cubicBezTo>
                  <a:cubicBezTo>
                    <a:pt x="14312" y="20074"/>
                    <a:pt x="16125" y="19846"/>
                    <a:pt x="18080" y="19296"/>
                  </a:cubicBezTo>
                  <a:cubicBezTo>
                    <a:pt x="27953" y="16494"/>
                    <a:pt x="29755" y="5920"/>
                    <a:pt x="29755" y="5920"/>
                  </a:cubicBezTo>
                  <a:cubicBezTo>
                    <a:pt x="29755" y="5920"/>
                    <a:pt x="25578" y="0"/>
                    <a:pt x="16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9"/>
            <p:cNvSpPr/>
            <p:nvPr/>
          </p:nvSpPr>
          <p:spPr>
            <a:xfrm rot="-72400">
              <a:off x="350852" y="4137775"/>
              <a:ext cx="906959" cy="623160"/>
            </a:xfrm>
            <a:custGeom>
              <a:rect b="b" l="l" r="r" t="t"/>
              <a:pathLst>
                <a:path extrusionOk="0" h="21340" w="31056">
                  <a:moveTo>
                    <a:pt x="17610" y="1249"/>
                  </a:moveTo>
                  <a:cubicBezTo>
                    <a:pt x="24971" y="1249"/>
                    <a:pt x="28912" y="5645"/>
                    <a:pt x="29722" y="6695"/>
                  </a:cubicBezTo>
                  <a:cubicBezTo>
                    <a:pt x="29388" y="8296"/>
                    <a:pt x="27086" y="16936"/>
                    <a:pt x="18580" y="19338"/>
                  </a:cubicBezTo>
                  <a:cubicBezTo>
                    <a:pt x="16656" y="19878"/>
                    <a:pt x="14878" y="20102"/>
                    <a:pt x="13253" y="20102"/>
                  </a:cubicBezTo>
                  <a:cubicBezTo>
                    <a:pt x="6457" y="20102"/>
                    <a:pt x="2337" y="16185"/>
                    <a:pt x="1368" y="15135"/>
                  </a:cubicBezTo>
                  <a:cubicBezTo>
                    <a:pt x="2035" y="13133"/>
                    <a:pt x="6005" y="2659"/>
                    <a:pt x="15011" y="1425"/>
                  </a:cubicBezTo>
                  <a:cubicBezTo>
                    <a:pt x="15920" y="1304"/>
                    <a:pt x="16786" y="1249"/>
                    <a:pt x="17610" y="1249"/>
                  </a:cubicBezTo>
                  <a:close/>
                  <a:moveTo>
                    <a:pt x="17659" y="0"/>
                  </a:moveTo>
                  <a:cubicBezTo>
                    <a:pt x="16777" y="0"/>
                    <a:pt x="15850" y="60"/>
                    <a:pt x="14878" y="191"/>
                  </a:cubicBezTo>
                  <a:cubicBezTo>
                    <a:pt x="4170" y="1658"/>
                    <a:pt x="234" y="14534"/>
                    <a:pt x="67" y="15101"/>
                  </a:cubicBezTo>
                  <a:cubicBezTo>
                    <a:pt x="0" y="15301"/>
                    <a:pt x="34" y="15502"/>
                    <a:pt x="167" y="15668"/>
                  </a:cubicBezTo>
                  <a:cubicBezTo>
                    <a:pt x="3603" y="19271"/>
                    <a:pt x="8340" y="21339"/>
                    <a:pt x="13343" y="21339"/>
                  </a:cubicBezTo>
                  <a:cubicBezTo>
                    <a:pt x="15211" y="21306"/>
                    <a:pt x="17113" y="21039"/>
                    <a:pt x="18914" y="20538"/>
                  </a:cubicBezTo>
                  <a:cubicBezTo>
                    <a:pt x="29021" y="17670"/>
                    <a:pt x="31023" y="6762"/>
                    <a:pt x="31023" y="6662"/>
                  </a:cubicBezTo>
                  <a:cubicBezTo>
                    <a:pt x="31056" y="6495"/>
                    <a:pt x="31023" y="6328"/>
                    <a:pt x="30922" y="6195"/>
                  </a:cubicBezTo>
                  <a:cubicBezTo>
                    <a:pt x="30741" y="5922"/>
                    <a:pt x="26453" y="0"/>
                    <a:pt x="17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9"/>
            <p:cNvSpPr/>
            <p:nvPr/>
          </p:nvSpPr>
          <p:spPr>
            <a:xfrm rot="-72400">
              <a:off x="348756" y="4096595"/>
              <a:ext cx="190877" cy="228648"/>
            </a:xfrm>
            <a:custGeom>
              <a:rect b="b" l="l" r="r" t="t"/>
              <a:pathLst>
                <a:path extrusionOk="0" h="7830" w="6536">
                  <a:moveTo>
                    <a:pt x="886" y="1"/>
                  </a:moveTo>
                  <a:cubicBezTo>
                    <a:pt x="431" y="1"/>
                    <a:pt x="0" y="539"/>
                    <a:pt x="364" y="1025"/>
                  </a:cubicBezTo>
                  <a:lnTo>
                    <a:pt x="5335" y="7563"/>
                  </a:lnTo>
                  <a:cubicBezTo>
                    <a:pt x="5468" y="7729"/>
                    <a:pt x="5635" y="7830"/>
                    <a:pt x="5835" y="7830"/>
                  </a:cubicBezTo>
                  <a:cubicBezTo>
                    <a:pt x="5968" y="7796"/>
                    <a:pt x="6102" y="7763"/>
                    <a:pt x="6235" y="7663"/>
                  </a:cubicBezTo>
                  <a:cubicBezTo>
                    <a:pt x="6502" y="7463"/>
                    <a:pt x="6535" y="7062"/>
                    <a:pt x="6335" y="6795"/>
                  </a:cubicBezTo>
                  <a:lnTo>
                    <a:pt x="1365" y="257"/>
                  </a:lnTo>
                  <a:cubicBezTo>
                    <a:pt x="1229" y="76"/>
                    <a:pt x="1056" y="1"/>
                    <a:pt x="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9"/>
            <p:cNvSpPr/>
            <p:nvPr/>
          </p:nvSpPr>
          <p:spPr>
            <a:xfrm rot="-72400">
              <a:off x="633649" y="3912087"/>
              <a:ext cx="104375" cy="285269"/>
            </a:xfrm>
            <a:custGeom>
              <a:rect b="b" l="l" r="r" t="t"/>
              <a:pathLst>
                <a:path extrusionOk="0" h="9769" w="3574">
                  <a:moveTo>
                    <a:pt x="759" y="0"/>
                  </a:moveTo>
                  <a:cubicBezTo>
                    <a:pt x="381" y="0"/>
                    <a:pt x="0" y="306"/>
                    <a:pt x="138" y="795"/>
                  </a:cubicBezTo>
                  <a:lnTo>
                    <a:pt x="2272" y="9302"/>
                  </a:lnTo>
                  <a:cubicBezTo>
                    <a:pt x="2339" y="9568"/>
                    <a:pt x="2573" y="9769"/>
                    <a:pt x="2873" y="9769"/>
                  </a:cubicBezTo>
                  <a:lnTo>
                    <a:pt x="3006" y="9769"/>
                  </a:lnTo>
                  <a:cubicBezTo>
                    <a:pt x="3373" y="9668"/>
                    <a:pt x="3573" y="9335"/>
                    <a:pt x="3473" y="9001"/>
                  </a:cubicBezTo>
                  <a:lnTo>
                    <a:pt x="1372" y="495"/>
                  </a:lnTo>
                  <a:cubicBezTo>
                    <a:pt x="1289" y="151"/>
                    <a:pt x="1025"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9"/>
            <p:cNvSpPr/>
            <p:nvPr/>
          </p:nvSpPr>
          <p:spPr>
            <a:xfrm rot="-72400">
              <a:off x="927516" y="3884791"/>
              <a:ext cx="67841" cy="293095"/>
            </a:xfrm>
            <a:custGeom>
              <a:rect b="b" l="l" r="r" t="t"/>
              <a:pathLst>
                <a:path extrusionOk="0" h="10037" w="2323">
                  <a:moveTo>
                    <a:pt x="1639" y="0"/>
                  </a:moveTo>
                  <a:cubicBezTo>
                    <a:pt x="1350" y="0"/>
                    <a:pt x="1065" y="179"/>
                    <a:pt x="1034" y="563"/>
                  </a:cubicBezTo>
                  <a:lnTo>
                    <a:pt x="67" y="9369"/>
                  </a:lnTo>
                  <a:cubicBezTo>
                    <a:pt x="0" y="9703"/>
                    <a:pt x="267" y="10003"/>
                    <a:pt x="600" y="10037"/>
                  </a:cubicBezTo>
                  <a:lnTo>
                    <a:pt x="667" y="10037"/>
                  </a:lnTo>
                  <a:cubicBezTo>
                    <a:pt x="1001" y="10037"/>
                    <a:pt x="1268" y="9803"/>
                    <a:pt x="1301" y="9503"/>
                  </a:cubicBezTo>
                  <a:lnTo>
                    <a:pt x="2268" y="696"/>
                  </a:lnTo>
                  <a:cubicBezTo>
                    <a:pt x="2322" y="246"/>
                    <a:pt x="1978"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9"/>
            <p:cNvSpPr/>
            <p:nvPr/>
          </p:nvSpPr>
          <p:spPr>
            <a:xfrm rot="-72400">
              <a:off x="568340" y="4720760"/>
              <a:ext cx="88196" cy="130969"/>
            </a:xfrm>
            <a:custGeom>
              <a:rect b="b" l="l" r="r" t="t"/>
              <a:pathLst>
                <a:path extrusionOk="0" h="4485" w="3020">
                  <a:moveTo>
                    <a:pt x="2190" y="1"/>
                  </a:moveTo>
                  <a:cubicBezTo>
                    <a:pt x="1970" y="1"/>
                    <a:pt x="1751" y="114"/>
                    <a:pt x="1635" y="382"/>
                  </a:cubicBezTo>
                  <a:lnTo>
                    <a:pt x="134" y="3584"/>
                  </a:lnTo>
                  <a:cubicBezTo>
                    <a:pt x="1" y="3884"/>
                    <a:pt x="134" y="4285"/>
                    <a:pt x="434" y="4418"/>
                  </a:cubicBezTo>
                  <a:cubicBezTo>
                    <a:pt x="534" y="4451"/>
                    <a:pt x="601" y="4485"/>
                    <a:pt x="701" y="4485"/>
                  </a:cubicBezTo>
                  <a:cubicBezTo>
                    <a:pt x="935" y="4485"/>
                    <a:pt x="1168" y="4351"/>
                    <a:pt x="1268" y="4118"/>
                  </a:cubicBezTo>
                  <a:lnTo>
                    <a:pt x="2803" y="916"/>
                  </a:lnTo>
                  <a:cubicBezTo>
                    <a:pt x="3020" y="395"/>
                    <a:pt x="2601"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9"/>
            <p:cNvSpPr/>
            <p:nvPr/>
          </p:nvSpPr>
          <p:spPr>
            <a:xfrm rot="-72400">
              <a:off x="827275" y="4714686"/>
              <a:ext cx="53823" cy="140722"/>
            </a:xfrm>
            <a:custGeom>
              <a:rect b="b" l="l" r="r" t="t"/>
              <a:pathLst>
                <a:path extrusionOk="0" h="4819" w="1843">
                  <a:moveTo>
                    <a:pt x="697" y="0"/>
                  </a:moveTo>
                  <a:cubicBezTo>
                    <a:pt x="351" y="0"/>
                    <a:pt x="1" y="257"/>
                    <a:pt x="74" y="715"/>
                  </a:cubicBezTo>
                  <a:lnTo>
                    <a:pt x="541" y="4284"/>
                  </a:lnTo>
                  <a:cubicBezTo>
                    <a:pt x="575" y="4585"/>
                    <a:pt x="841" y="4818"/>
                    <a:pt x="1175" y="4818"/>
                  </a:cubicBezTo>
                  <a:lnTo>
                    <a:pt x="1242" y="4818"/>
                  </a:lnTo>
                  <a:cubicBezTo>
                    <a:pt x="1609" y="4751"/>
                    <a:pt x="1842" y="4451"/>
                    <a:pt x="1775" y="4118"/>
                  </a:cubicBezTo>
                  <a:lnTo>
                    <a:pt x="1308" y="548"/>
                  </a:lnTo>
                  <a:cubicBezTo>
                    <a:pt x="1263" y="173"/>
                    <a:pt x="981"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9"/>
            <p:cNvSpPr/>
            <p:nvPr/>
          </p:nvSpPr>
          <p:spPr>
            <a:xfrm rot="-72400">
              <a:off x="1049815" y="4600589"/>
              <a:ext cx="112026" cy="105301"/>
            </a:xfrm>
            <a:custGeom>
              <a:rect b="b" l="l" r="r" t="t"/>
              <a:pathLst>
                <a:path extrusionOk="0" h="3606" w="3836">
                  <a:moveTo>
                    <a:pt x="896" y="0"/>
                  </a:moveTo>
                  <a:cubicBezTo>
                    <a:pt x="421" y="0"/>
                    <a:pt x="1" y="613"/>
                    <a:pt x="433" y="1070"/>
                  </a:cubicBezTo>
                  <a:lnTo>
                    <a:pt x="2668" y="3438"/>
                  </a:lnTo>
                  <a:cubicBezTo>
                    <a:pt x="2801" y="3538"/>
                    <a:pt x="2968" y="3605"/>
                    <a:pt x="3135" y="3605"/>
                  </a:cubicBezTo>
                  <a:cubicBezTo>
                    <a:pt x="3301" y="3605"/>
                    <a:pt x="3468" y="3572"/>
                    <a:pt x="3568" y="3438"/>
                  </a:cubicBezTo>
                  <a:cubicBezTo>
                    <a:pt x="3835" y="3205"/>
                    <a:pt x="3835" y="2805"/>
                    <a:pt x="3568" y="2571"/>
                  </a:cubicBezTo>
                  <a:lnTo>
                    <a:pt x="1333" y="203"/>
                  </a:lnTo>
                  <a:cubicBezTo>
                    <a:pt x="1198" y="60"/>
                    <a:pt x="1044" y="0"/>
                    <a:pt x="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
            <p:cNvSpPr/>
            <p:nvPr/>
          </p:nvSpPr>
          <p:spPr>
            <a:xfrm rot="-72400">
              <a:off x="556350" y="4211558"/>
              <a:ext cx="490043" cy="472655"/>
            </a:xfrm>
            <a:custGeom>
              <a:rect b="b" l="l" r="r" t="t"/>
              <a:pathLst>
                <a:path extrusionOk="0" h="16186" w="16780">
                  <a:moveTo>
                    <a:pt x="8321" y="0"/>
                  </a:moveTo>
                  <a:cubicBezTo>
                    <a:pt x="7986" y="0"/>
                    <a:pt x="7647" y="22"/>
                    <a:pt x="7306" y="67"/>
                  </a:cubicBezTo>
                  <a:cubicBezTo>
                    <a:pt x="3003" y="668"/>
                    <a:pt x="1" y="4737"/>
                    <a:pt x="601" y="9140"/>
                  </a:cubicBezTo>
                  <a:cubicBezTo>
                    <a:pt x="1152" y="13211"/>
                    <a:pt x="4538" y="16186"/>
                    <a:pt x="8417" y="16186"/>
                  </a:cubicBezTo>
                  <a:cubicBezTo>
                    <a:pt x="8766" y="16186"/>
                    <a:pt x="9119" y="16162"/>
                    <a:pt x="9474" y="16112"/>
                  </a:cubicBezTo>
                  <a:cubicBezTo>
                    <a:pt x="13777" y="15545"/>
                    <a:pt x="16779" y="11475"/>
                    <a:pt x="16179" y="7039"/>
                  </a:cubicBezTo>
                  <a:cubicBezTo>
                    <a:pt x="15626" y="2954"/>
                    <a:pt x="12217"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9"/>
            <p:cNvSpPr/>
            <p:nvPr/>
          </p:nvSpPr>
          <p:spPr>
            <a:xfrm rot="-72400">
              <a:off x="525659" y="4200140"/>
              <a:ext cx="523131" cy="497418"/>
            </a:xfrm>
            <a:custGeom>
              <a:rect b="b" l="l" r="r" t="t"/>
              <a:pathLst>
                <a:path extrusionOk="0" h="17034" w="17913">
                  <a:moveTo>
                    <a:pt x="9340" y="822"/>
                  </a:moveTo>
                  <a:cubicBezTo>
                    <a:pt x="10975" y="822"/>
                    <a:pt x="12576" y="1389"/>
                    <a:pt x="13877" y="2423"/>
                  </a:cubicBezTo>
                  <a:cubicBezTo>
                    <a:pt x="15444" y="3657"/>
                    <a:pt x="16512" y="5492"/>
                    <a:pt x="16745" y="7493"/>
                  </a:cubicBezTo>
                  <a:cubicBezTo>
                    <a:pt x="17046" y="9528"/>
                    <a:pt x="16512" y="11563"/>
                    <a:pt x="15311" y="13197"/>
                  </a:cubicBezTo>
                  <a:cubicBezTo>
                    <a:pt x="13885" y="15151"/>
                    <a:pt x="11670" y="16177"/>
                    <a:pt x="9429" y="16177"/>
                  </a:cubicBezTo>
                  <a:cubicBezTo>
                    <a:pt x="7843" y="16177"/>
                    <a:pt x="6245" y="15663"/>
                    <a:pt x="4904" y="14598"/>
                  </a:cubicBezTo>
                  <a:cubicBezTo>
                    <a:pt x="1601" y="11997"/>
                    <a:pt x="967" y="7226"/>
                    <a:pt x="3436" y="3824"/>
                  </a:cubicBezTo>
                  <a:cubicBezTo>
                    <a:pt x="4603" y="2223"/>
                    <a:pt x="6371" y="1155"/>
                    <a:pt x="8339" y="889"/>
                  </a:cubicBezTo>
                  <a:cubicBezTo>
                    <a:pt x="8673" y="855"/>
                    <a:pt x="9006" y="822"/>
                    <a:pt x="9340" y="822"/>
                  </a:cubicBezTo>
                  <a:close/>
                  <a:moveTo>
                    <a:pt x="9344" y="0"/>
                  </a:moveTo>
                  <a:cubicBezTo>
                    <a:pt x="6836" y="0"/>
                    <a:pt x="4354" y="1151"/>
                    <a:pt x="2769" y="3324"/>
                  </a:cubicBezTo>
                  <a:cubicBezTo>
                    <a:pt x="0" y="7093"/>
                    <a:pt x="734" y="12363"/>
                    <a:pt x="4370" y="15266"/>
                  </a:cubicBezTo>
                  <a:cubicBezTo>
                    <a:pt x="5804" y="16400"/>
                    <a:pt x="7605" y="17033"/>
                    <a:pt x="9440" y="17033"/>
                  </a:cubicBezTo>
                  <a:cubicBezTo>
                    <a:pt x="9807" y="17033"/>
                    <a:pt x="10141" y="17000"/>
                    <a:pt x="10508" y="16967"/>
                  </a:cubicBezTo>
                  <a:cubicBezTo>
                    <a:pt x="12709" y="16667"/>
                    <a:pt x="14677" y="15499"/>
                    <a:pt x="16011" y="13698"/>
                  </a:cubicBezTo>
                  <a:cubicBezTo>
                    <a:pt x="17312" y="11896"/>
                    <a:pt x="17913" y="9628"/>
                    <a:pt x="17579" y="7393"/>
                  </a:cubicBezTo>
                  <a:cubicBezTo>
                    <a:pt x="17312" y="5192"/>
                    <a:pt x="16145" y="3157"/>
                    <a:pt x="14377" y="1756"/>
                  </a:cubicBezTo>
                  <a:cubicBezTo>
                    <a:pt x="12888" y="571"/>
                    <a:pt x="11110" y="0"/>
                    <a:pt x="934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p:nvPr/>
          </p:nvSpPr>
          <p:spPr>
            <a:xfrm rot="-72400">
              <a:off x="639165" y="4326908"/>
              <a:ext cx="296245" cy="249643"/>
            </a:xfrm>
            <a:custGeom>
              <a:rect b="b" l="l" r="r" t="t"/>
              <a:pathLst>
                <a:path extrusionOk="0" h="8549" w="10144">
                  <a:moveTo>
                    <a:pt x="5531" y="1"/>
                  </a:moveTo>
                  <a:cubicBezTo>
                    <a:pt x="4277" y="1"/>
                    <a:pt x="3011" y="545"/>
                    <a:pt x="2138" y="1731"/>
                  </a:cubicBezTo>
                  <a:cubicBezTo>
                    <a:pt x="0" y="4592"/>
                    <a:pt x="2128" y="8548"/>
                    <a:pt x="5507" y="8548"/>
                  </a:cubicBezTo>
                  <a:cubicBezTo>
                    <a:pt x="5714" y="8548"/>
                    <a:pt x="5925" y="8534"/>
                    <a:pt x="6141" y="8503"/>
                  </a:cubicBezTo>
                  <a:cubicBezTo>
                    <a:pt x="8509" y="8169"/>
                    <a:pt x="10144" y="5934"/>
                    <a:pt x="9777" y="3599"/>
                  </a:cubicBezTo>
                  <a:cubicBezTo>
                    <a:pt x="9411" y="1323"/>
                    <a:pt x="7485" y="1"/>
                    <a:pt x="5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9"/>
            <p:cNvSpPr/>
            <p:nvPr/>
          </p:nvSpPr>
          <p:spPr>
            <a:xfrm rot="-72400">
              <a:off x="766273" y="4313155"/>
              <a:ext cx="155920" cy="130939"/>
            </a:xfrm>
            <a:custGeom>
              <a:rect b="b" l="l" r="r" t="t"/>
              <a:pathLst>
                <a:path extrusionOk="0" h="4484" w="5339">
                  <a:moveTo>
                    <a:pt x="2909" y="0"/>
                  </a:moveTo>
                  <a:cubicBezTo>
                    <a:pt x="2253" y="0"/>
                    <a:pt x="1590" y="282"/>
                    <a:pt x="1135" y="893"/>
                  </a:cubicBezTo>
                  <a:cubicBezTo>
                    <a:pt x="1" y="2405"/>
                    <a:pt x="1129" y="4484"/>
                    <a:pt x="2917" y="4484"/>
                  </a:cubicBezTo>
                  <a:cubicBezTo>
                    <a:pt x="3021" y="4484"/>
                    <a:pt x="3128" y="4477"/>
                    <a:pt x="3237" y="4462"/>
                  </a:cubicBezTo>
                  <a:cubicBezTo>
                    <a:pt x="4471" y="4295"/>
                    <a:pt x="5338" y="3128"/>
                    <a:pt x="5138" y="1893"/>
                  </a:cubicBezTo>
                  <a:cubicBezTo>
                    <a:pt x="4955" y="692"/>
                    <a:pt x="3939" y="0"/>
                    <a:pt x="2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29"/>
          <p:cNvGrpSpPr/>
          <p:nvPr/>
        </p:nvGrpSpPr>
        <p:grpSpPr>
          <a:xfrm>
            <a:off x="7829860" y="4037385"/>
            <a:ext cx="1069175" cy="1051175"/>
            <a:chOff x="7829860" y="4037385"/>
            <a:chExt cx="1069175" cy="1051175"/>
          </a:xfrm>
        </p:grpSpPr>
        <p:sp>
          <p:nvSpPr>
            <p:cNvPr id="155" name="Google Shape;155;p29"/>
            <p:cNvSpPr/>
            <p:nvPr/>
          </p:nvSpPr>
          <p:spPr>
            <a:xfrm rot="-1159838">
              <a:off x="7941230" y="4154447"/>
              <a:ext cx="846434" cy="81705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9"/>
            <p:cNvSpPr/>
            <p:nvPr/>
          </p:nvSpPr>
          <p:spPr>
            <a:xfrm rot="-1159838">
              <a:off x="7994178" y="4201254"/>
              <a:ext cx="744935" cy="721135"/>
            </a:xfrm>
            <a:custGeom>
              <a:rect b="b" l="l" r="r" t="t"/>
              <a:pathLst>
                <a:path extrusionOk="0" h="34359" w="35493">
                  <a:moveTo>
                    <a:pt x="18380" y="1"/>
                  </a:moveTo>
                  <a:cubicBezTo>
                    <a:pt x="13877" y="34"/>
                    <a:pt x="9607" y="1902"/>
                    <a:pt x="6505" y="5138"/>
                  </a:cubicBezTo>
                  <a:cubicBezTo>
                    <a:pt x="0" y="11976"/>
                    <a:pt x="100" y="22750"/>
                    <a:pt x="6738" y="29422"/>
                  </a:cubicBezTo>
                  <a:cubicBezTo>
                    <a:pt x="9841" y="32591"/>
                    <a:pt x="14110" y="34359"/>
                    <a:pt x="18547" y="34359"/>
                  </a:cubicBezTo>
                  <a:lnTo>
                    <a:pt x="18714" y="34359"/>
                  </a:lnTo>
                  <a:cubicBezTo>
                    <a:pt x="27987" y="34258"/>
                    <a:pt x="35492" y="26486"/>
                    <a:pt x="35392" y="17013"/>
                  </a:cubicBezTo>
                  <a:cubicBezTo>
                    <a:pt x="35259" y="7539"/>
                    <a:pt x="27753" y="1"/>
                    <a:pt x="18547"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9"/>
            <p:cNvSpPr/>
            <p:nvPr/>
          </p:nvSpPr>
          <p:spPr>
            <a:xfrm rot="-1159838">
              <a:off x="7941230" y="4154447"/>
              <a:ext cx="846434" cy="81705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p:nvPr/>
          </p:nvSpPr>
          <p:spPr>
            <a:xfrm rot="-1159838">
              <a:off x="8038172" y="4206403"/>
              <a:ext cx="686819" cy="696641"/>
            </a:xfrm>
            <a:custGeom>
              <a:rect b="b" l="l" r="r" t="t"/>
              <a:pathLst>
                <a:path extrusionOk="0" h="33192" w="32724">
                  <a:moveTo>
                    <a:pt x="16333" y="0"/>
                  </a:moveTo>
                  <a:cubicBezTo>
                    <a:pt x="16293" y="0"/>
                    <a:pt x="16253" y="1"/>
                    <a:pt x="16212" y="1"/>
                  </a:cubicBezTo>
                  <a:cubicBezTo>
                    <a:pt x="7239" y="68"/>
                    <a:pt x="0" y="7573"/>
                    <a:pt x="101" y="16746"/>
                  </a:cubicBezTo>
                  <a:cubicBezTo>
                    <a:pt x="167" y="25845"/>
                    <a:pt x="7473" y="33192"/>
                    <a:pt x="16391" y="33192"/>
                  </a:cubicBezTo>
                  <a:cubicBezTo>
                    <a:pt x="16432" y="33192"/>
                    <a:pt x="16472" y="33192"/>
                    <a:pt x="16512" y="33191"/>
                  </a:cubicBezTo>
                  <a:cubicBezTo>
                    <a:pt x="25519" y="33125"/>
                    <a:pt x="32724" y="25619"/>
                    <a:pt x="32657" y="16446"/>
                  </a:cubicBezTo>
                  <a:cubicBezTo>
                    <a:pt x="32558" y="7314"/>
                    <a:pt x="25252" y="0"/>
                    <a:pt x="16333" y="0"/>
                  </a:cubicBezTo>
                  <a:close/>
                </a:path>
              </a:pathLst>
            </a:custGeom>
            <a:solidFill>
              <a:schemeClr val="accent5"/>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9"/>
            <p:cNvSpPr/>
            <p:nvPr/>
          </p:nvSpPr>
          <p:spPr>
            <a:xfrm rot="-1159838">
              <a:off x="8246509" y="4624140"/>
              <a:ext cx="357136" cy="115582"/>
            </a:xfrm>
            <a:custGeom>
              <a:rect b="b" l="l" r="r" t="t"/>
              <a:pathLst>
                <a:path extrusionOk="0" h="5507" w="17016">
                  <a:moveTo>
                    <a:pt x="424" y="1"/>
                  </a:moveTo>
                  <a:cubicBezTo>
                    <a:pt x="218" y="1"/>
                    <a:pt x="1" y="219"/>
                    <a:pt x="136" y="468"/>
                  </a:cubicBezTo>
                  <a:cubicBezTo>
                    <a:pt x="870" y="2036"/>
                    <a:pt x="2071" y="3336"/>
                    <a:pt x="3572" y="4204"/>
                  </a:cubicBezTo>
                  <a:cubicBezTo>
                    <a:pt x="5020" y="5072"/>
                    <a:pt x="6653" y="5507"/>
                    <a:pt x="8353" y="5507"/>
                  </a:cubicBezTo>
                  <a:cubicBezTo>
                    <a:pt x="8416" y="5507"/>
                    <a:pt x="8479" y="5506"/>
                    <a:pt x="8542" y="5505"/>
                  </a:cubicBezTo>
                  <a:cubicBezTo>
                    <a:pt x="9410" y="5505"/>
                    <a:pt x="10244" y="5405"/>
                    <a:pt x="11111" y="5204"/>
                  </a:cubicBezTo>
                  <a:cubicBezTo>
                    <a:pt x="11945" y="4971"/>
                    <a:pt x="12745" y="4637"/>
                    <a:pt x="13513" y="4204"/>
                  </a:cubicBezTo>
                  <a:cubicBezTo>
                    <a:pt x="15014" y="3336"/>
                    <a:pt x="16215" y="2036"/>
                    <a:pt x="16948" y="468"/>
                  </a:cubicBezTo>
                  <a:cubicBezTo>
                    <a:pt x="17015" y="301"/>
                    <a:pt x="16948" y="134"/>
                    <a:pt x="16815" y="67"/>
                  </a:cubicBezTo>
                  <a:cubicBezTo>
                    <a:pt x="16771" y="34"/>
                    <a:pt x="16719" y="19"/>
                    <a:pt x="16667" y="19"/>
                  </a:cubicBezTo>
                  <a:cubicBezTo>
                    <a:pt x="16563" y="19"/>
                    <a:pt x="16459" y="79"/>
                    <a:pt x="16415" y="168"/>
                  </a:cubicBezTo>
                  <a:lnTo>
                    <a:pt x="16415" y="201"/>
                  </a:lnTo>
                  <a:cubicBezTo>
                    <a:pt x="15547" y="1502"/>
                    <a:pt x="14380" y="2569"/>
                    <a:pt x="13012" y="3303"/>
                  </a:cubicBezTo>
                  <a:cubicBezTo>
                    <a:pt x="11645" y="4004"/>
                    <a:pt x="10110" y="4371"/>
                    <a:pt x="8542" y="4371"/>
                  </a:cubicBezTo>
                  <a:cubicBezTo>
                    <a:pt x="8478" y="4372"/>
                    <a:pt x="8414" y="4373"/>
                    <a:pt x="8350" y="4373"/>
                  </a:cubicBezTo>
                  <a:cubicBezTo>
                    <a:pt x="6880" y="4373"/>
                    <a:pt x="5416" y="4008"/>
                    <a:pt x="4106" y="3336"/>
                  </a:cubicBezTo>
                  <a:cubicBezTo>
                    <a:pt x="2738" y="2569"/>
                    <a:pt x="1571" y="1502"/>
                    <a:pt x="737" y="201"/>
                  </a:cubicBezTo>
                  <a:lnTo>
                    <a:pt x="670" y="168"/>
                  </a:lnTo>
                  <a:cubicBezTo>
                    <a:pt x="617" y="50"/>
                    <a:pt x="522"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p:nvPr/>
          </p:nvSpPr>
          <p:spPr>
            <a:xfrm rot="-1159838">
              <a:off x="8157288" y="4578807"/>
              <a:ext cx="57424" cy="48651"/>
            </a:xfrm>
            <a:custGeom>
              <a:rect b="b" l="l" r="r" t="t"/>
              <a:pathLst>
                <a:path extrusionOk="0" h="2318" w="2736">
                  <a:moveTo>
                    <a:pt x="1558" y="1"/>
                  </a:moveTo>
                  <a:cubicBezTo>
                    <a:pt x="1269" y="1"/>
                    <a:pt x="975" y="109"/>
                    <a:pt x="735" y="349"/>
                  </a:cubicBezTo>
                  <a:cubicBezTo>
                    <a:pt x="1" y="1083"/>
                    <a:pt x="534" y="2317"/>
                    <a:pt x="1568" y="2317"/>
                  </a:cubicBezTo>
                  <a:cubicBezTo>
                    <a:pt x="2202" y="2317"/>
                    <a:pt x="2736" y="1784"/>
                    <a:pt x="2736" y="1150"/>
                  </a:cubicBezTo>
                  <a:cubicBezTo>
                    <a:pt x="2714" y="455"/>
                    <a:pt x="2149"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p:nvPr/>
          </p:nvSpPr>
          <p:spPr>
            <a:xfrm rot="-1159838">
              <a:off x="8512181" y="4450411"/>
              <a:ext cx="56731" cy="48945"/>
            </a:xfrm>
            <a:custGeom>
              <a:rect b="b" l="l" r="r" t="t"/>
              <a:pathLst>
                <a:path extrusionOk="0" h="2332" w="2703">
                  <a:moveTo>
                    <a:pt x="1531" y="0"/>
                  </a:moveTo>
                  <a:cubicBezTo>
                    <a:pt x="1239" y="0"/>
                    <a:pt x="941" y="112"/>
                    <a:pt x="701" y="363"/>
                  </a:cubicBezTo>
                  <a:cubicBezTo>
                    <a:pt x="0" y="1097"/>
                    <a:pt x="534" y="2332"/>
                    <a:pt x="1568" y="2332"/>
                  </a:cubicBezTo>
                  <a:cubicBezTo>
                    <a:pt x="2202" y="2332"/>
                    <a:pt x="2702" y="1798"/>
                    <a:pt x="2702" y="1164"/>
                  </a:cubicBezTo>
                  <a:cubicBezTo>
                    <a:pt x="2702" y="469"/>
                    <a:pt x="2130"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29"/>
          <p:cNvGrpSpPr/>
          <p:nvPr/>
        </p:nvGrpSpPr>
        <p:grpSpPr>
          <a:xfrm>
            <a:off x="172559" y="138735"/>
            <a:ext cx="1163156" cy="734076"/>
            <a:chOff x="172559" y="138735"/>
            <a:chExt cx="1163156" cy="734076"/>
          </a:xfrm>
        </p:grpSpPr>
        <p:sp>
          <p:nvSpPr>
            <p:cNvPr id="163" name="Google Shape;163;p29"/>
            <p:cNvSpPr/>
            <p:nvPr/>
          </p:nvSpPr>
          <p:spPr>
            <a:xfrm rot="-407275">
              <a:off x="197286" y="320538"/>
              <a:ext cx="1112351" cy="484390"/>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p:nvPr/>
          </p:nvSpPr>
          <p:spPr>
            <a:xfrm rot="-407275">
              <a:off x="919312" y="382262"/>
              <a:ext cx="4733" cy="1736"/>
            </a:xfrm>
            <a:custGeom>
              <a:rect b="b" l="l" r="r" t="t"/>
              <a:pathLst>
                <a:path extrusionOk="0" h="135" w="368">
                  <a:moveTo>
                    <a:pt x="1" y="1"/>
                  </a:moveTo>
                  <a:lnTo>
                    <a:pt x="368" y="1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9"/>
            <p:cNvSpPr/>
            <p:nvPr/>
          </p:nvSpPr>
          <p:spPr>
            <a:xfrm rot="-407275">
              <a:off x="877014" y="375764"/>
              <a:ext cx="2585" cy="862"/>
            </a:xfrm>
            <a:custGeom>
              <a:rect b="b" l="l" r="r" t="t"/>
              <a:pathLst>
                <a:path extrusionOk="0" h="67" w="201">
                  <a:moveTo>
                    <a:pt x="0" y="0"/>
                  </a:moveTo>
                  <a:lnTo>
                    <a:pt x="201"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p:nvPr/>
          </p:nvSpPr>
          <p:spPr>
            <a:xfrm rot="-407275">
              <a:off x="535257" y="400788"/>
              <a:ext cx="3871" cy="437"/>
            </a:xfrm>
            <a:custGeom>
              <a:rect b="b" l="l" r="r" t="t"/>
              <a:pathLst>
                <a:path extrusionOk="0" h="34" w="301">
                  <a:moveTo>
                    <a:pt x="0" y="34"/>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9"/>
            <p:cNvSpPr/>
            <p:nvPr/>
          </p:nvSpPr>
          <p:spPr>
            <a:xfrm rot="-407275">
              <a:off x="897230" y="378438"/>
              <a:ext cx="4308" cy="1299"/>
            </a:xfrm>
            <a:custGeom>
              <a:rect b="b" l="l" r="r" t="t"/>
              <a:pathLst>
                <a:path extrusionOk="0" h="101" w="335">
                  <a:moveTo>
                    <a:pt x="1" y="0"/>
                  </a:moveTo>
                  <a:lnTo>
                    <a:pt x="334" y="10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9"/>
            <p:cNvSpPr/>
            <p:nvPr/>
          </p:nvSpPr>
          <p:spPr>
            <a:xfrm rot="-407275">
              <a:off x="855099" y="373050"/>
              <a:ext cx="4733" cy="874"/>
            </a:xfrm>
            <a:custGeom>
              <a:rect b="b" l="l" r="r" t="t"/>
              <a:pathLst>
                <a:path extrusionOk="0" h="68" w="368">
                  <a:moveTo>
                    <a:pt x="1" y="1"/>
                  </a:moveTo>
                  <a:lnTo>
                    <a:pt x="367" y="68"/>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p:nvPr/>
          </p:nvSpPr>
          <p:spPr>
            <a:xfrm rot="-407275">
              <a:off x="942334" y="387406"/>
              <a:ext cx="3009" cy="862"/>
            </a:xfrm>
            <a:custGeom>
              <a:rect b="b" l="l" r="r" t="t"/>
              <a:pathLst>
                <a:path extrusionOk="0" h="67" w="234">
                  <a:moveTo>
                    <a:pt x="0" y="0"/>
                  </a:moveTo>
                  <a:lnTo>
                    <a:pt x="234"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p:nvPr/>
          </p:nvSpPr>
          <p:spPr>
            <a:xfrm rot="-407275">
              <a:off x="961925" y="391929"/>
              <a:ext cx="3884" cy="1736"/>
            </a:xfrm>
            <a:custGeom>
              <a:rect b="b" l="l" r="r" t="t"/>
              <a:pathLst>
                <a:path extrusionOk="0" h="135" w="302">
                  <a:moveTo>
                    <a:pt x="1" y="1"/>
                  </a:moveTo>
                  <a:lnTo>
                    <a:pt x="301" y="1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p:nvPr/>
          </p:nvSpPr>
          <p:spPr>
            <a:xfrm rot="-407275">
              <a:off x="647940" y="378718"/>
              <a:ext cx="4308" cy="13"/>
            </a:xfrm>
            <a:custGeom>
              <a:rect b="b" l="l" r="r" t="t"/>
              <a:pathLst>
                <a:path extrusionOk="0" h="1" w="335">
                  <a:moveTo>
                    <a:pt x="1" y="0"/>
                  </a:moveTo>
                  <a:lnTo>
                    <a:pt x="334"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9"/>
            <p:cNvSpPr/>
            <p:nvPr/>
          </p:nvSpPr>
          <p:spPr>
            <a:xfrm rot="-407275">
              <a:off x="748829" y="369786"/>
              <a:ext cx="3434" cy="13"/>
            </a:xfrm>
            <a:custGeom>
              <a:rect b="b" l="l" r="r" t="t"/>
              <a:pathLst>
                <a:path extrusionOk="0" h="1" w="267">
                  <a:moveTo>
                    <a:pt x="0" y="1"/>
                  </a:moveTo>
                  <a:lnTo>
                    <a:pt x="267"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9"/>
            <p:cNvSpPr/>
            <p:nvPr/>
          </p:nvSpPr>
          <p:spPr>
            <a:xfrm rot="-407275">
              <a:off x="627596" y="381993"/>
              <a:ext cx="4308" cy="13"/>
            </a:xfrm>
            <a:custGeom>
              <a:rect b="b" l="l" r="r" t="t"/>
              <a:pathLst>
                <a:path extrusionOk="0" h="1" w="335">
                  <a:moveTo>
                    <a:pt x="1" y="1"/>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9"/>
            <p:cNvSpPr/>
            <p:nvPr/>
          </p:nvSpPr>
          <p:spPr>
            <a:xfrm rot="-407275">
              <a:off x="669202" y="376004"/>
              <a:ext cx="13" cy="13"/>
            </a:xfrm>
            <a:custGeom>
              <a:rect b="b" l="l" r="r" t="t"/>
              <a:pathLst>
                <a:path extrusionOk="0" h="1" w="1">
                  <a:moveTo>
                    <a:pt x="1" y="1"/>
                  </a:move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rot="-407275">
              <a:off x="708056" y="371995"/>
              <a:ext cx="4295" cy="13"/>
            </a:xfrm>
            <a:custGeom>
              <a:rect b="b" l="l" r="r" t="t"/>
              <a:pathLst>
                <a:path extrusionOk="0" h="1" w="334">
                  <a:moveTo>
                    <a:pt x="0" y="1"/>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
            <p:cNvSpPr/>
            <p:nvPr/>
          </p:nvSpPr>
          <p:spPr>
            <a:xfrm rot="-407275">
              <a:off x="729883" y="370343"/>
              <a:ext cx="3009" cy="13"/>
            </a:xfrm>
            <a:custGeom>
              <a:rect b="b" l="l" r="r" t="t"/>
              <a:pathLst>
                <a:path extrusionOk="0" h="1" w="234">
                  <a:moveTo>
                    <a:pt x="0" y="0"/>
                  </a:moveTo>
                  <a:lnTo>
                    <a:pt x="234"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9"/>
            <p:cNvSpPr/>
            <p:nvPr/>
          </p:nvSpPr>
          <p:spPr>
            <a:xfrm rot="-407275">
              <a:off x="552039" y="396654"/>
              <a:ext cx="3447" cy="437"/>
            </a:xfrm>
            <a:custGeom>
              <a:rect b="b" l="l" r="r" t="t"/>
              <a:pathLst>
                <a:path extrusionOk="0" h="34" w="268">
                  <a:moveTo>
                    <a:pt x="1" y="34"/>
                  </a:moveTo>
                  <a:lnTo>
                    <a:pt x="268"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9"/>
            <p:cNvSpPr/>
            <p:nvPr/>
          </p:nvSpPr>
          <p:spPr>
            <a:xfrm rot="-407275">
              <a:off x="769969" y="369383"/>
              <a:ext cx="4308" cy="437"/>
            </a:xfrm>
            <a:custGeom>
              <a:rect b="b" l="l" r="r" t="t"/>
              <a:pathLst>
                <a:path extrusionOk="0" h="34" w="335">
                  <a:moveTo>
                    <a:pt x="1" y="0"/>
                  </a:moveTo>
                  <a:lnTo>
                    <a:pt x="334" y="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9"/>
            <p:cNvSpPr/>
            <p:nvPr/>
          </p:nvSpPr>
          <p:spPr>
            <a:xfrm rot="-407275">
              <a:off x="570528" y="392241"/>
              <a:ext cx="4295" cy="450"/>
            </a:xfrm>
            <a:custGeom>
              <a:rect b="b" l="l" r="r" t="t"/>
              <a:pathLst>
                <a:path extrusionOk="0" h="35" w="334">
                  <a:moveTo>
                    <a:pt x="0" y="34"/>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p:nvPr/>
          </p:nvSpPr>
          <p:spPr>
            <a:xfrm rot="-407275">
              <a:off x="833296" y="371357"/>
              <a:ext cx="4308" cy="874"/>
            </a:xfrm>
            <a:custGeom>
              <a:rect b="b" l="l" r="r" t="t"/>
              <a:pathLst>
                <a:path extrusionOk="0" h="68" w="335">
                  <a:moveTo>
                    <a:pt x="1" y="0"/>
                  </a:moveTo>
                  <a:lnTo>
                    <a:pt x="334"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p:nvPr/>
          </p:nvSpPr>
          <p:spPr>
            <a:xfrm rot="-407275">
              <a:off x="687130" y="374082"/>
              <a:ext cx="3871" cy="13"/>
            </a:xfrm>
            <a:custGeom>
              <a:rect b="b" l="l" r="r" t="t"/>
              <a:pathLst>
                <a:path extrusionOk="0" h="1" w="301">
                  <a:moveTo>
                    <a:pt x="1" y="0"/>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rot="-407275">
              <a:off x="791995" y="369379"/>
              <a:ext cx="3871" cy="437"/>
            </a:xfrm>
            <a:custGeom>
              <a:rect b="b" l="l" r="r" t="t"/>
              <a:pathLst>
                <a:path extrusionOk="0" h="34" w="301">
                  <a:moveTo>
                    <a:pt x="1" y="1"/>
                  </a:moveTo>
                  <a:lnTo>
                    <a:pt x="301" y="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rot="-407275">
              <a:off x="590349" y="388186"/>
              <a:ext cx="3871" cy="437"/>
            </a:xfrm>
            <a:custGeom>
              <a:rect b="b" l="l" r="r" t="t"/>
              <a:pathLst>
                <a:path extrusionOk="0" h="34" w="301">
                  <a:moveTo>
                    <a:pt x="0" y="34"/>
                  </a:moveTo>
                  <a:lnTo>
                    <a:pt x="300"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
            <p:cNvSpPr/>
            <p:nvPr/>
          </p:nvSpPr>
          <p:spPr>
            <a:xfrm rot="-407275">
              <a:off x="609393" y="385128"/>
              <a:ext cx="2585" cy="13"/>
            </a:xfrm>
            <a:custGeom>
              <a:rect b="b" l="l" r="r" t="t"/>
              <a:pathLst>
                <a:path extrusionOk="0" h="1" w="201">
                  <a:moveTo>
                    <a:pt x="0" y="1"/>
                  </a:moveTo>
                  <a:lnTo>
                    <a:pt x="200"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9"/>
            <p:cNvSpPr/>
            <p:nvPr/>
          </p:nvSpPr>
          <p:spPr>
            <a:xfrm rot="-407275">
              <a:off x="812377" y="370061"/>
              <a:ext cx="2585" cy="437"/>
            </a:xfrm>
            <a:custGeom>
              <a:rect b="b" l="l" r="r" t="t"/>
              <a:pathLst>
                <a:path extrusionOk="0" h="34" w="201">
                  <a:moveTo>
                    <a:pt x="1" y="0"/>
                  </a:moveTo>
                  <a:lnTo>
                    <a:pt x="201" y="33"/>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p:nvPr/>
          </p:nvSpPr>
          <p:spPr>
            <a:xfrm rot="-407275">
              <a:off x="520891" y="402292"/>
              <a:ext cx="14596" cy="2161"/>
            </a:xfrm>
            <a:custGeom>
              <a:rect b="b" l="l" r="r" t="t"/>
              <a:pathLst>
                <a:path extrusionOk="0" h="168" w="1135">
                  <a:moveTo>
                    <a:pt x="0" y="167"/>
                  </a:moveTo>
                  <a:lnTo>
                    <a:pt x="1134" y="1"/>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rot="-407275">
              <a:off x="936184" y="385800"/>
              <a:ext cx="6019" cy="2161"/>
            </a:xfrm>
            <a:custGeom>
              <a:rect b="b" l="l" r="r" t="t"/>
              <a:pathLst>
                <a:path extrusionOk="0" h="168" w="468">
                  <a:moveTo>
                    <a:pt x="467" y="167"/>
                  </a:moveTo>
                  <a:lnTo>
                    <a:pt x="0" y="0"/>
                  </a:lnTo>
                  <a:lnTo>
                    <a:pt x="0" y="0"/>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rot="-407275">
              <a:off x="945683" y="387128"/>
              <a:ext cx="15869" cy="6006"/>
            </a:xfrm>
            <a:custGeom>
              <a:rect b="b" l="l" r="r" t="t"/>
              <a:pathLst>
                <a:path extrusionOk="0" h="467" w="1234">
                  <a:moveTo>
                    <a:pt x="0" y="0"/>
                  </a:moveTo>
                  <a:lnTo>
                    <a:pt x="0" y="0"/>
                  </a:lnTo>
                  <a:cubicBezTo>
                    <a:pt x="400" y="167"/>
                    <a:pt x="801" y="300"/>
                    <a:pt x="1234" y="467"/>
                  </a:cubicBezTo>
                  <a:cubicBezTo>
                    <a:pt x="834" y="300"/>
                    <a:pt x="400" y="167"/>
                    <a:pt x="0" y="0"/>
                  </a:cubicBez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rot="-407275">
              <a:off x="837769" y="370936"/>
              <a:ext cx="17168" cy="3434"/>
            </a:xfrm>
            <a:custGeom>
              <a:rect b="b" l="l" r="r" t="t"/>
              <a:pathLst>
                <a:path extrusionOk="0" h="267" w="1335">
                  <a:moveTo>
                    <a:pt x="0" y="0"/>
                  </a:moveTo>
                  <a:cubicBezTo>
                    <a:pt x="434" y="67"/>
                    <a:pt x="901" y="167"/>
                    <a:pt x="1335" y="267"/>
                  </a:cubicBezTo>
                  <a:cubicBezTo>
                    <a:pt x="901" y="167"/>
                    <a:pt x="434" y="67"/>
                    <a:pt x="0" y="0"/>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rot="-407275">
              <a:off x="555330" y="394257"/>
              <a:ext cx="15458" cy="1723"/>
            </a:xfrm>
            <a:custGeom>
              <a:rect b="b" l="l" r="r" t="t"/>
              <a:pathLst>
                <a:path extrusionOk="0" h="134" w="1202">
                  <a:moveTo>
                    <a:pt x="1" y="134"/>
                  </a:moveTo>
                  <a:lnTo>
                    <a:pt x="1201"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rot="-407275">
              <a:off x="860048" y="372626"/>
              <a:ext cx="16744" cy="4308"/>
            </a:xfrm>
            <a:custGeom>
              <a:rect b="b" l="l" r="r" t="t"/>
              <a:pathLst>
                <a:path extrusionOk="0" h="335" w="1302">
                  <a:moveTo>
                    <a:pt x="0" y="1"/>
                  </a:moveTo>
                  <a:cubicBezTo>
                    <a:pt x="434" y="134"/>
                    <a:pt x="868" y="234"/>
                    <a:pt x="1301" y="334"/>
                  </a:cubicBezTo>
                  <a:cubicBezTo>
                    <a:pt x="868" y="234"/>
                    <a:pt x="434" y="1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rot="-407275">
              <a:off x="879821" y="375429"/>
              <a:ext cx="17168" cy="4308"/>
            </a:xfrm>
            <a:custGeom>
              <a:rect b="b" l="l" r="r" t="t"/>
              <a:pathLst>
                <a:path extrusionOk="0" h="335" w="1335">
                  <a:moveTo>
                    <a:pt x="1" y="1"/>
                  </a:moveTo>
                  <a:cubicBezTo>
                    <a:pt x="468" y="101"/>
                    <a:pt x="901" y="234"/>
                    <a:pt x="1335" y="334"/>
                  </a:cubicBezTo>
                  <a:cubicBezTo>
                    <a:pt x="901" y="234"/>
                    <a:pt x="468" y="101"/>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rot="-407275">
              <a:off x="901855" y="378432"/>
              <a:ext cx="17168" cy="5594"/>
            </a:xfrm>
            <a:custGeom>
              <a:rect b="b" l="l" r="r" t="t"/>
              <a:pathLst>
                <a:path extrusionOk="0" h="435" w="1335">
                  <a:moveTo>
                    <a:pt x="0" y="1"/>
                  </a:moveTo>
                  <a:cubicBezTo>
                    <a:pt x="434" y="134"/>
                    <a:pt x="901" y="267"/>
                    <a:pt x="1335" y="434"/>
                  </a:cubicBezTo>
                  <a:cubicBezTo>
                    <a:pt x="901" y="267"/>
                    <a:pt x="434" y="1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p:nvPr/>
          </p:nvSpPr>
          <p:spPr>
            <a:xfrm rot="-407275">
              <a:off x="545284" y="397682"/>
              <a:ext cx="6880" cy="874"/>
            </a:xfrm>
            <a:custGeom>
              <a:rect b="b" l="l" r="r" t="t"/>
              <a:pathLst>
                <a:path extrusionOk="0" h="68" w="535">
                  <a:moveTo>
                    <a:pt x="535" y="1"/>
                  </a:moveTo>
                  <a:lnTo>
                    <a:pt x="1" y="68"/>
                  </a:lnTo>
                  <a:lnTo>
                    <a:pt x="1" y="68"/>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9"/>
            <p:cNvSpPr/>
            <p:nvPr/>
          </p:nvSpPr>
          <p:spPr>
            <a:xfrm rot="-407275">
              <a:off x="924304" y="383002"/>
              <a:ext cx="11600" cy="3871"/>
            </a:xfrm>
            <a:custGeom>
              <a:rect b="b" l="l" r="r" t="t"/>
              <a:pathLst>
                <a:path extrusionOk="0" h="301" w="902">
                  <a:moveTo>
                    <a:pt x="901" y="300"/>
                  </a:moveTo>
                  <a:cubicBezTo>
                    <a:pt x="601" y="200"/>
                    <a:pt x="301" y="100"/>
                    <a:pt x="1" y="0"/>
                  </a:cubicBezTo>
                  <a:lnTo>
                    <a:pt x="901" y="30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9"/>
            <p:cNvSpPr/>
            <p:nvPr/>
          </p:nvSpPr>
          <p:spPr>
            <a:xfrm rot="-407275">
              <a:off x="752328" y="368972"/>
              <a:ext cx="17606" cy="1723"/>
            </a:xfrm>
            <a:custGeom>
              <a:rect b="b" l="l" r="r" t="t"/>
              <a:pathLst>
                <a:path extrusionOk="0" h="134" w="1369">
                  <a:moveTo>
                    <a:pt x="1" y="0"/>
                  </a:moveTo>
                  <a:lnTo>
                    <a:pt x="1369" y="133"/>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p:nvPr/>
          </p:nvSpPr>
          <p:spPr>
            <a:xfrm rot="-407275">
              <a:off x="815105" y="369255"/>
              <a:ext cx="18030" cy="3447"/>
            </a:xfrm>
            <a:custGeom>
              <a:rect b="b" l="l" r="r" t="t"/>
              <a:pathLst>
                <a:path extrusionOk="0" h="268" w="1402">
                  <a:moveTo>
                    <a:pt x="1" y="0"/>
                  </a:moveTo>
                  <a:lnTo>
                    <a:pt x="1402" y="267"/>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p:nvPr/>
          </p:nvSpPr>
          <p:spPr>
            <a:xfrm rot="-407275">
              <a:off x="690939" y="372838"/>
              <a:ext cx="17181" cy="437"/>
            </a:xfrm>
            <a:custGeom>
              <a:rect b="b" l="l" r="r" t="t"/>
              <a:pathLst>
                <a:path extrusionOk="0" h="34" w="1336">
                  <a:moveTo>
                    <a:pt x="1" y="0"/>
                  </a:moveTo>
                  <a:lnTo>
                    <a:pt x="1335" y="34"/>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p:nvPr/>
          </p:nvSpPr>
          <p:spPr>
            <a:xfrm rot="-407275">
              <a:off x="631744" y="379932"/>
              <a:ext cx="16307" cy="437"/>
            </a:xfrm>
            <a:custGeom>
              <a:rect b="b" l="l" r="r" t="t"/>
              <a:pathLst>
                <a:path extrusionOk="0" h="34" w="1268">
                  <a:moveTo>
                    <a:pt x="0" y="34"/>
                  </a:moveTo>
                  <a:cubicBezTo>
                    <a:pt x="434" y="34"/>
                    <a:pt x="834" y="0"/>
                    <a:pt x="1268" y="0"/>
                  </a:cubicBezTo>
                  <a:cubicBezTo>
                    <a:pt x="834" y="0"/>
                    <a:pt x="434" y="34"/>
                    <a:pt x="0" y="34"/>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p:nvPr/>
          </p:nvSpPr>
          <p:spPr>
            <a:xfrm rot="-407275">
              <a:off x="732939" y="369644"/>
              <a:ext cx="15895" cy="1299"/>
            </a:xfrm>
            <a:custGeom>
              <a:rect b="b" l="l" r="r" t="t"/>
              <a:pathLst>
                <a:path extrusionOk="0" h="101" w="1236">
                  <a:moveTo>
                    <a:pt x="1" y="1"/>
                  </a:moveTo>
                  <a:lnTo>
                    <a:pt x="1235" y="10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rot="-407275">
              <a:off x="712338" y="370698"/>
              <a:ext cx="17606" cy="1299"/>
            </a:xfrm>
            <a:custGeom>
              <a:rect b="b" l="l" r="r" t="t"/>
              <a:pathLst>
                <a:path extrusionOk="0" h="101" w="1369">
                  <a:moveTo>
                    <a:pt x="1" y="1"/>
                  </a:moveTo>
                  <a:cubicBezTo>
                    <a:pt x="468" y="34"/>
                    <a:pt x="901" y="67"/>
                    <a:pt x="1368" y="101"/>
                  </a:cubicBezTo>
                  <a:cubicBezTo>
                    <a:pt x="901" y="67"/>
                    <a:pt x="468" y="34"/>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9"/>
            <p:cNvSpPr/>
            <p:nvPr/>
          </p:nvSpPr>
          <p:spPr>
            <a:xfrm rot="-407275">
              <a:off x="652159" y="377451"/>
              <a:ext cx="17168" cy="13"/>
            </a:xfrm>
            <a:custGeom>
              <a:rect b="b" l="l" r="r" t="t"/>
              <a:pathLst>
                <a:path extrusionOk="0" h="1" w="1335">
                  <a:moveTo>
                    <a:pt x="0" y="0"/>
                  </a:moveTo>
                  <a:lnTo>
                    <a:pt x="1335"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p:nvPr/>
          </p:nvSpPr>
          <p:spPr>
            <a:xfrm rot="-407275">
              <a:off x="594063" y="386189"/>
              <a:ext cx="15458" cy="874"/>
            </a:xfrm>
            <a:custGeom>
              <a:rect b="b" l="l" r="r" t="t"/>
              <a:pathLst>
                <a:path extrusionOk="0" h="68" w="1202">
                  <a:moveTo>
                    <a:pt x="0" y="67"/>
                  </a:moveTo>
                  <a:lnTo>
                    <a:pt x="1201"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p:nvPr/>
          </p:nvSpPr>
          <p:spPr>
            <a:xfrm rot="-407275">
              <a:off x="574638" y="389770"/>
              <a:ext cx="15895" cy="1299"/>
            </a:xfrm>
            <a:custGeom>
              <a:rect b="b" l="l" r="r" t="t"/>
              <a:pathLst>
                <a:path extrusionOk="0" h="101" w="1236">
                  <a:moveTo>
                    <a:pt x="1" y="101"/>
                  </a:moveTo>
                  <a:lnTo>
                    <a:pt x="1235"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p:nvPr/>
          </p:nvSpPr>
          <p:spPr>
            <a:xfrm rot="-407275">
              <a:off x="795960" y="368601"/>
              <a:ext cx="16320" cy="2598"/>
            </a:xfrm>
            <a:custGeom>
              <a:rect b="b" l="l" r="r" t="t"/>
              <a:pathLst>
                <a:path extrusionOk="0" h="202" w="1269">
                  <a:moveTo>
                    <a:pt x="1" y="1"/>
                  </a:moveTo>
                  <a:cubicBezTo>
                    <a:pt x="401" y="68"/>
                    <a:pt x="835" y="134"/>
                    <a:pt x="1269" y="201"/>
                  </a:cubicBezTo>
                  <a:cubicBezTo>
                    <a:pt x="835" y="134"/>
                    <a:pt x="401" y="68"/>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rot="-407275">
              <a:off x="611376" y="382784"/>
              <a:ext cx="16307" cy="874"/>
            </a:xfrm>
            <a:custGeom>
              <a:rect b="b" l="l" r="r" t="t"/>
              <a:pathLst>
                <a:path extrusionOk="0" h="68" w="1268">
                  <a:moveTo>
                    <a:pt x="1268" y="1"/>
                  </a:moveTo>
                  <a:cubicBezTo>
                    <a:pt x="834" y="34"/>
                    <a:pt x="434" y="34"/>
                    <a:pt x="0" y="67"/>
                  </a:cubicBezTo>
                  <a:cubicBezTo>
                    <a:pt x="434" y="67"/>
                    <a:pt x="867" y="34"/>
                    <a:pt x="1268"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rot="-407275">
              <a:off x="671277" y="374787"/>
              <a:ext cx="16307" cy="13"/>
            </a:xfrm>
            <a:custGeom>
              <a:rect b="b" l="l" r="r" t="t"/>
              <a:pathLst>
                <a:path extrusionOk="0" h="1" w="1268">
                  <a:moveTo>
                    <a:pt x="0" y="1"/>
                  </a:moveTo>
                  <a:lnTo>
                    <a:pt x="1268"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p:nvPr/>
          </p:nvSpPr>
          <p:spPr>
            <a:xfrm rot="-407275">
              <a:off x="774339" y="368506"/>
              <a:ext cx="17593" cy="2161"/>
            </a:xfrm>
            <a:custGeom>
              <a:rect b="b" l="l" r="r" t="t"/>
              <a:pathLst>
                <a:path extrusionOk="0" h="168" w="1368">
                  <a:moveTo>
                    <a:pt x="0" y="1"/>
                  </a:moveTo>
                  <a:cubicBezTo>
                    <a:pt x="467" y="34"/>
                    <a:pt x="901" y="101"/>
                    <a:pt x="1368" y="168"/>
                  </a:cubicBezTo>
                  <a:cubicBezTo>
                    <a:pt x="901" y="101"/>
                    <a:pt x="467" y="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9"/>
            <p:cNvSpPr/>
            <p:nvPr/>
          </p:nvSpPr>
          <p:spPr>
            <a:xfrm rot="-407275">
              <a:off x="198636" y="324381"/>
              <a:ext cx="1112351" cy="484390"/>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rot="-407275">
              <a:off x="920662" y="386105"/>
              <a:ext cx="4733" cy="1736"/>
            </a:xfrm>
            <a:custGeom>
              <a:rect b="b" l="l" r="r" t="t"/>
              <a:pathLst>
                <a:path extrusionOk="0" h="135" w="368">
                  <a:moveTo>
                    <a:pt x="1" y="1"/>
                  </a:moveTo>
                  <a:lnTo>
                    <a:pt x="368" y="1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rot="-407275">
              <a:off x="878364" y="379607"/>
              <a:ext cx="2585" cy="862"/>
            </a:xfrm>
            <a:custGeom>
              <a:rect b="b" l="l" r="r" t="t"/>
              <a:pathLst>
                <a:path extrusionOk="0" h="67" w="201">
                  <a:moveTo>
                    <a:pt x="0" y="0"/>
                  </a:moveTo>
                  <a:lnTo>
                    <a:pt x="201"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rot="-407275">
              <a:off x="536606" y="404631"/>
              <a:ext cx="3871" cy="437"/>
            </a:xfrm>
            <a:custGeom>
              <a:rect b="b" l="l" r="r" t="t"/>
              <a:pathLst>
                <a:path extrusionOk="0" h="34" w="301">
                  <a:moveTo>
                    <a:pt x="0" y="34"/>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rot="-407275">
              <a:off x="898579" y="382281"/>
              <a:ext cx="4308" cy="1299"/>
            </a:xfrm>
            <a:custGeom>
              <a:rect b="b" l="l" r="r" t="t"/>
              <a:pathLst>
                <a:path extrusionOk="0" h="101" w="335">
                  <a:moveTo>
                    <a:pt x="1" y="0"/>
                  </a:moveTo>
                  <a:lnTo>
                    <a:pt x="334" y="10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rot="-407275">
              <a:off x="856449" y="376893"/>
              <a:ext cx="4733" cy="874"/>
            </a:xfrm>
            <a:custGeom>
              <a:rect b="b" l="l" r="r" t="t"/>
              <a:pathLst>
                <a:path extrusionOk="0" h="68" w="368">
                  <a:moveTo>
                    <a:pt x="1" y="1"/>
                  </a:moveTo>
                  <a:lnTo>
                    <a:pt x="367" y="68"/>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rot="-407275">
              <a:off x="943684" y="391249"/>
              <a:ext cx="3009" cy="862"/>
            </a:xfrm>
            <a:custGeom>
              <a:rect b="b" l="l" r="r" t="t"/>
              <a:pathLst>
                <a:path extrusionOk="0" h="67" w="234">
                  <a:moveTo>
                    <a:pt x="0" y="0"/>
                  </a:moveTo>
                  <a:lnTo>
                    <a:pt x="234"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p:nvPr/>
          </p:nvSpPr>
          <p:spPr>
            <a:xfrm rot="-407275">
              <a:off x="963275" y="395772"/>
              <a:ext cx="3884" cy="1736"/>
            </a:xfrm>
            <a:custGeom>
              <a:rect b="b" l="l" r="r" t="t"/>
              <a:pathLst>
                <a:path extrusionOk="0" h="135" w="302">
                  <a:moveTo>
                    <a:pt x="1" y="1"/>
                  </a:moveTo>
                  <a:lnTo>
                    <a:pt x="301" y="1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p:nvPr/>
          </p:nvSpPr>
          <p:spPr>
            <a:xfrm rot="-407275">
              <a:off x="649289" y="382561"/>
              <a:ext cx="4308" cy="13"/>
            </a:xfrm>
            <a:custGeom>
              <a:rect b="b" l="l" r="r" t="t"/>
              <a:pathLst>
                <a:path extrusionOk="0" h="1" w="335">
                  <a:moveTo>
                    <a:pt x="1" y="0"/>
                  </a:moveTo>
                  <a:lnTo>
                    <a:pt x="334"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p:nvPr/>
          </p:nvSpPr>
          <p:spPr>
            <a:xfrm rot="-407275">
              <a:off x="750178" y="373629"/>
              <a:ext cx="3434" cy="13"/>
            </a:xfrm>
            <a:custGeom>
              <a:rect b="b" l="l" r="r" t="t"/>
              <a:pathLst>
                <a:path extrusionOk="0" h="1" w="267">
                  <a:moveTo>
                    <a:pt x="0" y="1"/>
                  </a:moveTo>
                  <a:lnTo>
                    <a:pt x="267"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rot="-407275">
              <a:off x="628946" y="385836"/>
              <a:ext cx="4308" cy="13"/>
            </a:xfrm>
            <a:custGeom>
              <a:rect b="b" l="l" r="r" t="t"/>
              <a:pathLst>
                <a:path extrusionOk="0" h="1" w="335">
                  <a:moveTo>
                    <a:pt x="1" y="1"/>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rot="-407275">
              <a:off x="670552" y="379847"/>
              <a:ext cx="13" cy="13"/>
            </a:xfrm>
            <a:custGeom>
              <a:rect b="b" l="l" r="r" t="t"/>
              <a:pathLst>
                <a:path extrusionOk="0" h="1" w="1">
                  <a:moveTo>
                    <a:pt x="1" y="1"/>
                  </a:move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rot="-407275">
              <a:off x="709406" y="375838"/>
              <a:ext cx="4295" cy="13"/>
            </a:xfrm>
            <a:custGeom>
              <a:rect b="b" l="l" r="r" t="t"/>
              <a:pathLst>
                <a:path extrusionOk="0" h="1" w="334">
                  <a:moveTo>
                    <a:pt x="0" y="1"/>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rot="-407275">
              <a:off x="731232" y="374186"/>
              <a:ext cx="3009" cy="13"/>
            </a:xfrm>
            <a:custGeom>
              <a:rect b="b" l="l" r="r" t="t"/>
              <a:pathLst>
                <a:path extrusionOk="0" h="1" w="234">
                  <a:moveTo>
                    <a:pt x="0" y="0"/>
                  </a:moveTo>
                  <a:lnTo>
                    <a:pt x="234"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rot="-407275">
              <a:off x="553388" y="400497"/>
              <a:ext cx="3447" cy="437"/>
            </a:xfrm>
            <a:custGeom>
              <a:rect b="b" l="l" r="r" t="t"/>
              <a:pathLst>
                <a:path extrusionOk="0" h="34" w="268">
                  <a:moveTo>
                    <a:pt x="1" y="34"/>
                  </a:moveTo>
                  <a:lnTo>
                    <a:pt x="268"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rot="-407275">
              <a:off x="771319" y="373226"/>
              <a:ext cx="4308" cy="437"/>
            </a:xfrm>
            <a:custGeom>
              <a:rect b="b" l="l" r="r" t="t"/>
              <a:pathLst>
                <a:path extrusionOk="0" h="34" w="335">
                  <a:moveTo>
                    <a:pt x="1" y="0"/>
                  </a:moveTo>
                  <a:lnTo>
                    <a:pt x="334" y="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rot="-407275">
              <a:off x="571878" y="396085"/>
              <a:ext cx="4295" cy="450"/>
            </a:xfrm>
            <a:custGeom>
              <a:rect b="b" l="l" r="r" t="t"/>
              <a:pathLst>
                <a:path extrusionOk="0" h="35" w="334">
                  <a:moveTo>
                    <a:pt x="0" y="34"/>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rot="-407275">
              <a:off x="834645" y="375200"/>
              <a:ext cx="4308" cy="874"/>
            </a:xfrm>
            <a:custGeom>
              <a:rect b="b" l="l" r="r" t="t"/>
              <a:pathLst>
                <a:path extrusionOk="0" h="68" w="335">
                  <a:moveTo>
                    <a:pt x="1" y="0"/>
                  </a:moveTo>
                  <a:lnTo>
                    <a:pt x="334"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rot="-407275">
              <a:off x="688479" y="377925"/>
              <a:ext cx="3871" cy="13"/>
            </a:xfrm>
            <a:custGeom>
              <a:rect b="b" l="l" r="r" t="t"/>
              <a:pathLst>
                <a:path extrusionOk="0" h="1" w="301">
                  <a:moveTo>
                    <a:pt x="1" y="0"/>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rot="-407275">
              <a:off x="793344" y="373222"/>
              <a:ext cx="3871" cy="437"/>
            </a:xfrm>
            <a:custGeom>
              <a:rect b="b" l="l" r="r" t="t"/>
              <a:pathLst>
                <a:path extrusionOk="0" h="34" w="301">
                  <a:moveTo>
                    <a:pt x="1" y="1"/>
                  </a:moveTo>
                  <a:lnTo>
                    <a:pt x="301" y="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rot="-407275">
              <a:off x="591698" y="392030"/>
              <a:ext cx="3871" cy="437"/>
            </a:xfrm>
            <a:custGeom>
              <a:rect b="b" l="l" r="r" t="t"/>
              <a:pathLst>
                <a:path extrusionOk="0" h="34" w="301">
                  <a:moveTo>
                    <a:pt x="0" y="34"/>
                  </a:moveTo>
                  <a:lnTo>
                    <a:pt x="300"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rot="-407275">
              <a:off x="610743" y="388972"/>
              <a:ext cx="2585" cy="13"/>
            </a:xfrm>
            <a:custGeom>
              <a:rect b="b" l="l" r="r" t="t"/>
              <a:pathLst>
                <a:path extrusionOk="0" h="1" w="201">
                  <a:moveTo>
                    <a:pt x="0" y="1"/>
                  </a:moveTo>
                  <a:lnTo>
                    <a:pt x="200"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p:nvPr/>
          </p:nvSpPr>
          <p:spPr>
            <a:xfrm rot="-407275">
              <a:off x="813726" y="373904"/>
              <a:ext cx="2585" cy="437"/>
            </a:xfrm>
            <a:custGeom>
              <a:rect b="b" l="l" r="r" t="t"/>
              <a:pathLst>
                <a:path extrusionOk="0" h="34" w="201">
                  <a:moveTo>
                    <a:pt x="1" y="0"/>
                  </a:moveTo>
                  <a:lnTo>
                    <a:pt x="201" y="33"/>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rot="-407275">
              <a:off x="250173" y="386056"/>
              <a:ext cx="1012402" cy="376545"/>
            </a:xfrm>
            <a:custGeom>
              <a:rect b="b" l="l" r="r" t="t"/>
              <a:pathLst>
                <a:path extrusionOk="0" h="29280" w="78724">
                  <a:moveTo>
                    <a:pt x="21016" y="0"/>
                  </a:moveTo>
                  <a:lnTo>
                    <a:pt x="1" y="5471"/>
                  </a:lnTo>
                  <a:cubicBezTo>
                    <a:pt x="1" y="5471"/>
                    <a:pt x="5338" y="26453"/>
                    <a:pt x="31924" y="28954"/>
                  </a:cubicBezTo>
                  <a:cubicBezTo>
                    <a:pt x="34316" y="29182"/>
                    <a:pt x="37718" y="29280"/>
                    <a:pt x="41611" y="29280"/>
                  </a:cubicBezTo>
                  <a:cubicBezTo>
                    <a:pt x="56554" y="29280"/>
                    <a:pt x="78724" y="27838"/>
                    <a:pt x="78724" y="26753"/>
                  </a:cubicBezTo>
                  <a:cubicBezTo>
                    <a:pt x="78724" y="26753"/>
                    <a:pt x="74821" y="15411"/>
                    <a:pt x="68817" y="10074"/>
                  </a:cubicBezTo>
                  <a:cubicBezTo>
                    <a:pt x="65881" y="7506"/>
                    <a:pt x="63947" y="5671"/>
                    <a:pt x="58676" y="3469"/>
                  </a:cubicBezTo>
                  <a:lnTo>
                    <a:pt x="58676" y="3469"/>
                  </a:lnTo>
                  <a:cubicBezTo>
                    <a:pt x="61663" y="16256"/>
                    <a:pt x="51824" y="28144"/>
                    <a:pt x="39146" y="28144"/>
                  </a:cubicBezTo>
                  <a:cubicBezTo>
                    <a:pt x="38231" y="28144"/>
                    <a:pt x="37301" y="28082"/>
                    <a:pt x="36360" y="27954"/>
                  </a:cubicBezTo>
                  <a:cubicBezTo>
                    <a:pt x="25386" y="26453"/>
                    <a:pt x="18247" y="16512"/>
                    <a:pt x="19748" y="5538"/>
                  </a:cubicBezTo>
                  <a:cubicBezTo>
                    <a:pt x="20082" y="3670"/>
                    <a:pt x="20482" y="1802"/>
                    <a:pt x="21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rot="-407275">
              <a:off x="522241" y="406135"/>
              <a:ext cx="14596" cy="2161"/>
            </a:xfrm>
            <a:custGeom>
              <a:rect b="b" l="l" r="r" t="t"/>
              <a:pathLst>
                <a:path extrusionOk="0" h="168" w="1135">
                  <a:moveTo>
                    <a:pt x="0" y="167"/>
                  </a:moveTo>
                  <a:lnTo>
                    <a:pt x="1134" y="1"/>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rot="-407275">
              <a:off x="937533" y="389644"/>
              <a:ext cx="6019" cy="2161"/>
            </a:xfrm>
            <a:custGeom>
              <a:rect b="b" l="l" r="r" t="t"/>
              <a:pathLst>
                <a:path extrusionOk="0" h="168" w="468">
                  <a:moveTo>
                    <a:pt x="467" y="167"/>
                  </a:moveTo>
                  <a:lnTo>
                    <a:pt x="0" y="0"/>
                  </a:lnTo>
                  <a:lnTo>
                    <a:pt x="0" y="0"/>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rot="-407275">
              <a:off x="947033" y="390971"/>
              <a:ext cx="15869" cy="6006"/>
            </a:xfrm>
            <a:custGeom>
              <a:rect b="b" l="l" r="r" t="t"/>
              <a:pathLst>
                <a:path extrusionOk="0" h="467" w="1234">
                  <a:moveTo>
                    <a:pt x="0" y="0"/>
                  </a:moveTo>
                  <a:lnTo>
                    <a:pt x="0" y="0"/>
                  </a:lnTo>
                  <a:cubicBezTo>
                    <a:pt x="400" y="167"/>
                    <a:pt x="801" y="300"/>
                    <a:pt x="1234" y="467"/>
                  </a:cubicBezTo>
                  <a:cubicBezTo>
                    <a:pt x="834" y="300"/>
                    <a:pt x="400" y="167"/>
                    <a:pt x="0" y="0"/>
                  </a:cubicBez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p:nvPr/>
          </p:nvSpPr>
          <p:spPr>
            <a:xfrm rot="-407275">
              <a:off x="839118" y="374779"/>
              <a:ext cx="17168" cy="3434"/>
            </a:xfrm>
            <a:custGeom>
              <a:rect b="b" l="l" r="r" t="t"/>
              <a:pathLst>
                <a:path extrusionOk="0" h="267" w="1335">
                  <a:moveTo>
                    <a:pt x="0" y="0"/>
                  </a:moveTo>
                  <a:cubicBezTo>
                    <a:pt x="434" y="67"/>
                    <a:pt x="901" y="167"/>
                    <a:pt x="1335" y="267"/>
                  </a:cubicBezTo>
                  <a:cubicBezTo>
                    <a:pt x="901" y="167"/>
                    <a:pt x="434" y="67"/>
                    <a:pt x="0" y="0"/>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rot="-407275">
              <a:off x="556680" y="398100"/>
              <a:ext cx="15458" cy="1723"/>
            </a:xfrm>
            <a:custGeom>
              <a:rect b="b" l="l" r="r" t="t"/>
              <a:pathLst>
                <a:path extrusionOk="0" h="134" w="1202">
                  <a:moveTo>
                    <a:pt x="1" y="134"/>
                  </a:moveTo>
                  <a:lnTo>
                    <a:pt x="1201"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rot="-407275">
              <a:off x="861398" y="376469"/>
              <a:ext cx="16744" cy="4308"/>
            </a:xfrm>
            <a:custGeom>
              <a:rect b="b" l="l" r="r" t="t"/>
              <a:pathLst>
                <a:path extrusionOk="0" h="335" w="1302">
                  <a:moveTo>
                    <a:pt x="0" y="1"/>
                  </a:moveTo>
                  <a:cubicBezTo>
                    <a:pt x="434" y="134"/>
                    <a:pt x="868" y="234"/>
                    <a:pt x="1301" y="334"/>
                  </a:cubicBezTo>
                  <a:cubicBezTo>
                    <a:pt x="868" y="234"/>
                    <a:pt x="434" y="1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rot="-407275">
              <a:off x="881170" y="379272"/>
              <a:ext cx="17168" cy="4308"/>
            </a:xfrm>
            <a:custGeom>
              <a:rect b="b" l="l" r="r" t="t"/>
              <a:pathLst>
                <a:path extrusionOk="0" h="335" w="1335">
                  <a:moveTo>
                    <a:pt x="1" y="1"/>
                  </a:moveTo>
                  <a:cubicBezTo>
                    <a:pt x="468" y="101"/>
                    <a:pt x="901" y="234"/>
                    <a:pt x="1335" y="334"/>
                  </a:cubicBezTo>
                  <a:cubicBezTo>
                    <a:pt x="901" y="234"/>
                    <a:pt x="468" y="101"/>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rot="-407275">
              <a:off x="903205" y="382276"/>
              <a:ext cx="17168" cy="5594"/>
            </a:xfrm>
            <a:custGeom>
              <a:rect b="b" l="l" r="r" t="t"/>
              <a:pathLst>
                <a:path extrusionOk="0" h="435" w="1335">
                  <a:moveTo>
                    <a:pt x="0" y="1"/>
                  </a:moveTo>
                  <a:cubicBezTo>
                    <a:pt x="434" y="134"/>
                    <a:pt x="901" y="267"/>
                    <a:pt x="1335" y="434"/>
                  </a:cubicBezTo>
                  <a:cubicBezTo>
                    <a:pt x="901" y="267"/>
                    <a:pt x="434" y="1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rot="-407275">
              <a:off x="546634" y="401525"/>
              <a:ext cx="6880" cy="874"/>
            </a:xfrm>
            <a:custGeom>
              <a:rect b="b" l="l" r="r" t="t"/>
              <a:pathLst>
                <a:path extrusionOk="0" h="68" w="535">
                  <a:moveTo>
                    <a:pt x="535" y="1"/>
                  </a:moveTo>
                  <a:lnTo>
                    <a:pt x="1" y="68"/>
                  </a:lnTo>
                  <a:lnTo>
                    <a:pt x="1" y="68"/>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rot="-407275">
              <a:off x="925654" y="386846"/>
              <a:ext cx="11600" cy="3871"/>
            </a:xfrm>
            <a:custGeom>
              <a:rect b="b" l="l" r="r" t="t"/>
              <a:pathLst>
                <a:path extrusionOk="0" h="301" w="902">
                  <a:moveTo>
                    <a:pt x="901" y="300"/>
                  </a:moveTo>
                  <a:cubicBezTo>
                    <a:pt x="601" y="200"/>
                    <a:pt x="301" y="100"/>
                    <a:pt x="1" y="0"/>
                  </a:cubicBezTo>
                  <a:lnTo>
                    <a:pt x="901" y="30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rot="-407275">
              <a:off x="753678" y="372816"/>
              <a:ext cx="17606" cy="1723"/>
            </a:xfrm>
            <a:custGeom>
              <a:rect b="b" l="l" r="r" t="t"/>
              <a:pathLst>
                <a:path extrusionOk="0" h="134" w="1369">
                  <a:moveTo>
                    <a:pt x="1" y="0"/>
                  </a:moveTo>
                  <a:lnTo>
                    <a:pt x="1369" y="133"/>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rot="-407275">
              <a:off x="816454" y="373099"/>
              <a:ext cx="18030" cy="3447"/>
            </a:xfrm>
            <a:custGeom>
              <a:rect b="b" l="l" r="r" t="t"/>
              <a:pathLst>
                <a:path extrusionOk="0" h="268" w="1402">
                  <a:moveTo>
                    <a:pt x="1" y="0"/>
                  </a:moveTo>
                  <a:lnTo>
                    <a:pt x="1402" y="267"/>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rot="-407275">
              <a:off x="692289" y="376682"/>
              <a:ext cx="17181" cy="437"/>
            </a:xfrm>
            <a:custGeom>
              <a:rect b="b" l="l" r="r" t="t"/>
              <a:pathLst>
                <a:path extrusionOk="0" h="34" w="1336">
                  <a:moveTo>
                    <a:pt x="1" y="0"/>
                  </a:moveTo>
                  <a:lnTo>
                    <a:pt x="1335" y="34"/>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p:nvPr/>
          </p:nvSpPr>
          <p:spPr>
            <a:xfrm rot="-407275">
              <a:off x="633094" y="383775"/>
              <a:ext cx="16307" cy="437"/>
            </a:xfrm>
            <a:custGeom>
              <a:rect b="b" l="l" r="r" t="t"/>
              <a:pathLst>
                <a:path extrusionOk="0" h="34" w="1268">
                  <a:moveTo>
                    <a:pt x="0" y="34"/>
                  </a:moveTo>
                  <a:cubicBezTo>
                    <a:pt x="434" y="34"/>
                    <a:pt x="834" y="0"/>
                    <a:pt x="1268" y="0"/>
                  </a:cubicBezTo>
                  <a:cubicBezTo>
                    <a:pt x="834" y="0"/>
                    <a:pt x="434" y="34"/>
                    <a:pt x="0" y="34"/>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
            <p:cNvSpPr/>
            <p:nvPr/>
          </p:nvSpPr>
          <p:spPr>
            <a:xfrm rot="-407275">
              <a:off x="734289" y="373487"/>
              <a:ext cx="15895" cy="1299"/>
            </a:xfrm>
            <a:custGeom>
              <a:rect b="b" l="l" r="r" t="t"/>
              <a:pathLst>
                <a:path extrusionOk="0" h="101" w="1236">
                  <a:moveTo>
                    <a:pt x="1" y="1"/>
                  </a:moveTo>
                  <a:lnTo>
                    <a:pt x="1235" y="10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rot="-407275">
              <a:off x="713687" y="374541"/>
              <a:ext cx="17606" cy="1299"/>
            </a:xfrm>
            <a:custGeom>
              <a:rect b="b" l="l" r="r" t="t"/>
              <a:pathLst>
                <a:path extrusionOk="0" h="101" w="1369">
                  <a:moveTo>
                    <a:pt x="1" y="1"/>
                  </a:moveTo>
                  <a:cubicBezTo>
                    <a:pt x="468" y="34"/>
                    <a:pt x="901" y="67"/>
                    <a:pt x="1368" y="101"/>
                  </a:cubicBezTo>
                  <a:cubicBezTo>
                    <a:pt x="901" y="67"/>
                    <a:pt x="468" y="34"/>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rot="-407275">
              <a:off x="653509" y="381294"/>
              <a:ext cx="17168" cy="13"/>
            </a:xfrm>
            <a:custGeom>
              <a:rect b="b" l="l" r="r" t="t"/>
              <a:pathLst>
                <a:path extrusionOk="0" h="1" w="1335">
                  <a:moveTo>
                    <a:pt x="0" y="0"/>
                  </a:moveTo>
                  <a:lnTo>
                    <a:pt x="1335"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rot="-407275">
              <a:off x="595413" y="390032"/>
              <a:ext cx="15458" cy="874"/>
            </a:xfrm>
            <a:custGeom>
              <a:rect b="b" l="l" r="r" t="t"/>
              <a:pathLst>
                <a:path extrusionOk="0" h="68" w="1202">
                  <a:moveTo>
                    <a:pt x="0" y="67"/>
                  </a:moveTo>
                  <a:lnTo>
                    <a:pt x="1201"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rot="-407275">
              <a:off x="575987" y="393613"/>
              <a:ext cx="15895" cy="1299"/>
            </a:xfrm>
            <a:custGeom>
              <a:rect b="b" l="l" r="r" t="t"/>
              <a:pathLst>
                <a:path extrusionOk="0" h="101" w="1236">
                  <a:moveTo>
                    <a:pt x="1" y="101"/>
                  </a:moveTo>
                  <a:lnTo>
                    <a:pt x="1235"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rot="-407275">
              <a:off x="797309" y="372445"/>
              <a:ext cx="16320" cy="2598"/>
            </a:xfrm>
            <a:custGeom>
              <a:rect b="b" l="l" r="r" t="t"/>
              <a:pathLst>
                <a:path extrusionOk="0" h="202" w="1269">
                  <a:moveTo>
                    <a:pt x="1" y="1"/>
                  </a:moveTo>
                  <a:cubicBezTo>
                    <a:pt x="401" y="68"/>
                    <a:pt x="835" y="134"/>
                    <a:pt x="1269" y="201"/>
                  </a:cubicBezTo>
                  <a:cubicBezTo>
                    <a:pt x="835" y="134"/>
                    <a:pt x="401" y="68"/>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p:nvPr/>
          </p:nvSpPr>
          <p:spPr>
            <a:xfrm rot="-407275">
              <a:off x="612726" y="386627"/>
              <a:ext cx="16307" cy="874"/>
            </a:xfrm>
            <a:custGeom>
              <a:rect b="b" l="l" r="r" t="t"/>
              <a:pathLst>
                <a:path extrusionOk="0" h="68" w="1268">
                  <a:moveTo>
                    <a:pt x="1268" y="1"/>
                  </a:moveTo>
                  <a:cubicBezTo>
                    <a:pt x="834" y="34"/>
                    <a:pt x="434" y="34"/>
                    <a:pt x="0" y="67"/>
                  </a:cubicBezTo>
                  <a:cubicBezTo>
                    <a:pt x="434" y="67"/>
                    <a:pt x="867" y="34"/>
                    <a:pt x="1268"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p:nvPr/>
          </p:nvSpPr>
          <p:spPr>
            <a:xfrm rot="-407275">
              <a:off x="672627" y="378631"/>
              <a:ext cx="16307" cy="13"/>
            </a:xfrm>
            <a:custGeom>
              <a:rect b="b" l="l" r="r" t="t"/>
              <a:pathLst>
                <a:path extrusionOk="0" h="1" w="1268">
                  <a:moveTo>
                    <a:pt x="0" y="1"/>
                  </a:moveTo>
                  <a:lnTo>
                    <a:pt x="1268"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rot="-407275">
              <a:off x="775689" y="372349"/>
              <a:ext cx="17593" cy="2161"/>
            </a:xfrm>
            <a:custGeom>
              <a:rect b="b" l="l" r="r" t="t"/>
              <a:pathLst>
                <a:path extrusionOk="0" h="168" w="1368">
                  <a:moveTo>
                    <a:pt x="0" y="1"/>
                  </a:moveTo>
                  <a:cubicBezTo>
                    <a:pt x="467" y="34"/>
                    <a:pt x="901" y="101"/>
                    <a:pt x="1368" y="168"/>
                  </a:cubicBezTo>
                  <a:cubicBezTo>
                    <a:pt x="901" y="101"/>
                    <a:pt x="467" y="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rot="-4202307">
              <a:off x="463328" y="215369"/>
              <a:ext cx="544832" cy="544832"/>
            </a:xfrm>
            <a:prstGeom prst="chord">
              <a:avLst>
                <a:gd fmla="val 3127025" name="adj1"/>
                <a:gd fmla="val 15684363" name="adj2"/>
              </a:avLst>
            </a:prstGeom>
            <a:solidFill>
              <a:schemeClr val="accent6"/>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rot="-407160">
              <a:off x="478524" y="373208"/>
              <a:ext cx="512009" cy="115871"/>
            </a:xfrm>
            <a:custGeom>
              <a:rect b="b" l="l" r="r" t="t"/>
              <a:pathLst>
                <a:path extrusionOk="0" h="4838" w="21378">
                  <a:moveTo>
                    <a:pt x="310" y="994"/>
                  </a:moveTo>
                  <a:lnTo>
                    <a:pt x="6559" y="0"/>
                  </a:lnTo>
                  <a:lnTo>
                    <a:pt x="12725" y="296"/>
                  </a:lnTo>
                  <a:lnTo>
                    <a:pt x="17101" y="691"/>
                  </a:lnTo>
                  <a:lnTo>
                    <a:pt x="21378" y="1975"/>
                  </a:lnTo>
                  <a:lnTo>
                    <a:pt x="20781" y="4838"/>
                  </a:lnTo>
                  <a:lnTo>
                    <a:pt x="0" y="2327"/>
                  </a:lnTo>
                  <a:close/>
                </a:path>
              </a:pathLst>
            </a:custGeom>
            <a:solidFill>
              <a:schemeClr val="accent6"/>
            </a:solidFill>
            <a:ln>
              <a:noFill/>
            </a:ln>
          </p:spPr>
        </p:sp>
        <p:sp>
          <p:nvSpPr>
            <p:cNvPr id="258" name="Google Shape;258;p29"/>
            <p:cNvSpPr/>
            <p:nvPr/>
          </p:nvSpPr>
          <p:spPr>
            <a:xfrm rot="-407275">
              <a:off x="231192" y="353391"/>
              <a:ext cx="1057014" cy="425118"/>
            </a:xfrm>
            <a:custGeom>
              <a:rect b="b" l="l" r="r" t="t"/>
              <a:pathLst>
                <a:path extrusionOk="0" h="33057" w="82193">
                  <a:moveTo>
                    <a:pt x="36147" y="2494"/>
                  </a:moveTo>
                  <a:cubicBezTo>
                    <a:pt x="41129" y="2494"/>
                    <a:pt x="46095" y="3077"/>
                    <a:pt x="50971" y="4207"/>
                  </a:cubicBezTo>
                  <a:cubicBezTo>
                    <a:pt x="57876" y="5874"/>
                    <a:pt x="63980" y="8676"/>
                    <a:pt x="69317" y="13380"/>
                  </a:cubicBezTo>
                  <a:cubicBezTo>
                    <a:pt x="72953" y="16682"/>
                    <a:pt x="75355" y="21185"/>
                    <a:pt x="77323" y="25589"/>
                  </a:cubicBezTo>
                  <a:cubicBezTo>
                    <a:pt x="77656" y="26356"/>
                    <a:pt x="77990" y="27090"/>
                    <a:pt x="78290" y="27857"/>
                  </a:cubicBezTo>
                  <a:cubicBezTo>
                    <a:pt x="78357" y="27990"/>
                    <a:pt x="78390" y="28224"/>
                    <a:pt x="78457" y="28457"/>
                  </a:cubicBezTo>
                  <a:lnTo>
                    <a:pt x="78390" y="28457"/>
                  </a:lnTo>
                  <a:cubicBezTo>
                    <a:pt x="71519" y="29892"/>
                    <a:pt x="64113" y="29825"/>
                    <a:pt x="57108" y="30125"/>
                  </a:cubicBezTo>
                  <a:cubicBezTo>
                    <a:pt x="52756" y="30300"/>
                    <a:pt x="48222" y="30531"/>
                    <a:pt x="43681" y="30531"/>
                  </a:cubicBezTo>
                  <a:cubicBezTo>
                    <a:pt x="30924" y="30531"/>
                    <a:pt x="18111" y="28713"/>
                    <a:pt x="9107" y="18750"/>
                  </a:cubicBezTo>
                  <a:cubicBezTo>
                    <a:pt x="6572" y="15948"/>
                    <a:pt x="4171" y="12446"/>
                    <a:pt x="2970" y="8743"/>
                  </a:cubicBezTo>
                  <a:lnTo>
                    <a:pt x="21450" y="3973"/>
                  </a:lnTo>
                  <a:cubicBezTo>
                    <a:pt x="25186" y="3006"/>
                    <a:pt x="29122" y="2739"/>
                    <a:pt x="32991" y="2572"/>
                  </a:cubicBezTo>
                  <a:cubicBezTo>
                    <a:pt x="34043" y="2520"/>
                    <a:pt x="35095" y="2494"/>
                    <a:pt x="36147" y="2494"/>
                  </a:cubicBezTo>
                  <a:close/>
                  <a:moveTo>
                    <a:pt x="35831" y="1"/>
                  </a:moveTo>
                  <a:cubicBezTo>
                    <a:pt x="31213" y="1"/>
                    <a:pt x="26339" y="266"/>
                    <a:pt x="21850" y="1271"/>
                  </a:cubicBezTo>
                  <a:cubicBezTo>
                    <a:pt x="18381" y="2038"/>
                    <a:pt x="14978" y="3039"/>
                    <a:pt x="11576" y="3906"/>
                  </a:cubicBezTo>
                  <a:lnTo>
                    <a:pt x="1068" y="6642"/>
                  </a:lnTo>
                  <a:cubicBezTo>
                    <a:pt x="401" y="6842"/>
                    <a:pt x="1" y="7509"/>
                    <a:pt x="168" y="8176"/>
                  </a:cubicBezTo>
                  <a:cubicBezTo>
                    <a:pt x="1168" y="12079"/>
                    <a:pt x="3470" y="15782"/>
                    <a:pt x="5939" y="18850"/>
                  </a:cubicBezTo>
                  <a:cubicBezTo>
                    <a:pt x="11843" y="26256"/>
                    <a:pt x="20549" y="30692"/>
                    <a:pt x="29789" y="32160"/>
                  </a:cubicBezTo>
                  <a:cubicBezTo>
                    <a:pt x="34070" y="32841"/>
                    <a:pt x="38437" y="33057"/>
                    <a:pt x="42810" y="33057"/>
                  </a:cubicBezTo>
                  <a:cubicBezTo>
                    <a:pt x="47434" y="33057"/>
                    <a:pt x="52065" y="32815"/>
                    <a:pt x="56608" y="32627"/>
                  </a:cubicBezTo>
                  <a:cubicBezTo>
                    <a:pt x="61245" y="32460"/>
                    <a:pt x="65881" y="32227"/>
                    <a:pt x="70485" y="31826"/>
                  </a:cubicBezTo>
                  <a:cubicBezTo>
                    <a:pt x="73420" y="31593"/>
                    <a:pt x="76522" y="31493"/>
                    <a:pt x="79391" y="30792"/>
                  </a:cubicBezTo>
                  <a:cubicBezTo>
                    <a:pt x="82193" y="30125"/>
                    <a:pt x="81092" y="28124"/>
                    <a:pt x="80258" y="26089"/>
                  </a:cubicBezTo>
                  <a:cubicBezTo>
                    <a:pt x="78057" y="20852"/>
                    <a:pt x="75321" y="15481"/>
                    <a:pt x="71085" y="11612"/>
                  </a:cubicBezTo>
                  <a:cubicBezTo>
                    <a:pt x="66582" y="7609"/>
                    <a:pt x="61245" y="4607"/>
                    <a:pt x="55507" y="2839"/>
                  </a:cubicBezTo>
                  <a:cubicBezTo>
                    <a:pt x="49403" y="971"/>
                    <a:pt x="43065" y="4"/>
                    <a:pt x="36694" y="4"/>
                  </a:cubicBezTo>
                  <a:cubicBezTo>
                    <a:pt x="36407" y="2"/>
                    <a:pt x="36120" y="1"/>
                    <a:pt x="35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
            <p:cNvSpPr/>
            <p:nvPr/>
          </p:nvSpPr>
          <p:spPr>
            <a:xfrm rot="-407275">
              <a:off x="650544" y="401238"/>
              <a:ext cx="199911" cy="189777"/>
            </a:xfrm>
            <a:custGeom>
              <a:rect b="b" l="l" r="r" t="t"/>
              <a:pathLst>
                <a:path extrusionOk="0" h="14757" w="15545">
                  <a:moveTo>
                    <a:pt x="7363" y="0"/>
                  </a:moveTo>
                  <a:cubicBezTo>
                    <a:pt x="5601" y="0"/>
                    <a:pt x="3838" y="634"/>
                    <a:pt x="2435" y="1902"/>
                  </a:cubicBezTo>
                  <a:cubicBezTo>
                    <a:pt x="2835" y="2669"/>
                    <a:pt x="3002" y="3537"/>
                    <a:pt x="2869" y="4404"/>
                  </a:cubicBezTo>
                  <a:cubicBezTo>
                    <a:pt x="2669" y="6005"/>
                    <a:pt x="1534" y="7339"/>
                    <a:pt x="0" y="7840"/>
                  </a:cubicBezTo>
                  <a:cubicBezTo>
                    <a:pt x="200" y="11342"/>
                    <a:pt x="2869" y="14211"/>
                    <a:pt x="6371" y="14678"/>
                  </a:cubicBezTo>
                  <a:cubicBezTo>
                    <a:pt x="6715" y="14730"/>
                    <a:pt x="7066" y="14756"/>
                    <a:pt x="7418" y="14756"/>
                  </a:cubicBezTo>
                  <a:cubicBezTo>
                    <a:pt x="8192" y="14756"/>
                    <a:pt x="8973" y="14630"/>
                    <a:pt x="9707" y="14378"/>
                  </a:cubicBezTo>
                  <a:cubicBezTo>
                    <a:pt x="9707" y="14211"/>
                    <a:pt x="9707" y="14044"/>
                    <a:pt x="9740" y="13877"/>
                  </a:cubicBezTo>
                  <a:cubicBezTo>
                    <a:pt x="9923" y="12417"/>
                    <a:pt x="11160" y="11345"/>
                    <a:pt x="12591" y="11345"/>
                  </a:cubicBezTo>
                  <a:cubicBezTo>
                    <a:pt x="12729" y="11345"/>
                    <a:pt x="12869" y="11355"/>
                    <a:pt x="13009" y="11376"/>
                  </a:cubicBezTo>
                  <a:cubicBezTo>
                    <a:pt x="13176" y="11376"/>
                    <a:pt x="13343" y="11409"/>
                    <a:pt x="13510" y="11476"/>
                  </a:cubicBezTo>
                  <a:cubicBezTo>
                    <a:pt x="15544" y="8373"/>
                    <a:pt x="14977" y="4237"/>
                    <a:pt x="12175" y="1802"/>
                  </a:cubicBezTo>
                  <a:cubicBezTo>
                    <a:pt x="10793" y="601"/>
                    <a:pt x="9079" y="0"/>
                    <a:pt x="7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rot="-407275">
              <a:off x="570171" y="411423"/>
              <a:ext cx="114455" cy="107138"/>
            </a:xfrm>
            <a:custGeom>
              <a:rect b="b" l="l" r="r" t="t"/>
              <a:pathLst>
                <a:path extrusionOk="0" h="8331" w="8900">
                  <a:moveTo>
                    <a:pt x="4717" y="0"/>
                  </a:moveTo>
                  <a:cubicBezTo>
                    <a:pt x="2345" y="0"/>
                    <a:pt x="0" y="1978"/>
                    <a:pt x="527" y="4926"/>
                  </a:cubicBezTo>
                  <a:cubicBezTo>
                    <a:pt x="885" y="6884"/>
                    <a:pt x="2585" y="8331"/>
                    <a:pt x="4594" y="8331"/>
                  </a:cubicBezTo>
                  <a:cubicBezTo>
                    <a:pt x="4639" y="8331"/>
                    <a:pt x="4684" y="8330"/>
                    <a:pt x="4730" y="8329"/>
                  </a:cubicBezTo>
                  <a:cubicBezTo>
                    <a:pt x="6764" y="8295"/>
                    <a:pt x="8499" y="6761"/>
                    <a:pt x="8766" y="4726"/>
                  </a:cubicBezTo>
                  <a:cubicBezTo>
                    <a:pt x="8899" y="3859"/>
                    <a:pt x="8732" y="2991"/>
                    <a:pt x="8332" y="2224"/>
                  </a:cubicBezTo>
                  <a:cubicBezTo>
                    <a:pt x="7496" y="675"/>
                    <a:pt x="6102" y="0"/>
                    <a:pt x="4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
            <p:cNvSpPr/>
            <p:nvPr/>
          </p:nvSpPr>
          <p:spPr>
            <a:xfrm rot="-407275">
              <a:off x="785369" y="538670"/>
              <a:ext cx="84530" cy="75360"/>
            </a:xfrm>
            <a:custGeom>
              <a:rect b="b" l="l" r="r" t="t"/>
              <a:pathLst>
                <a:path extrusionOk="0" h="5860" w="6573">
                  <a:moveTo>
                    <a:pt x="2928" y="0"/>
                  </a:moveTo>
                  <a:cubicBezTo>
                    <a:pt x="1479" y="0"/>
                    <a:pt x="219" y="1051"/>
                    <a:pt x="34" y="2525"/>
                  </a:cubicBezTo>
                  <a:cubicBezTo>
                    <a:pt x="1" y="2692"/>
                    <a:pt x="1" y="2859"/>
                    <a:pt x="1" y="3026"/>
                  </a:cubicBezTo>
                  <a:cubicBezTo>
                    <a:pt x="49" y="4714"/>
                    <a:pt x="1451" y="5859"/>
                    <a:pt x="2930" y="5859"/>
                  </a:cubicBezTo>
                  <a:cubicBezTo>
                    <a:pt x="3526" y="5859"/>
                    <a:pt x="4134" y="5673"/>
                    <a:pt x="4671" y="5261"/>
                  </a:cubicBezTo>
                  <a:cubicBezTo>
                    <a:pt x="6572" y="3826"/>
                    <a:pt x="6039" y="858"/>
                    <a:pt x="3770" y="157"/>
                  </a:cubicBezTo>
                  <a:lnTo>
                    <a:pt x="3804" y="157"/>
                  </a:lnTo>
                  <a:cubicBezTo>
                    <a:pt x="3637" y="90"/>
                    <a:pt x="3470" y="57"/>
                    <a:pt x="3303" y="24"/>
                  </a:cubicBezTo>
                  <a:cubicBezTo>
                    <a:pt x="3177" y="8"/>
                    <a:pt x="3052" y="0"/>
                    <a:pt x="2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29"/>
          <p:cNvGrpSpPr/>
          <p:nvPr/>
        </p:nvGrpSpPr>
        <p:grpSpPr>
          <a:xfrm>
            <a:off x="7784739" y="90377"/>
            <a:ext cx="1235357" cy="1132784"/>
            <a:chOff x="7784739" y="90377"/>
            <a:chExt cx="1235357" cy="1132784"/>
          </a:xfrm>
        </p:grpSpPr>
        <p:sp>
          <p:nvSpPr>
            <p:cNvPr id="263" name="Google Shape;263;p29"/>
            <p:cNvSpPr/>
            <p:nvPr/>
          </p:nvSpPr>
          <p:spPr>
            <a:xfrm rot="1131222">
              <a:off x="7872994" y="349621"/>
              <a:ext cx="1058831" cy="721826"/>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rot="1131222">
              <a:off x="8443609" y="109323"/>
              <a:ext cx="154269" cy="222782"/>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rot="1131222">
              <a:off x="8589121" y="220255"/>
              <a:ext cx="169085" cy="189698"/>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rot="1131222">
              <a:off x="8212156" y="208882"/>
              <a:ext cx="190672" cy="163494"/>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rot="1131222">
              <a:off x="7932918" y="568984"/>
              <a:ext cx="904562" cy="372591"/>
            </a:xfrm>
            <a:custGeom>
              <a:rect b="b" l="l" r="r" t="t"/>
              <a:pathLst>
                <a:path extrusionOk="0" h="20148" w="48902">
                  <a:moveTo>
                    <a:pt x="38460" y="1"/>
                  </a:moveTo>
                  <a:cubicBezTo>
                    <a:pt x="34788" y="1"/>
                    <a:pt x="30055" y="171"/>
                    <a:pt x="24117" y="683"/>
                  </a:cubicBezTo>
                  <a:cubicBezTo>
                    <a:pt x="6305" y="2217"/>
                    <a:pt x="0" y="4452"/>
                    <a:pt x="0" y="4452"/>
                  </a:cubicBezTo>
                  <a:cubicBezTo>
                    <a:pt x="0" y="4452"/>
                    <a:pt x="4036" y="19162"/>
                    <a:pt x="25485" y="20130"/>
                  </a:cubicBezTo>
                  <a:cubicBezTo>
                    <a:pt x="25747" y="20142"/>
                    <a:pt x="26006" y="20148"/>
                    <a:pt x="26263" y="20148"/>
                  </a:cubicBezTo>
                  <a:cubicBezTo>
                    <a:pt x="41071" y="20148"/>
                    <a:pt x="48902" y="683"/>
                    <a:pt x="48902" y="683"/>
                  </a:cubicBezTo>
                  <a:cubicBezTo>
                    <a:pt x="48902" y="683"/>
                    <a:pt x="45803" y="1"/>
                    <a:pt x="38460" y="1"/>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rot="1131264">
              <a:off x="8164079" y="569479"/>
              <a:ext cx="442111" cy="238038"/>
            </a:xfrm>
            <a:custGeom>
              <a:rect b="b" l="l" r="r" t="t"/>
              <a:pathLst>
                <a:path extrusionOk="0" h="6910" w="12834">
                  <a:moveTo>
                    <a:pt x="0" y="790"/>
                  </a:moveTo>
                  <a:lnTo>
                    <a:pt x="6614" y="98"/>
                  </a:lnTo>
                  <a:lnTo>
                    <a:pt x="12834" y="0"/>
                  </a:lnTo>
                  <a:lnTo>
                    <a:pt x="12143" y="2863"/>
                  </a:lnTo>
                  <a:lnTo>
                    <a:pt x="10168" y="5726"/>
                  </a:lnTo>
                  <a:lnTo>
                    <a:pt x="6022" y="6910"/>
                  </a:lnTo>
                  <a:lnTo>
                    <a:pt x="1777" y="5726"/>
                  </a:lnTo>
                  <a:lnTo>
                    <a:pt x="296" y="3653"/>
                  </a:lnTo>
                  <a:close/>
                </a:path>
              </a:pathLst>
            </a:custGeom>
            <a:solidFill>
              <a:schemeClr val="dk2"/>
            </a:solidFill>
            <a:ln>
              <a:noFill/>
            </a:ln>
          </p:spPr>
        </p:sp>
        <p:sp>
          <p:nvSpPr>
            <p:cNvPr id="269" name="Google Shape;269;p29"/>
            <p:cNvSpPr/>
            <p:nvPr/>
          </p:nvSpPr>
          <p:spPr>
            <a:xfrm rot="1131222">
              <a:off x="7873010" y="349627"/>
              <a:ext cx="1058831" cy="721826"/>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rot="1131222">
              <a:off x="8474425" y="151796"/>
              <a:ext cx="91951" cy="138067"/>
            </a:xfrm>
            <a:custGeom>
              <a:rect b="b" l="l" r="r" t="t"/>
              <a:pathLst>
                <a:path extrusionOk="0" h="7466" w="4971">
                  <a:moveTo>
                    <a:pt x="2536" y="0"/>
                  </a:moveTo>
                  <a:cubicBezTo>
                    <a:pt x="0" y="267"/>
                    <a:pt x="1301" y="4203"/>
                    <a:pt x="968" y="5971"/>
                  </a:cubicBezTo>
                  <a:cubicBezTo>
                    <a:pt x="916" y="6955"/>
                    <a:pt x="1686" y="7465"/>
                    <a:pt x="2451" y="7465"/>
                  </a:cubicBezTo>
                  <a:cubicBezTo>
                    <a:pt x="3163" y="7465"/>
                    <a:pt x="3871" y="7022"/>
                    <a:pt x="3903" y="6104"/>
                  </a:cubicBezTo>
                  <a:cubicBezTo>
                    <a:pt x="3470" y="4336"/>
                    <a:pt x="4971" y="334"/>
                    <a:pt x="2536"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rot="1131222">
              <a:off x="8443626" y="109329"/>
              <a:ext cx="154269" cy="222782"/>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rot="1131222">
              <a:off x="8629545" y="263993"/>
              <a:ext cx="92561" cy="104946"/>
            </a:xfrm>
            <a:custGeom>
              <a:rect b="b" l="l" r="r" t="t"/>
              <a:pathLst>
                <a:path extrusionOk="0" h="5675" w="5004">
                  <a:moveTo>
                    <a:pt x="3021" y="0"/>
                  </a:moveTo>
                  <a:cubicBezTo>
                    <a:pt x="1859" y="0"/>
                    <a:pt x="1652" y="1662"/>
                    <a:pt x="1201" y="2564"/>
                  </a:cubicBezTo>
                  <a:cubicBezTo>
                    <a:pt x="801" y="3432"/>
                    <a:pt x="0" y="4733"/>
                    <a:pt x="1068" y="5466"/>
                  </a:cubicBezTo>
                  <a:cubicBezTo>
                    <a:pt x="1317" y="5612"/>
                    <a:pt x="1542" y="5675"/>
                    <a:pt x="1745" y="5675"/>
                  </a:cubicBezTo>
                  <a:cubicBezTo>
                    <a:pt x="2705" y="5675"/>
                    <a:pt x="3172" y="4252"/>
                    <a:pt x="3503" y="3398"/>
                  </a:cubicBezTo>
                  <a:cubicBezTo>
                    <a:pt x="3903" y="2364"/>
                    <a:pt x="5004" y="630"/>
                    <a:pt x="3436" y="63"/>
                  </a:cubicBezTo>
                  <a:cubicBezTo>
                    <a:pt x="3285" y="20"/>
                    <a:pt x="3147" y="0"/>
                    <a:pt x="3021"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rot="1131222">
              <a:off x="8589138" y="220261"/>
              <a:ext cx="169085" cy="189698"/>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rot="1131222">
              <a:off x="8246691" y="247844"/>
              <a:ext cx="100423" cy="78372"/>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35"/>
                  </a:cubicBezTo>
                  <a:cubicBezTo>
                    <a:pt x="3770" y="1668"/>
                    <a:pt x="3136" y="201"/>
                    <a:pt x="1902"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rot="1131222">
              <a:off x="8212172" y="208887"/>
              <a:ext cx="190672" cy="163494"/>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rot="1131222">
              <a:off x="8185596" y="469235"/>
              <a:ext cx="721326" cy="157613"/>
            </a:xfrm>
            <a:custGeom>
              <a:rect b="b" l="l" r="r" t="t"/>
              <a:pathLst>
                <a:path extrusionOk="0" h="8523" w="38996">
                  <a:moveTo>
                    <a:pt x="19629" y="0"/>
                  </a:moveTo>
                  <a:cubicBezTo>
                    <a:pt x="19013" y="0"/>
                    <a:pt x="18396" y="17"/>
                    <a:pt x="17780" y="49"/>
                  </a:cubicBezTo>
                  <a:cubicBezTo>
                    <a:pt x="16212" y="483"/>
                    <a:pt x="14711" y="983"/>
                    <a:pt x="13210" y="1617"/>
                  </a:cubicBezTo>
                  <a:cubicBezTo>
                    <a:pt x="11642" y="2284"/>
                    <a:pt x="10108" y="3018"/>
                    <a:pt x="8573" y="3785"/>
                  </a:cubicBezTo>
                  <a:cubicBezTo>
                    <a:pt x="7906" y="4186"/>
                    <a:pt x="7206" y="4553"/>
                    <a:pt x="6539" y="4919"/>
                  </a:cubicBezTo>
                  <a:lnTo>
                    <a:pt x="6739" y="4819"/>
                  </a:lnTo>
                  <a:lnTo>
                    <a:pt x="6739" y="4819"/>
                  </a:lnTo>
                  <a:cubicBezTo>
                    <a:pt x="6038" y="5186"/>
                    <a:pt x="5338" y="5620"/>
                    <a:pt x="4604" y="5987"/>
                  </a:cubicBezTo>
                  <a:cubicBezTo>
                    <a:pt x="4037" y="6254"/>
                    <a:pt x="3470" y="6554"/>
                    <a:pt x="2936" y="6854"/>
                  </a:cubicBezTo>
                  <a:cubicBezTo>
                    <a:pt x="1935" y="7388"/>
                    <a:pt x="968" y="7922"/>
                    <a:pt x="1" y="8522"/>
                  </a:cubicBezTo>
                  <a:cubicBezTo>
                    <a:pt x="4504" y="7855"/>
                    <a:pt x="9007" y="7388"/>
                    <a:pt x="13544" y="6888"/>
                  </a:cubicBezTo>
                  <a:cubicBezTo>
                    <a:pt x="13010" y="6487"/>
                    <a:pt x="13977" y="1817"/>
                    <a:pt x="14678" y="1650"/>
                  </a:cubicBezTo>
                  <a:cubicBezTo>
                    <a:pt x="14889" y="1603"/>
                    <a:pt x="15075" y="1581"/>
                    <a:pt x="15238" y="1581"/>
                  </a:cubicBezTo>
                  <a:cubicBezTo>
                    <a:pt x="17375" y="1581"/>
                    <a:pt x="15659" y="5391"/>
                    <a:pt x="15412" y="6754"/>
                  </a:cubicBezTo>
                  <a:cubicBezTo>
                    <a:pt x="16346" y="6654"/>
                    <a:pt x="17346" y="6587"/>
                    <a:pt x="18314" y="6521"/>
                  </a:cubicBezTo>
                  <a:cubicBezTo>
                    <a:pt x="18447" y="5186"/>
                    <a:pt x="18247" y="1617"/>
                    <a:pt x="20048" y="1584"/>
                  </a:cubicBezTo>
                  <a:cubicBezTo>
                    <a:pt x="22283" y="2017"/>
                    <a:pt x="20582" y="4919"/>
                    <a:pt x="20549" y="6387"/>
                  </a:cubicBezTo>
                  <a:cubicBezTo>
                    <a:pt x="21182" y="6354"/>
                    <a:pt x="21783" y="6354"/>
                    <a:pt x="22383" y="6320"/>
                  </a:cubicBezTo>
                  <a:cubicBezTo>
                    <a:pt x="22650" y="5086"/>
                    <a:pt x="22450" y="3252"/>
                    <a:pt x="23517" y="2418"/>
                  </a:cubicBezTo>
                  <a:cubicBezTo>
                    <a:pt x="23778" y="2339"/>
                    <a:pt x="24001" y="2303"/>
                    <a:pt x="24191" y="2303"/>
                  </a:cubicBezTo>
                  <a:cubicBezTo>
                    <a:pt x="25848" y="2303"/>
                    <a:pt x="24991" y="5057"/>
                    <a:pt x="24752" y="6254"/>
                  </a:cubicBezTo>
                  <a:lnTo>
                    <a:pt x="26886" y="6254"/>
                  </a:lnTo>
                  <a:cubicBezTo>
                    <a:pt x="27020" y="4986"/>
                    <a:pt x="26419" y="2284"/>
                    <a:pt x="28221" y="2117"/>
                  </a:cubicBezTo>
                  <a:cubicBezTo>
                    <a:pt x="30122" y="2451"/>
                    <a:pt x="29021" y="5053"/>
                    <a:pt x="29021" y="6354"/>
                  </a:cubicBezTo>
                  <a:lnTo>
                    <a:pt x="31356" y="6487"/>
                  </a:lnTo>
                  <a:cubicBezTo>
                    <a:pt x="31076" y="4232"/>
                    <a:pt x="32072" y="3130"/>
                    <a:pt x="32880" y="3130"/>
                  </a:cubicBezTo>
                  <a:cubicBezTo>
                    <a:pt x="33709" y="3130"/>
                    <a:pt x="34340" y="4290"/>
                    <a:pt x="33191" y="6554"/>
                  </a:cubicBezTo>
                  <a:cubicBezTo>
                    <a:pt x="34859" y="6621"/>
                    <a:pt x="36527" y="6754"/>
                    <a:pt x="38195" y="6754"/>
                  </a:cubicBezTo>
                  <a:cubicBezTo>
                    <a:pt x="38461" y="6754"/>
                    <a:pt x="38728" y="6754"/>
                    <a:pt x="38995" y="6721"/>
                  </a:cubicBezTo>
                  <a:cubicBezTo>
                    <a:pt x="33418" y="2094"/>
                    <a:pt x="26575" y="0"/>
                    <a:pt x="196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rot="1131222">
              <a:off x="8106939" y="392536"/>
              <a:ext cx="417728" cy="171501"/>
            </a:xfrm>
            <a:custGeom>
              <a:rect b="b" l="l" r="r" t="t"/>
              <a:pathLst>
                <a:path extrusionOk="0" h="9274" w="22583">
                  <a:moveTo>
                    <a:pt x="22583" y="1"/>
                  </a:moveTo>
                  <a:cubicBezTo>
                    <a:pt x="14244" y="501"/>
                    <a:pt x="6305" y="3737"/>
                    <a:pt x="0" y="9274"/>
                  </a:cubicBezTo>
                  <a:cubicBezTo>
                    <a:pt x="1601" y="8974"/>
                    <a:pt x="3202" y="8707"/>
                    <a:pt x="4837" y="8440"/>
                  </a:cubicBezTo>
                  <a:cubicBezTo>
                    <a:pt x="5804" y="7873"/>
                    <a:pt x="6772" y="7339"/>
                    <a:pt x="7739" y="6772"/>
                  </a:cubicBezTo>
                  <a:cubicBezTo>
                    <a:pt x="8306" y="6505"/>
                    <a:pt x="8840" y="6205"/>
                    <a:pt x="9407" y="5938"/>
                  </a:cubicBezTo>
                  <a:cubicBezTo>
                    <a:pt x="10141" y="5571"/>
                    <a:pt x="10841" y="5138"/>
                    <a:pt x="11542" y="4771"/>
                  </a:cubicBezTo>
                  <a:lnTo>
                    <a:pt x="11542" y="4771"/>
                  </a:lnTo>
                  <a:lnTo>
                    <a:pt x="11342" y="4871"/>
                  </a:lnTo>
                  <a:cubicBezTo>
                    <a:pt x="12009" y="4504"/>
                    <a:pt x="12709" y="4137"/>
                    <a:pt x="13376" y="3737"/>
                  </a:cubicBezTo>
                  <a:cubicBezTo>
                    <a:pt x="14911" y="2969"/>
                    <a:pt x="16445" y="2236"/>
                    <a:pt x="18013" y="1568"/>
                  </a:cubicBezTo>
                  <a:cubicBezTo>
                    <a:pt x="19514" y="935"/>
                    <a:pt x="21015" y="434"/>
                    <a:pt x="22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rot="1131222">
              <a:off x="7920359" y="391177"/>
              <a:ext cx="969988" cy="636852"/>
            </a:xfrm>
            <a:custGeom>
              <a:rect b="b" l="l" r="r" t="t"/>
              <a:pathLst>
                <a:path extrusionOk="0" h="34438" w="52439">
                  <a:moveTo>
                    <a:pt x="30730" y="2261"/>
                  </a:moveTo>
                  <a:cubicBezTo>
                    <a:pt x="37655" y="2261"/>
                    <a:pt x="44526" y="4354"/>
                    <a:pt x="50103" y="8981"/>
                  </a:cubicBezTo>
                  <a:cubicBezTo>
                    <a:pt x="49836" y="8981"/>
                    <a:pt x="49569" y="9014"/>
                    <a:pt x="49269" y="9014"/>
                  </a:cubicBezTo>
                  <a:cubicBezTo>
                    <a:pt x="47601" y="9014"/>
                    <a:pt x="45933" y="8881"/>
                    <a:pt x="44266" y="8814"/>
                  </a:cubicBezTo>
                  <a:cubicBezTo>
                    <a:pt x="45429" y="6538"/>
                    <a:pt x="44811" y="5378"/>
                    <a:pt x="43984" y="5378"/>
                  </a:cubicBezTo>
                  <a:cubicBezTo>
                    <a:pt x="43176" y="5378"/>
                    <a:pt x="42167" y="6488"/>
                    <a:pt x="42431" y="8748"/>
                  </a:cubicBezTo>
                  <a:lnTo>
                    <a:pt x="40096" y="8614"/>
                  </a:lnTo>
                  <a:cubicBezTo>
                    <a:pt x="40096" y="7313"/>
                    <a:pt x="41230" y="4678"/>
                    <a:pt x="39329" y="4378"/>
                  </a:cubicBezTo>
                  <a:cubicBezTo>
                    <a:pt x="37494" y="4545"/>
                    <a:pt x="38128" y="7213"/>
                    <a:pt x="37994" y="8514"/>
                  </a:cubicBezTo>
                  <a:cubicBezTo>
                    <a:pt x="37644" y="8497"/>
                    <a:pt x="37286" y="8489"/>
                    <a:pt x="36927" y="8489"/>
                  </a:cubicBezTo>
                  <a:cubicBezTo>
                    <a:pt x="36568" y="8489"/>
                    <a:pt x="36210" y="8497"/>
                    <a:pt x="35860" y="8514"/>
                  </a:cubicBezTo>
                  <a:cubicBezTo>
                    <a:pt x="36099" y="7317"/>
                    <a:pt x="36956" y="4563"/>
                    <a:pt x="35299" y="4563"/>
                  </a:cubicBezTo>
                  <a:cubicBezTo>
                    <a:pt x="35109" y="4563"/>
                    <a:pt x="34886" y="4599"/>
                    <a:pt x="34625" y="4678"/>
                  </a:cubicBezTo>
                  <a:cubicBezTo>
                    <a:pt x="33558" y="5512"/>
                    <a:pt x="33725" y="7313"/>
                    <a:pt x="33491" y="8581"/>
                  </a:cubicBezTo>
                  <a:cubicBezTo>
                    <a:pt x="32857" y="8614"/>
                    <a:pt x="32257" y="8614"/>
                    <a:pt x="31657" y="8648"/>
                  </a:cubicBezTo>
                  <a:cubicBezTo>
                    <a:pt x="31690" y="7180"/>
                    <a:pt x="33358" y="4244"/>
                    <a:pt x="31156" y="3844"/>
                  </a:cubicBezTo>
                  <a:cubicBezTo>
                    <a:pt x="29355" y="3877"/>
                    <a:pt x="29555" y="7447"/>
                    <a:pt x="29422" y="8781"/>
                  </a:cubicBezTo>
                  <a:cubicBezTo>
                    <a:pt x="28454" y="8848"/>
                    <a:pt x="27454" y="8914"/>
                    <a:pt x="26486" y="9014"/>
                  </a:cubicBezTo>
                  <a:cubicBezTo>
                    <a:pt x="26765" y="7651"/>
                    <a:pt x="28454" y="3841"/>
                    <a:pt x="26313" y="3841"/>
                  </a:cubicBezTo>
                  <a:cubicBezTo>
                    <a:pt x="26150" y="3841"/>
                    <a:pt x="25963" y="3863"/>
                    <a:pt x="25752" y="3911"/>
                  </a:cubicBezTo>
                  <a:cubicBezTo>
                    <a:pt x="25085" y="4078"/>
                    <a:pt x="24085" y="8748"/>
                    <a:pt x="24618" y="9181"/>
                  </a:cubicBezTo>
                  <a:cubicBezTo>
                    <a:pt x="20115" y="9648"/>
                    <a:pt x="15612" y="10115"/>
                    <a:pt x="11109" y="10782"/>
                  </a:cubicBezTo>
                  <a:cubicBezTo>
                    <a:pt x="9507" y="11049"/>
                    <a:pt x="7906" y="11316"/>
                    <a:pt x="6305" y="11616"/>
                  </a:cubicBezTo>
                  <a:cubicBezTo>
                    <a:pt x="12576" y="6079"/>
                    <a:pt x="20515" y="2810"/>
                    <a:pt x="28888" y="2310"/>
                  </a:cubicBezTo>
                  <a:cubicBezTo>
                    <a:pt x="29502" y="2277"/>
                    <a:pt x="30116" y="2261"/>
                    <a:pt x="30730" y="2261"/>
                  </a:cubicBezTo>
                  <a:close/>
                  <a:moveTo>
                    <a:pt x="35993" y="10516"/>
                  </a:moveTo>
                  <a:cubicBezTo>
                    <a:pt x="34859" y="15085"/>
                    <a:pt x="33892" y="18688"/>
                    <a:pt x="28888" y="20423"/>
                  </a:cubicBezTo>
                  <a:cubicBezTo>
                    <a:pt x="27564" y="20930"/>
                    <a:pt x="26045" y="21183"/>
                    <a:pt x="24495" y="21183"/>
                  </a:cubicBezTo>
                  <a:cubicBezTo>
                    <a:pt x="19212" y="21183"/>
                    <a:pt x="13557" y="18245"/>
                    <a:pt x="13944" y="12417"/>
                  </a:cubicBezTo>
                  <a:cubicBezTo>
                    <a:pt x="15378" y="12217"/>
                    <a:pt x="16879" y="12017"/>
                    <a:pt x="18380" y="11883"/>
                  </a:cubicBezTo>
                  <a:lnTo>
                    <a:pt x="18380" y="11883"/>
                  </a:lnTo>
                  <a:cubicBezTo>
                    <a:pt x="18347" y="12050"/>
                    <a:pt x="18347" y="12217"/>
                    <a:pt x="18380" y="12350"/>
                  </a:cubicBezTo>
                  <a:cubicBezTo>
                    <a:pt x="18425" y="15789"/>
                    <a:pt x="20809" y="17358"/>
                    <a:pt x="23350" y="17358"/>
                  </a:cubicBezTo>
                  <a:cubicBezTo>
                    <a:pt x="26479" y="17358"/>
                    <a:pt x="29848" y="14979"/>
                    <a:pt x="29388" y="10782"/>
                  </a:cubicBezTo>
                  <a:cubicBezTo>
                    <a:pt x="31590" y="10649"/>
                    <a:pt x="33791" y="10549"/>
                    <a:pt x="35993" y="10516"/>
                  </a:cubicBezTo>
                  <a:close/>
                  <a:moveTo>
                    <a:pt x="37794" y="10516"/>
                  </a:moveTo>
                  <a:cubicBezTo>
                    <a:pt x="41764" y="10649"/>
                    <a:pt x="45767" y="10849"/>
                    <a:pt x="49770" y="10916"/>
                  </a:cubicBezTo>
                  <a:cubicBezTo>
                    <a:pt x="49736" y="10983"/>
                    <a:pt x="49703" y="11049"/>
                    <a:pt x="49703" y="11116"/>
                  </a:cubicBezTo>
                  <a:cubicBezTo>
                    <a:pt x="46767" y="17554"/>
                    <a:pt x="41664" y="22758"/>
                    <a:pt x="35326" y="25827"/>
                  </a:cubicBezTo>
                  <a:lnTo>
                    <a:pt x="35359" y="25827"/>
                  </a:lnTo>
                  <a:cubicBezTo>
                    <a:pt x="32424" y="27261"/>
                    <a:pt x="29255" y="28195"/>
                    <a:pt x="25986" y="28528"/>
                  </a:cubicBezTo>
                  <a:cubicBezTo>
                    <a:pt x="25549" y="28559"/>
                    <a:pt x="25114" y="28574"/>
                    <a:pt x="24682" y="28574"/>
                  </a:cubicBezTo>
                  <a:cubicBezTo>
                    <a:pt x="15576" y="28574"/>
                    <a:pt x="7554" y="22001"/>
                    <a:pt x="2936" y="14485"/>
                  </a:cubicBezTo>
                  <a:lnTo>
                    <a:pt x="3103" y="14452"/>
                  </a:lnTo>
                  <a:cubicBezTo>
                    <a:pt x="3670" y="14318"/>
                    <a:pt x="4237" y="14185"/>
                    <a:pt x="4771" y="14085"/>
                  </a:cubicBezTo>
                  <a:lnTo>
                    <a:pt x="5505" y="13918"/>
                  </a:lnTo>
                  <a:cubicBezTo>
                    <a:pt x="7539" y="13518"/>
                    <a:pt x="9574" y="13084"/>
                    <a:pt x="11609" y="12784"/>
                  </a:cubicBezTo>
                  <a:lnTo>
                    <a:pt x="11609" y="12784"/>
                  </a:lnTo>
                  <a:cubicBezTo>
                    <a:pt x="10998" y="19890"/>
                    <a:pt x="17825" y="23693"/>
                    <a:pt x="24171" y="23693"/>
                  </a:cubicBezTo>
                  <a:cubicBezTo>
                    <a:pt x="25451" y="23693"/>
                    <a:pt x="26711" y="23538"/>
                    <a:pt x="27887" y="23225"/>
                  </a:cubicBezTo>
                  <a:cubicBezTo>
                    <a:pt x="32057" y="22224"/>
                    <a:pt x="35926" y="19455"/>
                    <a:pt x="37261" y="15219"/>
                  </a:cubicBezTo>
                  <a:cubicBezTo>
                    <a:pt x="37527" y="13751"/>
                    <a:pt x="38528" y="11917"/>
                    <a:pt x="37794" y="10516"/>
                  </a:cubicBezTo>
                  <a:close/>
                  <a:moveTo>
                    <a:pt x="29197" y="1"/>
                  </a:moveTo>
                  <a:cubicBezTo>
                    <a:pt x="22034" y="1"/>
                    <a:pt x="14973" y="2633"/>
                    <a:pt x="8974" y="6479"/>
                  </a:cubicBezTo>
                  <a:cubicBezTo>
                    <a:pt x="6005" y="8447"/>
                    <a:pt x="3203" y="10649"/>
                    <a:pt x="668" y="13117"/>
                  </a:cubicBezTo>
                  <a:cubicBezTo>
                    <a:pt x="67" y="13718"/>
                    <a:pt x="1" y="14652"/>
                    <a:pt x="468" y="15319"/>
                  </a:cubicBezTo>
                  <a:cubicBezTo>
                    <a:pt x="5300" y="23762"/>
                    <a:pt x="14396" y="31090"/>
                    <a:pt x="24309" y="31090"/>
                  </a:cubicBezTo>
                  <a:cubicBezTo>
                    <a:pt x="26028" y="31090"/>
                    <a:pt x="27771" y="30870"/>
                    <a:pt x="29522" y="30396"/>
                  </a:cubicBezTo>
                  <a:cubicBezTo>
                    <a:pt x="30141" y="31636"/>
                    <a:pt x="29996" y="34437"/>
                    <a:pt x="31828" y="34437"/>
                  </a:cubicBezTo>
                  <a:cubicBezTo>
                    <a:pt x="31870" y="34437"/>
                    <a:pt x="31913" y="34436"/>
                    <a:pt x="31957" y="34433"/>
                  </a:cubicBezTo>
                  <a:cubicBezTo>
                    <a:pt x="33892" y="33665"/>
                    <a:pt x="31923" y="31197"/>
                    <a:pt x="31757" y="29763"/>
                  </a:cubicBezTo>
                  <a:cubicBezTo>
                    <a:pt x="32591" y="29496"/>
                    <a:pt x="33391" y="29229"/>
                    <a:pt x="34225" y="28929"/>
                  </a:cubicBezTo>
                  <a:cubicBezTo>
                    <a:pt x="34926" y="30148"/>
                    <a:pt x="34875" y="33287"/>
                    <a:pt x="36590" y="33287"/>
                  </a:cubicBezTo>
                  <a:cubicBezTo>
                    <a:pt x="36753" y="33287"/>
                    <a:pt x="36931" y="33259"/>
                    <a:pt x="37127" y="33198"/>
                  </a:cubicBezTo>
                  <a:cubicBezTo>
                    <a:pt x="38728" y="31998"/>
                    <a:pt x="36527" y="29596"/>
                    <a:pt x="36360" y="28028"/>
                  </a:cubicBezTo>
                  <a:cubicBezTo>
                    <a:pt x="37060" y="27728"/>
                    <a:pt x="37728" y="27394"/>
                    <a:pt x="38361" y="27027"/>
                  </a:cubicBezTo>
                  <a:cubicBezTo>
                    <a:pt x="39423" y="28221"/>
                    <a:pt x="39858" y="31131"/>
                    <a:pt x="41666" y="31131"/>
                  </a:cubicBezTo>
                  <a:cubicBezTo>
                    <a:pt x="41676" y="31131"/>
                    <a:pt x="41687" y="31131"/>
                    <a:pt x="41697" y="31130"/>
                  </a:cubicBezTo>
                  <a:cubicBezTo>
                    <a:pt x="44065" y="30163"/>
                    <a:pt x="40830" y="27294"/>
                    <a:pt x="40363" y="25860"/>
                  </a:cubicBezTo>
                  <a:cubicBezTo>
                    <a:pt x="40997" y="25393"/>
                    <a:pt x="41630" y="24959"/>
                    <a:pt x="42231" y="24459"/>
                  </a:cubicBezTo>
                  <a:cubicBezTo>
                    <a:pt x="43271" y="25417"/>
                    <a:pt x="44513" y="28689"/>
                    <a:pt x="46069" y="28689"/>
                  </a:cubicBezTo>
                  <a:cubicBezTo>
                    <a:pt x="46408" y="28689"/>
                    <a:pt x="46763" y="28532"/>
                    <a:pt x="47134" y="28162"/>
                  </a:cubicBezTo>
                  <a:cubicBezTo>
                    <a:pt x="47868" y="26594"/>
                    <a:pt x="44833" y="24325"/>
                    <a:pt x="44132" y="22791"/>
                  </a:cubicBezTo>
                  <a:cubicBezTo>
                    <a:pt x="44599" y="22391"/>
                    <a:pt x="44999" y="21957"/>
                    <a:pt x="45433" y="21557"/>
                  </a:cubicBezTo>
                  <a:cubicBezTo>
                    <a:pt x="46621" y="22321"/>
                    <a:pt x="47761" y="24787"/>
                    <a:pt x="49260" y="24787"/>
                  </a:cubicBezTo>
                  <a:cubicBezTo>
                    <a:pt x="49529" y="24787"/>
                    <a:pt x="49809" y="24708"/>
                    <a:pt x="50103" y="24526"/>
                  </a:cubicBezTo>
                  <a:cubicBezTo>
                    <a:pt x="51537" y="22558"/>
                    <a:pt x="48102" y="21056"/>
                    <a:pt x="47168" y="19622"/>
                  </a:cubicBezTo>
                  <a:cubicBezTo>
                    <a:pt x="49269" y="16954"/>
                    <a:pt x="51371" y="13985"/>
                    <a:pt x="52038" y="10582"/>
                  </a:cubicBezTo>
                  <a:cubicBezTo>
                    <a:pt x="52371" y="10382"/>
                    <a:pt x="52438" y="9915"/>
                    <a:pt x="52171" y="9648"/>
                  </a:cubicBezTo>
                  <a:cubicBezTo>
                    <a:pt x="48168" y="3978"/>
                    <a:pt x="40997" y="1509"/>
                    <a:pt x="34359" y="475"/>
                  </a:cubicBezTo>
                  <a:cubicBezTo>
                    <a:pt x="32641" y="152"/>
                    <a:pt x="30916" y="1"/>
                    <a:pt x="29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rot="1131222">
              <a:off x="8475025" y="150028"/>
              <a:ext cx="91951" cy="138085"/>
            </a:xfrm>
            <a:custGeom>
              <a:rect b="b" l="l" r="r" t="t"/>
              <a:pathLst>
                <a:path extrusionOk="0" h="7467" w="4971">
                  <a:moveTo>
                    <a:pt x="2536" y="1"/>
                  </a:moveTo>
                  <a:cubicBezTo>
                    <a:pt x="0" y="234"/>
                    <a:pt x="1301" y="4204"/>
                    <a:pt x="968" y="5972"/>
                  </a:cubicBezTo>
                  <a:cubicBezTo>
                    <a:pt x="916" y="6956"/>
                    <a:pt x="1686" y="7466"/>
                    <a:pt x="2451" y="7466"/>
                  </a:cubicBezTo>
                  <a:cubicBezTo>
                    <a:pt x="3163" y="7466"/>
                    <a:pt x="3871" y="7023"/>
                    <a:pt x="3903" y="6105"/>
                  </a:cubicBezTo>
                  <a:cubicBezTo>
                    <a:pt x="3470" y="4337"/>
                    <a:pt x="4971" y="335"/>
                    <a:pt x="2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rot="1131222">
              <a:off x="8630232" y="262257"/>
              <a:ext cx="92561" cy="104391"/>
            </a:xfrm>
            <a:custGeom>
              <a:rect b="b" l="l" r="r" t="t"/>
              <a:pathLst>
                <a:path extrusionOk="0" h="5645" w="5004">
                  <a:moveTo>
                    <a:pt x="3021" y="0"/>
                  </a:moveTo>
                  <a:cubicBezTo>
                    <a:pt x="1859" y="0"/>
                    <a:pt x="1652" y="1662"/>
                    <a:pt x="1201" y="2564"/>
                  </a:cubicBezTo>
                  <a:cubicBezTo>
                    <a:pt x="801" y="3432"/>
                    <a:pt x="0" y="4733"/>
                    <a:pt x="1068" y="5433"/>
                  </a:cubicBezTo>
                  <a:cubicBezTo>
                    <a:pt x="1321" y="5580"/>
                    <a:pt x="1548" y="5644"/>
                    <a:pt x="1753" y="5644"/>
                  </a:cubicBezTo>
                  <a:cubicBezTo>
                    <a:pt x="2708" y="5644"/>
                    <a:pt x="3173" y="4250"/>
                    <a:pt x="3503" y="3398"/>
                  </a:cubicBezTo>
                  <a:cubicBezTo>
                    <a:pt x="3903" y="2364"/>
                    <a:pt x="5004" y="630"/>
                    <a:pt x="3436" y="63"/>
                  </a:cubicBezTo>
                  <a:cubicBezTo>
                    <a:pt x="3285" y="20"/>
                    <a:pt x="3147" y="0"/>
                    <a:pt x="3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rot="1131222">
              <a:off x="8247289" y="246094"/>
              <a:ext cx="100423" cy="78372"/>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02"/>
                  </a:cubicBezTo>
                  <a:cubicBezTo>
                    <a:pt x="3770" y="1668"/>
                    <a:pt x="3136" y="20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1_1_1_1_1">
    <p:bg>
      <p:bgPr>
        <a:blipFill>
          <a:blip r:embed="rId2">
            <a:alphaModFix/>
          </a:blip>
          <a:stretch>
            <a:fillRect/>
          </a:stretch>
        </a:blipFill>
      </p:bgPr>
    </p:bg>
    <p:spTree>
      <p:nvGrpSpPr>
        <p:cNvPr id="282" name="Shape 282"/>
        <p:cNvGrpSpPr/>
        <p:nvPr/>
      </p:nvGrpSpPr>
      <p:grpSpPr>
        <a:xfrm>
          <a:off x="0" y="0"/>
          <a:ext cx="0" cy="0"/>
          <a:chOff x="0" y="0"/>
          <a:chExt cx="0" cy="0"/>
        </a:xfrm>
      </p:grpSpPr>
      <p:grpSp>
        <p:nvGrpSpPr>
          <p:cNvPr id="283" name="Google Shape;283;p30"/>
          <p:cNvGrpSpPr/>
          <p:nvPr/>
        </p:nvGrpSpPr>
        <p:grpSpPr>
          <a:xfrm>
            <a:off x="7833326" y="4310123"/>
            <a:ext cx="1120381" cy="645787"/>
            <a:chOff x="7833326" y="4310123"/>
            <a:chExt cx="1120381" cy="645787"/>
          </a:xfrm>
        </p:grpSpPr>
        <p:sp>
          <p:nvSpPr>
            <p:cNvPr id="284" name="Google Shape;284;p30"/>
            <p:cNvSpPr/>
            <p:nvPr/>
          </p:nvSpPr>
          <p:spPr>
            <a:xfrm>
              <a:off x="7833326" y="4310123"/>
              <a:ext cx="1120381" cy="645787"/>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7833326" y="4310123"/>
              <a:ext cx="1120381" cy="645787"/>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7895286" y="4356008"/>
              <a:ext cx="900907" cy="417958"/>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8746668" y="4420005"/>
              <a:ext cx="154658" cy="89399"/>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8688531" y="4512543"/>
              <a:ext cx="144249" cy="105128"/>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8621001" y="4594498"/>
              <a:ext cx="132322" cy="112234"/>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8542254" y="4674302"/>
              <a:ext cx="106012" cy="130440"/>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8455691" y="4722184"/>
              <a:ext cx="79182" cy="143423"/>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7887142" y="4666408"/>
              <a:ext cx="97427" cy="142828"/>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8003091" y="4713484"/>
              <a:ext cx="77415" cy="148916"/>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8118426" y="4746366"/>
              <a:ext cx="62589" cy="147437"/>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8257442" y="4757333"/>
              <a:ext cx="33340" cy="150567"/>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8354704" y="4746884"/>
              <a:ext cx="65489" cy="145632"/>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30"/>
          <p:cNvGrpSpPr/>
          <p:nvPr/>
        </p:nvGrpSpPr>
        <p:grpSpPr>
          <a:xfrm>
            <a:off x="130025" y="3905716"/>
            <a:ext cx="1286485" cy="1132832"/>
            <a:chOff x="130025" y="3905716"/>
            <a:chExt cx="1286485" cy="1132832"/>
          </a:xfrm>
        </p:grpSpPr>
        <p:sp>
          <p:nvSpPr>
            <p:cNvPr id="298" name="Google Shape;298;p30"/>
            <p:cNvSpPr/>
            <p:nvPr/>
          </p:nvSpPr>
          <p:spPr>
            <a:xfrm flipH="1" rot="1503462">
              <a:off x="238670" y="4096810"/>
              <a:ext cx="1069195" cy="75064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flipH="1" rot="1503462">
              <a:off x="256971" y="4155575"/>
              <a:ext cx="1013430" cy="624892"/>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flipH="1" rot="1503462">
              <a:off x="238670" y="4096810"/>
              <a:ext cx="1069195" cy="75064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flipH="1" rot="1503462">
              <a:off x="256958" y="4155633"/>
              <a:ext cx="1013430" cy="624832"/>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flipH="1" rot="1503462">
              <a:off x="274186" y="4143906"/>
              <a:ext cx="981176" cy="649914"/>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30"/>
          <p:cNvGrpSpPr/>
          <p:nvPr/>
        </p:nvGrpSpPr>
        <p:grpSpPr>
          <a:xfrm>
            <a:off x="7661348" y="48729"/>
            <a:ext cx="1389863" cy="1122331"/>
            <a:chOff x="7661348" y="48729"/>
            <a:chExt cx="1389863" cy="1122331"/>
          </a:xfrm>
        </p:grpSpPr>
        <p:sp>
          <p:nvSpPr>
            <p:cNvPr id="304" name="Google Shape;304;p30"/>
            <p:cNvSpPr/>
            <p:nvPr/>
          </p:nvSpPr>
          <p:spPr>
            <a:xfrm rot="-1086179">
              <a:off x="7753771" y="216469"/>
              <a:ext cx="1205017" cy="78685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rot="-1086179">
              <a:off x="8765377" y="379929"/>
              <a:ext cx="91685" cy="91003"/>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rot="-1086179">
              <a:off x="7753771" y="216469"/>
              <a:ext cx="1205017" cy="78685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rot="-1086179">
              <a:off x="8100201" y="414471"/>
              <a:ext cx="547319" cy="526539"/>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rot="-1086179">
              <a:off x="7904976" y="413870"/>
              <a:ext cx="953451" cy="521906"/>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rot="-1086179">
              <a:off x="8105064" y="398611"/>
              <a:ext cx="552675" cy="552675"/>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rot="-1086179">
              <a:off x="8272181" y="560749"/>
              <a:ext cx="254274" cy="217608"/>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rot="-1086179">
              <a:off x="7839086" y="676990"/>
              <a:ext cx="91685" cy="91685"/>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rot="-1086179">
              <a:off x="7911178" y="565350"/>
              <a:ext cx="76962" cy="103719"/>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rot="-1086179">
              <a:off x="7993763" y="473267"/>
              <a:ext cx="62260" cy="106387"/>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rot="-1086179">
              <a:off x="8100485" y="374084"/>
              <a:ext cx="35482" cy="117780"/>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rot="-1086179">
              <a:off x="8220707" y="312991"/>
              <a:ext cx="6057" cy="123135"/>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rot="-1086179">
              <a:off x="8659838" y="322843"/>
              <a:ext cx="76962" cy="104401"/>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rot="-1086179">
              <a:off x="8553977" y="289513"/>
              <a:ext cx="62240" cy="107069"/>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rot="-1086179">
              <a:off x="8436884" y="272602"/>
              <a:ext cx="35482" cy="117780"/>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rot="-1086179">
              <a:off x="8333334" y="284650"/>
              <a:ext cx="6037" cy="123797"/>
            </a:xfrm>
            <a:custGeom>
              <a:rect b="b" l="l" r="r" t="t"/>
              <a:pathLst>
                <a:path extrusionOk="0" fill="none" h="6172" w="301">
                  <a:moveTo>
                    <a:pt x="1" y="6172"/>
                  </a:moveTo>
                  <a:lnTo>
                    <a:pt x="30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rot="-437812">
              <a:off x="8769678" y="369063"/>
              <a:ext cx="76960" cy="104412"/>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8358458" y="520332"/>
              <a:ext cx="123600" cy="123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30"/>
          <p:cNvGrpSpPr/>
          <p:nvPr/>
        </p:nvGrpSpPr>
        <p:grpSpPr>
          <a:xfrm>
            <a:off x="62475" y="83903"/>
            <a:ext cx="878673" cy="1051960"/>
            <a:chOff x="62475" y="83903"/>
            <a:chExt cx="878673" cy="1051960"/>
          </a:xfrm>
        </p:grpSpPr>
        <p:sp>
          <p:nvSpPr>
            <p:cNvPr id="323" name="Google Shape;323;p30"/>
            <p:cNvSpPr/>
            <p:nvPr/>
          </p:nvSpPr>
          <p:spPr>
            <a:xfrm rot="-1541300">
              <a:off x="232850" y="155599"/>
              <a:ext cx="537947" cy="908575"/>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rot="-1541300">
              <a:off x="284818" y="206558"/>
              <a:ext cx="426780" cy="810102"/>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rot="-1541300">
              <a:off x="232826" y="155591"/>
              <a:ext cx="537947" cy="908575"/>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rot="-1541300">
              <a:off x="332449" y="214907"/>
              <a:ext cx="374025" cy="792495"/>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rot="-1541300">
              <a:off x="322815" y="205588"/>
              <a:ext cx="392758" cy="810102"/>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rot="-1541300">
              <a:off x="318917" y="304771"/>
              <a:ext cx="315402" cy="726846"/>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rot="-1541300">
              <a:off x="309281" y="295445"/>
              <a:ext cx="334170" cy="744453"/>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idx="1" type="body"/>
          </p:nvPr>
        </p:nvSpPr>
        <p:spPr>
          <a:xfrm>
            <a:off x="629875" y="1172575"/>
            <a:ext cx="7879800" cy="34872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Clr>
                <a:schemeClr val="dk1"/>
              </a:buClr>
              <a:buSzPts val="2400"/>
              <a:buFont typeface="Comfortaa"/>
              <a:buAutoNum type="arabicPeriod"/>
              <a:defRPr sz="1200">
                <a:solidFill>
                  <a:schemeClr val="dk1"/>
                </a:solidFill>
                <a:latin typeface="Questrial"/>
                <a:ea typeface="Questrial"/>
                <a:cs typeface="Questrial"/>
                <a:sym typeface="Questrial"/>
              </a:defRPr>
            </a:lvl1pPr>
            <a:lvl2pPr indent="-317500" lvl="1" marL="914400" rtl="0">
              <a:spcBef>
                <a:spcPts val="0"/>
              </a:spcBef>
              <a:spcAft>
                <a:spcPts val="0"/>
              </a:spcAft>
              <a:buClr>
                <a:schemeClr val="dk1"/>
              </a:buClr>
              <a:buSzPts val="1400"/>
              <a:buFont typeface="Roboto Slab Light"/>
              <a:buAutoNum type="alphaLcPeriod"/>
              <a:defRPr>
                <a:solidFill>
                  <a:schemeClr val="dk1"/>
                </a:solidFill>
                <a:latin typeface="Roboto Slab Light"/>
                <a:ea typeface="Roboto Slab Light"/>
                <a:cs typeface="Roboto Slab Light"/>
                <a:sym typeface="Roboto Slab Light"/>
              </a:defRPr>
            </a:lvl2pPr>
            <a:lvl3pPr indent="-317500" lvl="2" marL="1371600" rtl="0">
              <a:spcBef>
                <a:spcPts val="0"/>
              </a:spcBef>
              <a:spcAft>
                <a:spcPts val="0"/>
              </a:spcAft>
              <a:buClr>
                <a:schemeClr val="dk1"/>
              </a:buClr>
              <a:buSzPts val="1400"/>
              <a:buFont typeface="Roboto Slab Light"/>
              <a:buAutoNum type="romanLcPeriod"/>
              <a:defRPr>
                <a:solidFill>
                  <a:schemeClr val="dk1"/>
                </a:solidFill>
                <a:latin typeface="Roboto Slab Light"/>
                <a:ea typeface="Roboto Slab Light"/>
                <a:cs typeface="Roboto Slab Light"/>
                <a:sym typeface="Roboto Slab Light"/>
              </a:defRPr>
            </a:lvl3pPr>
            <a:lvl4pPr indent="-317500" lvl="3" marL="1828800" rtl="0">
              <a:spcBef>
                <a:spcPts val="0"/>
              </a:spcBef>
              <a:spcAft>
                <a:spcPts val="0"/>
              </a:spcAft>
              <a:buClr>
                <a:schemeClr val="dk1"/>
              </a:buClr>
              <a:buSzPts val="1400"/>
              <a:buFont typeface="Roboto Slab Light"/>
              <a:buAutoNum type="arabicPeriod"/>
              <a:defRPr>
                <a:solidFill>
                  <a:schemeClr val="dk1"/>
                </a:solidFill>
                <a:latin typeface="Roboto Slab Light"/>
                <a:ea typeface="Roboto Slab Light"/>
                <a:cs typeface="Roboto Slab Light"/>
                <a:sym typeface="Roboto Slab Light"/>
              </a:defRPr>
            </a:lvl4pPr>
            <a:lvl5pPr indent="-317500" lvl="4" marL="2286000" rtl="0">
              <a:spcBef>
                <a:spcPts val="0"/>
              </a:spcBef>
              <a:spcAft>
                <a:spcPts val="0"/>
              </a:spcAft>
              <a:buClr>
                <a:schemeClr val="dk1"/>
              </a:buClr>
              <a:buSzPts val="1400"/>
              <a:buFont typeface="Roboto Slab Light"/>
              <a:buAutoNum type="alphaLcPeriod"/>
              <a:defRPr>
                <a:solidFill>
                  <a:schemeClr val="dk1"/>
                </a:solidFill>
                <a:latin typeface="Roboto Slab Light"/>
                <a:ea typeface="Roboto Slab Light"/>
                <a:cs typeface="Roboto Slab Light"/>
                <a:sym typeface="Roboto Slab Light"/>
              </a:defRPr>
            </a:lvl5pPr>
            <a:lvl6pPr indent="-317500" lvl="5" marL="2743200" rtl="0">
              <a:spcBef>
                <a:spcPts val="0"/>
              </a:spcBef>
              <a:spcAft>
                <a:spcPts val="0"/>
              </a:spcAft>
              <a:buClr>
                <a:schemeClr val="dk1"/>
              </a:buClr>
              <a:buSzPts val="1400"/>
              <a:buFont typeface="Roboto Slab Light"/>
              <a:buAutoNum type="romanLcPeriod"/>
              <a:defRPr>
                <a:solidFill>
                  <a:schemeClr val="dk1"/>
                </a:solidFill>
                <a:latin typeface="Roboto Slab Light"/>
                <a:ea typeface="Roboto Slab Light"/>
                <a:cs typeface="Roboto Slab Light"/>
                <a:sym typeface="Roboto Slab Light"/>
              </a:defRPr>
            </a:lvl6pPr>
            <a:lvl7pPr indent="-317500" lvl="6" marL="3200400" rtl="0">
              <a:spcBef>
                <a:spcPts val="0"/>
              </a:spcBef>
              <a:spcAft>
                <a:spcPts val="0"/>
              </a:spcAft>
              <a:buClr>
                <a:schemeClr val="dk1"/>
              </a:buClr>
              <a:buSzPts val="1400"/>
              <a:buFont typeface="Roboto Slab Light"/>
              <a:buAutoNum type="arabicPeriod"/>
              <a:defRPr>
                <a:solidFill>
                  <a:schemeClr val="dk1"/>
                </a:solidFill>
                <a:latin typeface="Roboto Slab Light"/>
                <a:ea typeface="Roboto Slab Light"/>
                <a:cs typeface="Roboto Slab Light"/>
                <a:sym typeface="Roboto Slab Light"/>
              </a:defRPr>
            </a:lvl7pPr>
            <a:lvl8pPr indent="-317500" lvl="7" marL="3657600" rtl="0">
              <a:spcBef>
                <a:spcPts val="0"/>
              </a:spcBef>
              <a:spcAft>
                <a:spcPts val="0"/>
              </a:spcAft>
              <a:buClr>
                <a:schemeClr val="dk1"/>
              </a:buClr>
              <a:buSzPts val="1400"/>
              <a:buFont typeface="Roboto Slab Light"/>
              <a:buAutoNum type="alphaLcPeriod"/>
              <a:defRPr>
                <a:solidFill>
                  <a:schemeClr val="dk1"/>
                </a:solidFill>
                <a:latin typeface="Roboto Slab Light"/>
                <a:ea typeface="Roboto Slab Light"/>
                <a:cs typeface="Roboto Slab Light"/>
                <a:sym typeface="Roboto Slab Light"/>
              </a:defRPr>
            </a:lvl8pPr>
            <a:lvl9pPr indent="-317500" lvl="8" marL="4114800" rtl="0">
              <a:spcBef>
                <a:spcPts val="0"/>
              </a:spcBef>
              <a:spcAft>
                <a:spcPts val="0"/>
              </a:spcAft>
              <a:buClr>
                <a:schemeClr val="dk1"/>
              </a:buClr>
              <a:buSzPts val="1400"/>
              <a:buFont typeface="Roboto Slab Light"/>
              <a:buAutoNum type="romanLcPeriod"/>
              <a:defRPr>
                <a:solidFill>
                  <a:schemeClr val="dk1"/>
                </a:solidFill>
                <a:latin typeface="Roboto Slab Light"/>
                <a:ea typeface="Roboto Slab Light"/>
                <a:cs typeface="Roboto Slab Light"/>
                <a:sym typeface="Roboto Slab Light"/>
              </a:defRPr>
            </a:lvl9pPr>
          </a:lstStyle>
          <a:p/>
        </p:txBody>
      </p:sp>
      <p:sp>
        <p:nvSpPr>
          <p:cNvPr id="17" name="Google Shape;17;p4"/>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5264181" y="2965132"/>
            <a:ext cx="18414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800"/>
              <a:buFont typeface="Catamaran"/>
              <a:buNone/>
              <a:defRPr i="0" sz="1800"/>
            </a:lvl1pPr>
            <a:lvl2pPr lvl="1" rtl="0" algn="ctr">
              <a:spcBef>
                <a:spcPts val="0"/>
              </a:spcBef>
              <a:spcAft>
                <a:spcPts val="0"/>
              </a:spcAft>
              <a:buSzPts val="1800"/>
              <a:buFont typeface="Catamaran"/>
              <a:buNone/>
              <a:defRPr b="1" sz="1800">
                <a:latin typeface="Catamaran"/>
                <a:ea typeface="Catamaran"/>
                <a:cs typeface="Catamaran"/>
                <a:sym typeface="Catamaran"/>
              </a:defRPr>
            </a:lvl2pPr>
            <a:lvl3pPr lvl="2" rtl="0" algn="ctr">
              <a:spcBef>
                <a:spcPts val="0"/>
              </a:spcBef>
              <a:spcAft>
                <a:spcPts val="0"/>
              </a:spcAft>
              <a:buSzPts val="1800"/>
              <a:buFont typeface="Catamaran"/>
              <a:buNone/>
              <a:defRPr b="1" sz="1800">
                <a:latin typeface="Catamaran"/>
                <a:ea typeface="Catamaran"/>
                <a:cs typeface="Catamaran"/>
                <a:sym typeface="Catamaran"/>
              </a:defRPr>
            </a:lvl3pPr>
            <a:lvl4pPr lvl="3" rtl="0" algn="ctr">
              <a:spcBef>
                <a:spcPts val="0"/>
              </a:spcBef>
              <a:spcAft>
                <a:spcPts val="0"/>
              </a:spcAft>
              <a:buSzPts val="1800"/>
              <a:buFont typeface="Catamaran"/>
              <a:buNone/>
              <a:defRPr b="1" sz="1800">
                <a:latin typeface="Catamaran"/>
                <a:ea typeface="Catamaran"/>
                <a:cs typeface="Catamaran"/>
                <a:sym typeface="Catamaran"/>
              </a:defRPr>
            </a:lvl4pPr>
            <a:lvl5pPr lvl="4" rtl="0" algn="ctr">
              <a:spcBef>
                <a:spcPts val="0"/>
              </a:spcBef>
              <a:spcAft>
                <a:spcPts val="0"/>
              </a:spcAft>
              <a:buSzPts val="1800"/>
              <a:buFont typeface="Catamaran"/>
              <a:buNone/>
              <a:defRPr b="1" sz="1800">
                <a:latin typeface="Catamaran"/>
                <a:ea typeface="Catamaran"/>
                <a:cs typeface="Catamaran"/>
                <a:sym typeface="Catamaran"/>
              </a:defRPr>
            </a:lvl5pPr>
            <a:lvl6pPr lvl="5" rtl="0" algn="ctr">
              <a:spcBef>
                <a:spcPts val="0"/>
              </a:spcBef>
              <a:spcAft>
                <a:spcPts val="0"/>
              </a:spcAft>
              <a:buSzPts val="1800"/>
              <a:buFont typeface="Catamaran"/>
              <a:buNone/>
              <a:defRPr b="1" sz="1800">
                <a:latin typeface="Catamaran"/>
                <a:ea typeface="Catamaran"/>
                <a:cs typeface="Catamaran"/>
                <a:sym typeface="Catamaran"/>
              </a:defRPr>
            </a:lvl6pPr>
            <a:lvl7pPr lvl="6" rtl="0" algn="ctr">
              <a:spcBef>
                <a:spcPts val="0"/>
              </a:spcBef>
              <a:spcAft>
                <a:spcPts val="0"/>
              </a:spcAft>
              <a:buSzPts val="1800"/>
              <a:buFont typeface="Catamaran"/>
              <a:buNone/>
              <a:defRPr b="1" sz="1800">
                <a:latin typeface="Catamaran"/>
                <a:ea typeface="Catamaran"/>
                <a:cs typeface="Catamaran"/>
                <a:sym typeface="Catamaran"/>
              </a:defRPr>
            </a:lvl7pPr>
            <a:lvl8pPr lvl="7" rtl="0" algn="ctr">
              <a:spcBef>
                <a:spcPts val="0"/>
              </a:spcBef>
              <a:spcAft>
                <a:spcPts val="0"/>
              </a:spcAft>
              <a:buSzPts val="1800"/>
              <a:buFont typeface="Catamaran"/>
              <a:buNone/>
              <a:defRPr b="1" sz="1800">
                <a:latin typeface="Catamaran"/>
                <a:ea typeface="Catamaran"/>
                <a:cs typeface="Catamaran"/>
                <a:sym typeface="Catamaran"/>
              </a:defRPr>
            </a:lvl8pPr>
            <a:lvl9pPr lvl="8" rtl="0" algn="ctr">
              <a:spcBef>
                <a:spcPts val="0"/>
              </a:spcBef>
              <a:spcAft>
                <a:spcPts val="0"/>
              </a:spcAft>
              <a:buSzPts val="1800"/>
              <a:buFont typeface="Catamaran"/>
              <a:buNone/>
              <a:defRPr b="1" sz="1800">
                <a:latin typeface="Catamaran"/>
                <a:ea typeface="Catamaran"/>
                <a:cs typeface="Catamaran"/>
                <a:sym typeface="Catamaran"/>
              </a:defRPr>
            </a:lvl9pPr>
          </a:lstStyle>
          <a:p/>
        </p:txBody>
      </p:sp>
      <p:sp>
        <p:nvSpPr>
          <p:cNvPr id="20" name="Google Shape;20;p5"/>
          <p:cNvSpPr txBox="1"/>
          <p:nvPr>
            <p:ph idx="1" type="subTitle"/>
          </p:nvPr>
        </p:nvSpPr>
        <p:spPr>
          <a:xfrm>
            <a:off x="5342331" y="3220175"/>
            <a:ext cx="1685100" cy="89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Questrial"/>
                <a:ea typeface="Questrial"/>
                <a:cs typeface="Questrial"/>
                <a:sym typeface="Questrial"/>
              </a:defRPr>
            </a:lvl1pPr>
            <a:lvl2pPr lvl="1" rtl="0" algn="ctr">
              <a:spcBef>
                <a:spcPts val="0"/>
              </a:spcBef>
              <a:spcAft>
                <a:spcPts val="0"/>
              </a:spcAft>
              <a:buNone/>
              <a:defRPr sz="1400">
                <a:solidFill>
                  <a:schemeClr val="dk1"/>
                </a:solidFill>
                <a:latin typeface="Questrial"/>
                <a:ea typeface="Questrial"/>
                <a:cs typeface="Questrial"/>
                <a:sym typeface="Questrial"/>
              </a:defRPr>
            </a:lvl2pPr>
            <a:lvl3pPr lvl="2" rtl="0" algn="ctr">
              <a:spcBef>
                <a:spcPts val="0"/>
              </a:spcBef>
              <a:spcAft>
                <a:spcPts val="0"/>
              </a:spcAft>
              <a:buNone/>
              <a:defRPr sz="1400">
                <a:solidFill>
                  <a:schemeClr val="dk1"/>
                </a:solidFill>
                <a:latin typeface="Questrial"/>
                <a:ea typeface="Questrial"/>
                <a:cs typeface="Questrial"/>
                <a:sym typeface="Questrial"/>
              </a:defRPr>
            </a:lvl3pPr>
            <a:lvl4pPr lvl="3" rtl="0" algn="ctr">
              <a:spcBef>
                <a:spcPts val="0"/>
              </a:spcBef>
              <a:spcAft>
                <a:spcPts val="0"/>
              </a:spcAft>
              <a:buNone/>
              <a:defRPr sz="1400">
                <a:solidFill>
                  <a:schemeClr val="dk1"/>
                </a:solidFill>
                <a:latin typeface="Questrial"/>
                <a:ea typeface="Questrial"/>
                <a:cs typeface="Questrial"/>
                <a:sym typeface="Questrial"/>
              </a:defRPr>
            </a:lvl4pPr>
            <a:lvl5pPr lvl="4" rtl="0" algn="ctr">
              <a:spcBef>
                <a:spcPts val="0"/>
              </a:spcBef>
              <a:spcAft>
                <a:spcPts val="0"/>
              </a:spcAft>
              <a:buNone/>
              <a:defRPr sz="1400">
                <a:solidFill>
                  <a:schemeClr val="dk1"/>
                </a:solidFill>
                <a:latin typeface="Questrial"/>
                <a:ea typeface="Questrial"/>
                <a:cs typeface="Questrial"/>
                <a:sym typeface="Questrial"/>
              </a:defRPr>
            </a:lvl5pPr>
            <a:lvl6pPr lvl="5" rtl="0" algn="ctr">
              <a:spcBef>
                <a:spcPts val="0"/>
              </a:spcBef>
              <a:spcAft>
                <a:spcPts val="0"/>
              </a:spcAft>
              <a:buNone/>
              <a:defRPr sz="1400">
                <a:solidFill>
                  <a:schemeClr val="dk1"/>
                </a:solidFill>
                <a:latin typeface="Questrial"/>
                <a:ea typeface="Questrial"/>
                <a:cs typeface="Questrial"/>
                <a:sym typeface="Questrial"/>
              </a:defRPr>
            </a:lvl6pPr>
            <a:lvl7pPr lvl="6" rtl="0" algn="ctr">
              <a:spcBef>
                <a:spcPts val="0"/>
              </a:spcBef>
              <a:spcAft>
                <a:spcPts val="0"/>
              </a:spcAft>
              <a:buNone/>
              <a:defRPr sz="1400">
                <a:solidFill>
                  <a:schemeClr val="dk1"/>
                </a:solidFill>
                <a:latin typeface="Questrial"/>
                <a:ea typeface="Questrial"/>
                <a:cs typeface="Questrial"/>
                <a:sym typeface="Questrial"/>
              </a:defRPr>
            </a:lvl7pPr>
            <a:lvl8pPr lvl="7" rtl="0" algn="ctr">
              <a:spcBef>
                <a:spcPts val="0"/>
              </a:spcBef>
              <a:spcAft>
                <a:spcPts val="0"/>
              </a:spcAft>
              <a:buNone/>
              <a:defRPr sz="1400">
                <a:solidFill>
                  <a:schemeClr val="dk1"/>
                </a:solidFill>
                <a:latin typeface="Questrial"/>
                <a:ea typeface="Questrial"/>
                <a:cs typeface="Questrial"/>
                <a:sym typeface="Questrial"/>
              </a:defRPr>
            </a:lvl8pPr>
            <a:lvl9pPr lvl="8" rtl="0" algn="ctr">
              <a:spcBef>
                <a:spcPts val="0"/>
              </a:spcBef>
              <a:spcAft>
                <a:spcPts val="0"/>
              </a:spcAft>
              <a:buNone/>
              <a:defRPr sz="1400">
                <a:solidFill>
                  <a:schemeClr val="dk1"/>
                </a:solidFill>
                <a:latin typeface="Questrial"/>
                <a:ea typeface="Questrial"/>
                <a:cs typeface="Questrial"/>
                <a:sym typeface="Questrial"/>
              </a:defRPr>
            </a:lvl9pPr>
          </a:lstStyle>
          <a:p/>
        </p:txBody>
      </p:sp>
      <p:sp>
        <p:nvSpPr>
          <p:cNvPr id="21" name="Google Shape;21;p5"/>
          <p:cNvSpPr txBox="1"/>
          <p:nvPr>
            <p:ph idx="2" type="title"/>
          </p:nvPr>
        </p:nvSpPr>
        <p:spPr>
          <a:xfrm>
            <a:off x="2038419" y="2965132"/>
            <a:ext cx="18414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800"/>
              <a:buFont typeface="Catamaran"/>
              <a:buNone/>
              <a:defRPr i="0" sz="1800"/>
            </a:lvl1pPr>
            <a:lvl2pPr lvl="1" rtl="0" algn="ctr">
              <a:spcBef>
                <a:spcPts val="0"/>
              </a:spcBef>
              <a:spcAft>
                <a:spcPts val="0"/>
              </a:spcAft>
              <a:buSzPts val="1800"/>
              <a:buFont typeface="Catamaran"/>
              <a:buNone/>
              <a:defRPr b="1" sz="1800">
                <a:latin typeface="Catamaran"/>
                <a:ea typeface="Catamaran"/>
                <a:cs typeface="Catamaran"/>
                <a:sym typeface="Catamaran"/>
              </a:defRPr>
            </a:lvl2pPr>
            <a:lvl3pPr lvl="2" rtl="0" algn="ctr">
              <a:spcBef>
                <a:spcPts val="0"/>
              </a:spcBef>
              <a:spcAft>
                <a:spcPts val="0"/>
              </a:spcAft>
              <a:buSzPts val="1800"/>
              <a:buFont typeface="Catamaran"/>
              <a:buNone/>
              <a:defRPr b="1" sz="1800">
                <a:latin typeface="Catamaran"/>
                <a:ea typeface="Catamaran"/>
                <a:cs typeface="Catamaran"/>
                <a:sym typeface="Catamaran"/>
              </a:defRPr>
            </a:lvl3pPr>
            <a:lvl4pPr lvl="3" rtl="0" algn="ctr">
              <a:spcBef>
                <a:spcPts val="0"/>
              </a:spcBef>
              <a:spcAft>
                <a:spcPts val="0"/>
              </a:spcAft>
              <a:buSzPts val="1800"/>
              <a:buFont typeface="Catamaran"/>
              <a:buNone/>
              <a:defRPr b="1" sz="1800">
                <a:latin typeface="Catamaran"/>
                <a:ea typeface="Catamaran"/>
                <a:cs typeface="Catamaran"/>
                <a:sym typeface="Catamaran"/>
              </a:defRPr>
            </a:lvl4pPr>
            <a:lvl5pPr lvl="4" rtl="0" algn="ctr">
              <a:spcBef>
                <a:spcPts val="0"/>
              </a:spcBef>
              <a:spcAft>
                <a:spcPts val="0"/>
              </a:spcAft>
              <a:buSzPts val="1800"/>
              <a:buFont typeface="Catamaran"/>
              <a:buNone/>
              <a:defRPr b="1" sz="1800">
                <a:latin typeface="Catamaran"/>
                <a:ea typeface="Catamaran"/>
                <a:cs typeface="Catamaran"/>
                <a:sym typeface="Catamaran"/>
              </a:defRPr>
            </a:lvl5pPr>
            <a:lvl6pPr lvl="5" rtl="0" algn="ctr">
              <a:spcBef>
                <a:spcPts val="0"/>
              </a:spcBef>
              <a:spcAft>
                <a:spcPts val="0"/>
              </a:spcAft>
              <a:buSzPts val="1800"/>
              <a:buFont typeface="Catamaran"/>
              <a:buNone/>
              <a:defRPr b="1" sz="1800">
                <a:latin typeface="Catamaran"/>
                <a:ea typeface="Catamaran"/>
                <a:cs typeface="Catamaran"/>
                <a:sym typeface="Catamaran"/>
              </a:defRPr>
            </a:lvl6pPr>
            <a:lvl7pPr lvl="6" rtl="0" algn="ctr">
              <a:spcBef>
                <a:spcPts val="0"/>
              </a:spcBef>
              <a:spcAft>
                <a:spcPts val="0"/>
              </a:spcAft>
              <a:buSzPts val="1800"/>
              <a:buFont typeface="Catamaran"/>
              <a:buNone/>
              <a:defRPr b="1" sz="1800">
                <a:latin typeface="Catamaran"/>
                <a:ea typeface="Catamaran"/>
                <a:cs typeface="Catamaran"/>
                <a:sym typeface="Catamaran"/>
              </a:defRPr>
            </a:lvl7pPr>
            <a:lvl8pPr lvl="7" rtl="0" algn="ctr">
              <a:spcBef>
                <a:spcPts val="0"/>
              </a:spcBef>
              <a:spcAft>
                <a:spcPts val="0"/>
              </a:spcAft>
              <a:buSzPts val="1800"/>
              <a:buFont typeface="Catamaran"/>
              <a:buNone/>
              <a:defRPr b="1" sz="1800">
                <a:latin typeface="Catamaran"/>
                <a:ea typeface="Catamaran"/>
                <a:cs typeface="Catamaran"/>
                <a:sym typeface="Catamaran"/>
              </a:defRPr>
            </a:lvl8pPr>
            <a:lvl9pPr lvl="8" rtl="0" algn="ctr">
              <a:spcBef>
                <a:spcPts val="0"/>
              </a:spcBef>
              <a:spcAft>
                <a:spcPts val="0"/>
              </a:spcAft>
              <a:buSzPts val="1800"/>
              <a:buFont typeface="Catamaran"/>
              <a:buNone/>
              <a:defRPr b="1" sz="1800">
                <a:latin typeface="Catamaran"/>
                <a:ea typeface="Catamaran"/>
                <a:cs typeface="Catamaran"/>
                <a:sym typeface="Catamaran"/>
              </a:defRPr>
            </a:lvl9pPr>
          </a:lstStyle>
          <a:p/>
        </p:txBody>
      </p:sp>
      <p:sp>
        <p:nvSpPr>
          <p:cNvPr id="22" name="Google Shape;22;p5"/>
          <p:cNvSpPr txBox="1"/>
          <p:nvPr>
            <p:ph idx="3" type="subTitle"/>
          </p:nvPr>
        </p:nvSpPr>
        <p:spPr>
          <a:xfrm>
            <a:off x="2116569" y="3220175"/>
            <a:ext cx="1685100" cy="89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Questrial"/>
                <a:ea typeface="Questrial"/>
                <a:cs typeface="Questrial"/>
                <a:sym typeface="Questrial"/>
              </a:defRPr>
            </a:lvl1pPr>
            <a:lvl2pPr lvl="1" rtl="0" algn="ctr">
              <a:spcBef>
                <a:spcPts val="0"/>
              </a:spcBef>
              <a:spcAft>
                <a:spcPts val="0"/>
              </a:spcAft>
              <a:buNone/>
              <a:defRPr sz="1400">
                <a:solidFill>
                  <a:schemeClr val="dk1"/>
                </a:solidFill>
                <a:latin typeface="Questrial"/>
                <a:ea typeface="Questrial"/>
                <a:cs typeface="Questrial"/>
                <a:sym typeface="Questrial"/>
              </a:defRPr>
            </a:lvl2pPr>
            <a:lvl3pPr lvl="2" rtl="0" algn="ctr">
              <a:spcBef>
                <a:spcPts val="0"/>
              </a:spcBef>
              <a:spcAft>
                <a:spcPts val="0"/>
              </a:spcAft>
              <a:buNone/>
              <a:defRPr sz="1400">
                <a:solidFill>
                  <a:schemeClr val="dk1"/>
                </a:solidFill>
                <a:latin typeface="Questrial"/>
                <a:ea typeface="Questrial"/>
                <a:cs typeface="Questrial"/>
                <a:sym typeface="Questrial"/>
              </a:defRPr>
            </a:lvl3pPr>
            <a:lvl4pPr lvl="3" rtl="0" algn="ctr">
              <a:spcBef>
                <a:spcPts val="0"/>
              </a:spcBef>
              <a:spcAft>
                <a:spcPts val="0"/>
              </a:spcAft>
              <a:buNone/>
              <a:defRPr sz="1400">
                <a:solidFill>
                  <a:schemeClr val="dk1"/>
                </a:solidFill>
                <a:latin typeface="Questrial"/>
                <a:ea typeface="Questrial"/>
                <a:cs typeface="Questrial"/>
                <a:sym typeface="Questrial"/>
              </a:defRPr>
            </a:lvl4pPr>
            <a:lvl5pPr lvl="4" rtl="0" algn="ctr">
              <a:spcBef>
                <a:spcPts val="0"/>
              </a:spcBef>
              <a:spcAft>
                <a:spcPts val="0"/>
              </a:spcAft>
              <a:buNone/>
              <a:defRPr sz="1400">
                <a:solidFill>
                  <a:schemeClr val="dk1"/>
                </a:solidFill>
                <a:latin typeface="Questrial"/>
                <a:ea typeface="Questrial"/>
                <a:cs typeface="Questrial"/>
                <a:sym typeface="Questrial"/>
              </a:defRPr>
            </a:lvl5pPr>
            <a:lvl6pPr lvl="5" rtl="0" algn="ctr">
              <a:spcBef>
                <a:spcPts val="0"/>
              </a:spcBef>
              <a:spcAft>
                <a:spcPts val="0"/>
              </a:spcAft>
              <a:buNone/>
              <a:defRPr sz="1400">
                <a:solidFill>
                  <a:schemeClr val="dk1"/>
                </a:solidFill>
                <a:latin typeface="Questrial"/>
                <a:ea typeface="Questrial"/>
                <a:cs typeface="Questrial"/>
                <a:sym typeface="Questrial"/>
              </a:defRPr>
            </a:lvl6pPr>
            <a:lvl7pPr lvl="6" rtl="0" algn="ctr">
              <a:spcBef>
                <a:spcPts val="0"/>
              </a:spcBef>
              <a:spcAft>
                <a:spcPts val="0"/>
              </a:spcAft>
              <a:buNone/>
              <a:defRPr sz="1400">
                <a:solidFill>
                  <a:schemeClr val="dk1"/>
                </a:solidFill>
                <a:latin typeface="Questrial"/>
                <a:ea typeface="Questrial"/>
                <a:cs typeface="Questrial"/>
                <a:sym typeface="Questrial"/>
              </a:defRPr>
            </a:lvl7pPr>
            <a:lvl8pPr lvl="7" rtl="0" algn="ctr">
              <a:spcBef>
                <a:spcPts val="0"/>
              </a:spcBef>
              <a:spcAft>
                <a:spcPts val="0"/>
              </a:spcAft>
              <a:buNone/>
              <a:defRPr sz="1400">
                <a:solidFill>
                  <a:schemeClr val="dk1"/>
                </a:solidFill>
                <a:latin typeface="Questrial"/>
                <a:ea typeface="Questrial"/>
                <a:cs typeface="Questrial"/>
                <a:sym typeface="Questrial"/>
              </a:defRPr>
            </a:lvl8pPr>
            <a:lvl9pPr lvl="8" rtl="0" algn="ctr">
              <a:spcBef>
                <a:spcPts val="0"/>
              </a:spcBef>
              <a:spcAft>
                <a:spcPts val="0"/>
              </a:spcAft>
              <a:buNone/>
              <a:defRPr sz="1400">
                <a:solidFill>
                  <a:schemeClr val="dk1"/>
                </a:solidFill>
                <a:latin typeface="Questrial"/>
                <a:ea typeface="Questrial"/>
                <a:cs typeface="Questrial"/>
                <a:sym typeface="Questrial"/>
              </a:defRPr>
            </a:lvl9pPr>
          </a:lstStyle>
          <a:p/>
        </p:txBody>
      </p:sp>
      <p:sp>
        <p:nvSpPr>
          <p:cNvPr id="23" name="Google Shape;23;p5"/>
          <p:cNvSpPr txBox="1"/>
          <p:nvPr>
            <p:ph idx="4"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6"/>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7"/>
          <p:cNvSpPr txBox="1"/>
          <p:nvPr>
            <p:ph type="title"/>
          </p:nvPr>
        </p:nvSpPr>
        <p:spPr>
          <a:xfrm>
            <a:off x="4285275" y="1379425"/>
            <a:ext cx="2310300" cy="4962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200"/>
              <a:buNone/>
              <a:defRPr i="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28" name="Google Shape;28;p7"/>
          <p:cNvSpPr txBox="1"/>
          <p:nvPr>
            <p:ph idx="1" type="subTitle"/>
          </p:nvPr>
        </p:nvSpPr>
        <p:spPr>
          <a:xfrm>
            <a:off x="4177500" y="1977500"/>
            <a:ext cx="4166400" cy="2423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a:solidFill>
                  <a:schemeClr val="dk1"/>
                </a:solidFill>
                <a:latin typeface="Questrial"/>
                <a:ea typeface="Questrial"/>
                <a:cs typeface="Questrial"/>
                <a:sym typeface="Questrial"/>
              </a:defRPr>
            </a:lvl1pPr>
            <a:lvl2pPr lvl="1" rtl="0">
              <a:spcBef>
                <a:spcPts val="0"/>
              </a:spcBef>
              <a:spcAft>
                <a:spcPts val="0"/>
              </a:spcAft>
              <a:buNone/>
              <a:defRPr>
                <a:solidFill>
                  <a:schemeClr val="dk1"/>
                </a:solidFill>
                <a:latin typeface="Questrial"/>
                <a:ea typeface="Questrial"/>
                <a:cs typeface="Questrial"/>
                <a:sym typeface="Questrial"/>
              </a:defRPr>
            </a:lvl2pPr>
            <a:lvl3pPr lvl="2" rtl="0">
              <a:spcBef>
                <a:spcPts val="0"/>
              </a:spcBef>
              <a:spcAft>
                <a:spcPts val="0"/>
              </a:spcAft>
              <a:buNone/>
              <a:defRPr>
                <a:solidFill>
                  <a:schemeClr val="dk1"/>
                </a:solidFill>
                <a:latin typeface="Questrial"/>
                <a:ea typeface="Questrial"/>
                <a:cs typeface="Questrial"/>
                <a:sym typeface="Questrial"/>
              </a:defRPr>
            </a:lvl3pPr>
            <a:lvl4pPr lvl="3" rtl="0">
              <a:spcBef>
                <a:spcPts val="0"/>
              </a:spcBef>
              <a:spcAft>
                <a:spcPts val="0"/>
              </a:spcAft>
              <a:buNone/>
              <a:defRPr>
                <a:solidFill>
                  <a:schemeClr val="dk1"/>
                </a:solidFill>
                <a:latin typeface="Questrial"/>
                <a:ea typeface="Questrial"/>
                <a:cs typeface="Questrial"/>
                <a:sym typeface="Questrial"/>
              </a:defRPr>
            </a:lvl4pPr>
            <a:lvl5pPr lvl="4" rtl="0">
              <a:spcBef>
                <a:spcPts val="0"/>
              </a:spcBef>
              <a:spcAft>
                <a:spcPts val="0"/>
              </a:spcAft>
              <a:buNone/>
              <a:defRPr>
                <a:solidFill>
                  <a:schemeClr val="dk1"/>
                </a:solidFill>
                <a:latin typeface="Questrial"/>
                <a:ea typeface="Questrial"/>
                <a:cs typeface="Questrial"/>
                <a:sym typeface="Questrial"/>
              </a:defRPr>
            </a:lvl5pPr>
            <a:lvl6pPr lvl="5" rtl="0">
              <a:spcBef>
                <a:spcPts val="0"/>
              </a:spcBef>
              <a:spcAft>
                <a:spcPts val="0"/>
              </a:spcAft>
              <a:buNone/>
              <a:defRPr>
                <a:solidFill>
                  <a:schemeClr val="dk1"/>
                </a:solidFill>
                <a:latin typeface="Questrial"/>
                <a:ea typeface="Questrial"/>
                <a:cs typeface="Questrial"/>
                <a:sym typeface="Questrial"/>
              </a:defRPr>
            </a:lvl6pPr>
            <a:lvl7pPr lvl="6" rtl="0">
              <a:spcBef>
                <a:spcPts val="0"/>
              </a:spcBef>
              <a:spcAft>
                <a:spcPts val="0"/>
              </a:spcAft>
              <a:buNone/>
              <a:defRPr>
                <a:solidFill>
                  <a:schemeClr val="dk1"/>
                </a:solidFill>
                <a:latin typeface="Questrial"/>
                <a:ea typeface="Questrial"/>
                <a:cs typeface="Questrial"/>
                <a:sym typeface="Questrial"/>
              </a:defRPr>
            </a:lvl7pPr>
            <a:lvl8pPr lvl="7" rtl="0">
              <a:spcBef>
                <a:spcPts val="0"/>
              </a:spcBef>
              <a:spcAft>
                <a:spcPts val="0"/>
              </a:spcAft>
              <a:buNone/>
              <a:defRPr>
                <a:solidFill>
                  <a:schemeClr val="dk1"/>
                </a:solidFill>
                <a:latin typeface="Questrial"/>
                <a:ea typeface="Questrial"/>
                <a:cs typeface="Questrial"/>
                <a:sym typeface="Questrial"/>
              </a:defRPr>
            </a:lvl8pPr>
            <a:lvl9pPr lvl="8" rtl="0">
              <a:spcBef>
                <a:spcPts val="0"/>
              </a:spcBef>
              <a:spcAft>
                <a:spcPts val="0"/>
              </a:spcAft>
              <a:buNone/>
              <a:defRPr>
                <a:solidFill>
                  <a:schemeClr val="dk1"/>
                </a:solidFill>
                <a:latin typeface="Questrial"/>
                <a:ea typeface="Questrial"/>
                <a:cs typeface="Questrial"/>
                <a:sym typeface="Quest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8"/>
          <p:cNvSpPr txBox="1"/>
          <p:nvPr>
            <p:ph type="title"/>
          </p:nvPr>
        </p:nvSpPr>
        <p:spPr>
          <a:xfrm>
            <a:off x="1295850" y="1329450"/>
            <a:ext cx="6552300" cy="22998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7200"/>
            </a:lvl1pPr>
            <a:lvl2pPr lvl="1" rtl="0">
              <a:spcBef>
                <a:spcPts val="0"/>
              </a:spcBef>
              <a:spcAft>
                <a:spcPts val="0"/>
              </a:spcAft>
              <a:buSzPts val="4800"/>
              <a:buNone/>
              <a:defRPr b="0" sz="4800"/>
            </a:lvl2pPr>
            <a:lvl3pPr lvl="2" rtl="0">
              <a:spcBef>
                <a:spcPts val="0"/>
              </a:spcBef>
              <a:spcAft>
                <a:spcPts val="0"/>
              </a:spcAft>
              <a:buSzPts val="4800"/>
              <a:buNone/>
              <a:defRPr b="0" sz="4800"/>
            </a:lvl3pPr>
            <a:lvl4pPr lvl="3" rtl="0">
              <a:spcBef>
                <a:spcPts val="0"/>
              </a:spcBef>
              <a:spcAft>
                <a:spcPts val="0"/>
              </a:spcAft>
              <a:buSzPts val="4800"/>
              <a:buNone/>
              <a:defRPr b="0" sz="4800"/>
            </a:lvl4pPr>
            <a:lvl5pPr lvl="4" rtl="0">
              <a:spcBef>
                <a:spcPts val="0"/>
              </a:spcBef>
              <a:spcAft>
                <a:spcPts val="0"/>
              </a:spcAft>
              <a:buSzPts val="4800"/>
              <a:buNone/>
              <a:defRPr b="0" sz="4800"/>
            </a:lvl5pPr>
            <a:lvl6pPr lvl="5" rtl="0">
              <a:spcBef>
                <a:spcPts val="0"/>
              </a:spcBef>
              <a:spcAft>
                <a:spcPts val="0"/>
              </a:spcAft>
              <a:buSzPts val="4800"/>
              <a:buNone/>
              <a:defRPr b="0" sz="4800"/>
            </a:lvl6pPr>
            <a:lvl7pPr lvl="6" rtl="0">
              <a:spcBef>
                <a:spcPts val="0"/>
              </a:spcBef>
              <a:spcAft>
                <a:spcPts val="0"/>
              </a:spcAft>
              <a:buSzPts val="4800"/>
              <a:buNone/>
              <a:defRPr b="0" sz="4800"/>
            </a:lvl7pPr>
            <a:lvl8pPr lvl="7" rtl="0">
              <a:spcBef>
                <a:spcPts val="0"/>
              </a:spcBef>
              <a:spcAft>
                <a:spcPts val="0"/>
              </a:spcAft>
              <a:buSzPts val="4800"/>
              <a:buNone/>
              <a:defRPr b="0" sz="4800"/>
            </a:lvl8pPr>
            <a:lvl9pPr lvl="8" rtl="0">
              <a:spcBef>
                <a:spcPts val="0"/>
              </a:spcBef>
              <a:spcAft>
                <a:spcPts val="0"/>
              </a:spcAft>
              <a:buSzPts val="4800"/>
              <a:buNone/>
              <a:defRPr b="0" sz="4800"/>
            </a:lvl9pPr>
          </a:lstStyle>
          <a:p/>
        </p:txBody>
      </p:sp>
      <p:sp>
        <p:nvSpPr>
          <p:cNvPr id="31" name="Google Shape;31;p8"/>
          <p:cNvSpPr/>
          <p:nvPr/>
        </p:nvSpPr>
        <p:spPr>
          <a:xfrm flipH="1">
            <a:off x="2004506" y="5300322"/>
            <a:ext cx="74590" cy="83012"/>
          </a:xfrm>
          <a:custGeom>
            <a:rect b="b" l="l" r="r" t="t"/>
            <a:pathLst>
              <a:path extrusionOk="0" h="3696" w="3321">
                <a:moveTo>
                  <a:pt x="2034" y="771"/>
                </a:moveTo>
                <a:cubicBezTo>
                  <a:pt x="2295" y="771"/>
                  <a:pt x="2506" y="924"/>
                  <a:pt x="2554" y="1305"/>
                </a:cubicBezTo>
                <a:cubicBezTo>
                  <a:pt x="2605" y="1842"/>
                  <a:pt x="1969" y="2713"/>
                  <a:pt x="1399" y="2713"/>
                </a:cubicBezTo>
                <a:cubicBezTo>
                  <a:pt x="1226" y="2713"/>
                  <a:pt x="1059" y="2633"/>
                  <a:pt x="919" y="2439"/>
                </a:cubicBezTo>
                <a:cubicBezTo>
                  <a:pt x="419" y="1724"/>
                  <a:pt x="1382" y="771"/>
                  <a:pt x="2034" y="771"/>
                </a:cubicBezTo>
                <a:close/>
                <a:moveTo>
                  <a:pt x="2205" y="0"/>
                </a:moveTo>
                <a:cubicBezTo>
                  <a:pt x="1226" y="0"/>
                  <a:pt x="0" y="1227"/>
                  <a:pt x="152" y="2439"/>
                </a:cubicBezTo>
                <a:cubicBezTo>
                  <a:pt x="257" y="3341"/>
                  <a:pt x="667" y="3696"/>
                  <a:pt x="1159" y="3696"/>
                </a:cubicBezTo>
                <a:cubicBezTo>
                  <a:pt x="2067" y="3696"/>
                  <a:pt x="3256" y="2484"/>
                  <a:pt x="3321" y="1272"/>
                </a:cubicBezTo>
                <a:cubicBezTo>
                  <a:pt x="3192" y="359"/>
                  <a:pt x="2735" y="0"/>
                  <a:pt x="2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8"/>
          <p:cNvSpPr/>
          <p:nvPr/>
        </p:nvSpPr>
        <p:spPr>
          <a:xfrm flipH="1">
            <a:off x="1915340" y="5341872"/>
            <a:ext cx="74612" cy="83214"/>
          </a:xfrm>
          <a:custGeom>
            <a:rect b="b" l="l" r="r" t="t"/>
            <a:pathLst>
              <a:path extrusionOk="0" h="3705" w="3322">
                <a:moveTo>
                  <a:pt x="2024" y="783"/>
                </a:moveTo>
                <a:cubicBezTo>
                  <a:pt x="2290" y="783"/>
                  <a:pt x="2506" y="937"/>
                  <a:pt x="2554" y="1323"/>
                </a:cubicBezTo>
                <a:cubicBezTo>
                  <a:pt x="2605" y="1833"/>
                  <a:pt x="1955" y="2712"/>
                  <a:pt x="1393" y="2712"/>
                </a:cubicBezTo>
                <a:cubicBezTo>
                  <a:pt x="1219" y="2712"/>
                  <a:pt x="1053" y="2628"/>
                  <a:pt x="920" y="2424"/>
                </a:cubicBezTo>
                <a:cubicBezTo>
                  <a:pt x="422" y="1713"/>
                  <a:pt x="1373" y="783"/>
                  <a:pt x="2024" y="783"/>
                </a:cubicBezTo>
                <a:close/>
                <a:moveTo>
                  <a:pt x="2208" y="1"/>
                </a:moveTo>
                <a:cubicBezTo>
                  <a:pt x="1228" y="1"/>
                  <a:pt x="1" y="1222"/>
                  <a:pt x="152" y="2457"/>
                </a:cubicBezTo>
                <a:cubicBezTo>
                  <a:pt x="257" y="3352"/>
                  <a:pt x="661" y="3704"/>
                  <a:pt x="1148" y="3704"/>
                </a:cubicBezTo>
                <a:cubicBezTo>
                  <a:pt x="2058" y="3704"/>
                  <a:pt x="3256" y="2473"/>
                  <a:pt x="3321" y="1256"/>
                </a:cubicBezTo>
                <a:cubicBezTo>
                  <a:pt x="3193" y="356"/>
                  <a:pt x="2736" y="1"/>
                  <a:pt x="2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9"/>
          <p:cNvSpPr txBox="1"/>
          <p:nvPr>
            <p:ph type="title"/>
          </p:nvPr>
        </p:nvSpPr>
        <p:spPr>
          <a:xfrm>
            <a:off x="713825" y="1820950"/>
            <a:ext cx="4054800" cy="488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200"/>
              <a:buNone/>
              <a:defRPr i="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35" name="Google Shape;35;p9"/>
          <p:cNvSpPr txBox="1"/>
          <p:nvPr>
            <p:ph idx="1" type="subTitle"/>
          </p:nvPr>
        </p:nvSpPr>
        <p:spPr>
          <a:xfrm>
            <a:off x="713825" y="2359550"/>
            <a:ext cx="3551400" cy="121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a:solidFill>
                  <a:schemeClr val="dk1"/>
                </a:solidFill>
                <a:latin typeface="Questrial"/>
                <a:ea typeface="Questrial"/>
                <a:cs typeface="Questrial"/>
                <a:sym typeface="Questrial"/>
              </a:defRPr>
            </a:lvl1pPr>
            <a:lvl2pPr lvl="1" rtl="0">
              <a:spcBef>
                <a:spcPts val="0"/>
              </a:spcBef>
              <a:spcAft>
                <a:spcPts val="0"/>
              </a:spcAft>
              <a:buNone/>
              <a:defRPr>
                <a:solidFill>
                  <a:schemeClr val="dk1"/>
                </a:solidFill>
                <a:latin typeface="Questrial"/>
                <a:ea typeface="Questrial"/>
                <a:cs typeface="Questrial"/>
                <a:sym typeface="Questrial"/>
              </a:defRPr>
            </a:lvl2pPr>
            <a:lvl3pPr lvl="2" rtl="0">
              <a:spcBef>
                <a:spcPts val="0"/>
              </a:spcBef>
              <a:spcAft>
                <a:spcPts val="0"/>
              </a:spcAft>
              <a:buNone/>
              <a:defRPr>
                <a:solidFill>
                  <a:schemeClr val="dk1"/>
                </a:solidFill>
                <a:latin typeface="Questrial"/>
                <a:ea typeface="Questrial"/>
                <a:cs typeface="Questrial"/>
                <a:sym typeface="Questrial"/>
              </a:defRPr>
            </a:lvl3pPr>
            <a:lvl4pPr lvl="3" rtl="0">
              <a:spcBef>
                <a:spcPts val="0"/>
              </a:spcBef>
              <a:spcAft>
                <a:spcPts val="0"/>
              </a:spcAft>
              <a:buNone/>
              <a:defRPr>
                <a:solidFill>
                  <a:schemeClr val="dk1"/>
                </a:solidFill>
                <a:latin typeface="Questrial"/>
                <a:ea typeface="Questrial"/>
                <a:cs typeface="Questrial"/>
                <a:sym typeface="Questrial"/>
              </a:defRPr>
            </a:lvl4pPr>
            <a:lvl5pPr lvl="4" rtl="0">
              <a:spcBef>
                <a:spcPts val="0"/>
              </a:spcBef>
              <a:spcAft>
                <a:spcPts val="0"/>
              </a:spcAft>
              <a:buNone/>
              <a:defRPr>
                <a:solidFill>
                  <a:schemeClr val="dk1"/>
                </a:solidFill>
                <a:latin typeface="Questrial"/>
                <a:ea typeface="Questrial"/>
                <a:cs typeface="Questrial"/>
                <a:sym typeface="Questrial"/>
              </a:defRPr>
            </a:lvl5pPr>
            <a:lvl6pPr lvl="5" rtl="0">
              <a:spcBef>
                <a:spcPts val="0"/>
              </a:spcBef>
              <a:spcAft>
                <a:spcPts val="0"/>
              </a:spcAft>
              <a:buNone/>
              <a:defRPr>
                <a:solidFill>
                  <a:schemeClr val="dk1"/>
                </a:solidFill>
                <a:latin typeface="Questrial"/>
                <a:ea typeface="Questrial"/>
                <a:cs typeface="Questrial"/>
                <a:sym typeface="Questrial"/>
              </a:defRPr>
            </a:lvl6pPr>
            <a:lvl7pPr lvl="6" rtl="0">
              <a:spcBef>
                <a:spcPts val="0"/>
              </a:spcBef>
              <a:spcAft>
                <a:spcPts val="0"/>
              </a:spcAft>
              <a:buNone/>
              <a:defRPr>
                <a:solidFill>
                  <a:schemeClr val="dk1"/>
                </a:solidFill>
                <a:latin typeface="Questrial"/>
                <a:ea typeface="Questrial"/>
                <a:cs typeface="Questrial"/>
                <a:sym typeface="Questrial"/>
              </a:defRPr>
            </a:lvl7pPr>
            <a:lvl8pPr lvl="7" rtl="0">
              <a:spcBef>
                <a:spcPts val="0"/>
              </a:spcBef>
              <a:spcAft>
                <a:spcPts val="0"/>
              </a:spcAft>
              <a:buNone/>
              <a:defRPr>
                <a:solidFill>
                  <a:schemeClr val="dk1"/>
                </a:solidFill>
                <a:latin typeface="Questrial"/>
                <a:ea typeface="Questrial"/>
                <a:cs typeface="Questrial"/>
                <a:sym typeface="Questrial"/>
              </a:defRPr>
            </a:lvl8pPr>
            <a:lvl9pPr lvl="8" rtl="0">
              <a:spcBef>
                <a:spcPts val="0"/>
              </a:spcBef>
              <a:spcAft>
                <a:spcPts val="0"/>
              </a:spcAft>
              <a:buNone/>
              <a:defRPr>
                <a:solidFill>
                  <a:schemeClr val="dk1"/>
                </a:solidFill>
                <a:latin typeface="Questrial"/>
                <a:ea typeface="Questrial"/>
                <a:cs typeface="Questrial"/>
                <a:sym typeface="Quest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36" name="Shape 36"/>
        <p:cNvGrpSpPr/>
        <p:nvPr/>
      </p:nvGrpSpPr>
      <p:grpSpPr>
        <a:xfrm>
          <a:off x="0" y="0"/>
          <a:ext cx="0" cy="0"/>
          <a:chOff x="0" y="0"/>
          <a:chExt cx="0" cy="0"/>
        </a:xfrm>
      </p:grpSpPr>
      <p:sp>
        <p:nvSpPr>
          <p:cNvPr id="37" name="Google Shape;37;p10"/>
          <p:cNvSpPr txBox="1"/>
          <p:nvPr>
            <p:ph idx="1" type="body"/>
          </p:nvPr>
        </p:nvSpPr>
        <p:spPr>
          <a:xfrm>
            <a:off x="2077200" y="3658425"/>
            <a:ext cx="4989600" cy="1066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dk1"/>
              </a:buClr>
              <a:buSzPts val="1400"/>
              <a:buNone/>
              <a:defRPr sz="3000">
                <a:solidFill>
                  <a:schemeClr val="lt1"/>
                </a:solidFill>
                <a:latin typeface="Righteous"/>
                <a:ea typeface="Righteous"/>
                <a:cs typeface="Righteous"/>
                <a:sym typeface="Righteous"/>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13825" y="1161025"/>
            <a:ext cx="7630200" cy="3461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1pPr>
            <a:lvl2pPr indent="-317500" lvl="1" marL="9144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2pPr>
            <a:lvl3pPr indent="-317500" lvl="2" marL="13716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3pPr>
            <a:lvl4pPr indent="-317500" lvl="3" marL="18288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4pPr>
            <a:lvl5pPr indent="-317500" lvl="4" marL="22860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5pPr>
            <a:lvl6pPr indent="-317500" lvl="5" marL="27432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6pPr>
            <a:lvl7pPr indent="-317500" lvl="6" marL="32004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7pPr>
            <a:lvl8pPr indent="-317500" lvl="7" marL="36576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8pPr>
            <a:lvl9pPr indent="-317500" lvl="8" marL="41148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9pPr>
          </a:lstStyle>
          <a:p/>
        </p:txBody>
      </p:sp>
      <p:sp>
        <p:nvSpPr>
          <p:cNvPr id="7" name="Google Shape;7;p1"/>
          <p:cNvSpPr txBox="1"/>
          <p:nvPr>
            <p:ph type="title"/>
          </p:nvPr>
        </p:nvSpPr>
        <p:spPr>
          <a:xfrm>
            <a:off x="830025" y="227975"/>
            <a:ext cx="7028400" cy="511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1pPr>
            <a:lvl2pPr lvl="1"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2pPr>
            <a:lvl3pPr lvl="2"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3pPr>
            <a:lvl4pPr lvl="3"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4pPr>
            <a:lvl5pPr lvl="4"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5pPr>
            <a:lvl6pPr lvl="5"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6pPr>
            <a:lvl7pPr lvl="6"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7pPr>
            <a:lvl8pPr lvl="7"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8pPr>
            <a:lvl9pPr lvl="8"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 Id="rId3" Type="http://schemas.openxmlformats.org/officeDocument/2006/relationships/hyperlink" Target="https://jptcp.com/index.php/jptcp/article/download/1903/199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1"/>
          <p:cNvSpPr txBox="1"/>
          <p:nvPr>
            <p:ph type="title"/>
          </p:nvPr>
        </p:nvSpPr>
        <p:spPr>
          <a:xfrm>
            <a:off x="969975" y="1343575"/>
            <a:ext cx="6840000" cy="184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DIABETIC RETINOPATHY DETECTION &amp; STAGE CLASSIFICATION USING MACHINE LEARNING</a:t>
            </a:r>
            <a:endParaRPr sz="3000"/>
          </a:p>
        </p:txBody>
      </p:sp>
      <p:grpSp>
        <p:nvGrpSpPr>
          <p:cNvPr id="335" name="Google Shape;335;p31"/>
          <p:cNvGrpSpPr/>
          <p:nvPr/>
        </p:nvGrpSpPr>
        <p:grpSpPr>
          <a:xfrm>
            <a:off x="661351" y="3495099"/>
            <a:ext cx="1142296" cy="1196991"/>
            <a:chOff x="661351" y="3495099"/>
            <a:chExt cx="1142296" cy="1196991"/>
          </a:xfrm>
        </p:grpSpPr>
        <p:sp>
          <p:nvSpPr>
            <p:cNvPr id="336" name="Google Shape;336;p31"/>
            <p:cNvSpPr/>
            <p:nvPr/>
          </p:nvSpPr>
          <p:spPr>
            <a:xfrm rot="-72544">
              <a:off x="691260" y="3506786"/>
              <a:ext cx="1100171" cy="1173346"/>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38100">
              <a:solidFill>
                <a:srgbClr val="FFFFFF"/>
              </a:solidFill>
              <a:prstDash val="solid"/>
              <a:miter lim="33357"/>
              <a:headEnd len="sm" w="sm" type="none"/>
              <a:tailEnd len="sm" w="sm" type="none"/>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rot="-72544">
              <a:off x="673567" y="3507267"/>
              <a:ext cx="1100171" cy="1173346"/>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762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rot="-72544">
              <a:off x="701430" y="3825549"/>
              <a:ext cx="1054082" cy="711078"/>
            </a:xfrm>
            <a:custGeom>
              <a:rect b="b" l="l" r="r" t="t"/>
              <a:pathLst>
                <a:path extrusionOk="0" h="20074" w="29755">
                  <a:moveTo>
                    <a:pt x="16972" y="0"/>
                  </a:moveTo>
                  <a:cubicBezTo>
                    <a:pt x="16128" y="0"/>
                    <a:pt x="15240" y="57"/>
                    <a:pt x="14310" y="182"/>
                  </a:cubicBezTo>
                  <a:cubicBezTo>
                    <a:pt x="3903" y="1583"/>
                    <a:pt x="0" y="14626"/>
                    <a:pt x="0" y="14626"/>
                  </a:cubicBezTo>
                  <a:cubicBezTo>
                    <a:pt x="0" y="14626"/>
                    <a:pt x="4528" y="20074"/>
                    <a:pt x="12650" y="20074"/>
                  </a:cubicBezTo>
                  <a:cubicBezTo>
                    <a:pt x="14312" y="20074"/>
                    <a:pt x="16125" y="19846"/>
                    <a:pt x="18080" y="19296"/>
                  </a:cubicBezTo>
                  <a:cubicBezTo>
                    <a:pt x="27953" y="16494"/>
                    <a:pt x="29755" y="5920"/>
                    <a:pt x="29755" y="5920"/>
                  </a:cubicBezTo>
                  <a:cubicBezTo>
                    <a:pt x="29755" y="5920"/>
                    <a:pt x="25578" y="0"/>
                    <a:pt x="16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rot="-72544">
              <a:off x="678962" y="3802795"/>
              <a:ext cx="1100171" cy="755923"/>
            </a:xfrm>
            <a:custGeom>
              <a:rect b="b" l="l" r="r" t="t"/>
              <a:pathLst>
                <a:path extrusionOk="0" h="21340" w="31056">
                  <a:moveTo>
                    <a:pt x="17610" y="1249"/>
                  </a:moveTo>
                  <a:cubicBezTo>
                    <a:pt x="24971" y="1249"/>
                    <a:pt x="28912" y="5645"/>
                    <a:pt x="29722" y="6695"/>
                  </a:cubicBezTo>
                  <a:cubicBezTo>
                    <a:pt x="29388" y="8296"/>
                    <a:pt x="27086" y="16936"/>
                    <a:pt x="18580" y="19338"/>
                  </a:cubicBezTo>
                  <a:cubicBezTo>
                    <a:pt x="16656" y="19878"/>
                    <a:pt x="14878" y="20102"/>
                    <a:pt x="13253" y="20102"/>
                  </a:cubicBezTo>
                  <a:cubicBezTo>
                    <a:pt x="6457" y="20102"/>
                    <a:pt x="2337" y="16185"/>
                    <a:pt x="1368" y="15135"/>
                  </a:cubicBezTo>
                  <a:cubicBezTo>
                    <a:pt x="2035" y="13133"/>
                    <a:pt x="6005" y="2659"/>
                    <a:pt x="15011" y="1425"/>
                  </a:cubicBezTo>
                  <a:cubicBezTo>
                    <a:pt x="15920" y="1304"/>
                    <a:pt x="16786" y="1249"/>
                    <a:pt x="17610" y="1249"/>
                  </a:cubicBezTo>
                  <a:close/>
                  <a:moveTo>
                    <a:pt x="17659" y="0"/>
                  </a:moveTo>
                  <a:cubicBezTo>
                    <a:pt x="16777" y="0"/>
                    <a:pt x="15850" y="60"/>
                    <a:pt x="14878" y="191"/>
                  </a:cubicBezTo>
                  <a:cubicBezTo>
                    <a:pt x="4170" y="1658"/>
                    <a:pt x="234" y="14534"/>
                    <a:pt x="67" y="15101"/>
                  </a:cubicBezTo>
                  <a:cubicBezTo>
                    <a:pt x="0" y="15301"/>
                    <a:pt x="34" y="15502"/>
                    <a:pt x="167" y="15668"/>
                  </a:cubicBezTo>
                  <a:cubicBezTo>
                    <a:pt x="3603" y="19271"/>
                    <a:pt x="8340" y="21339"/>
                    <a:pt x="13343" y="21339"/>
                  </a:cubicBezTo>
                  <a:cubicBezTo>
                    <a:pt x="15211" y="21306"/>
                    <a:pt x="17113" y="21039"/>
                    <a:pt x="18914" y="20538"/>
                  </a:cubicBezTo>
                  <a:cubicBezTo>
                    <a:pt x="29021" y="17670"/>
                    <a:pt x="31023" y="6762"/>
                    <a:pt x="31023" y="6662"/>
                  </a:cubicBezTo>
                  <a:cubicBezTo>
                    <a:pt x="31056" y="6495"/>
                    <a:pt x="31023" y="6328"/>
                    <a:pt x="30922" y="6195"/>
                  </a:cubicBezTo>
                  <a:cubicBezTo>
                    <a:pt x="30741" y="5922"/>
                    <a:pt x="26453" y="0"/>
                    <a:pt x="17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rot="-72544">
              <a:off x="676426" y="3752859"/>
              <a:ext cx="231540" cy="277361"/>
            </a:xfrm>
            <a:custGeom>
              <a:rect b="b" l="l" r="r" t="t"/>
              <a:pathLst>
                <a:path extrusionOk="0" h="7830" w="6536">
                  <a:moveTo>
                    <a:pt x="886" y="1"/>
                  </a:moveTo>
                  <a:cubicBezTo>
                    <a:pt x="431" y="1"/>
                    <a:pt x="0" y="539"/>
                    <a:pt x="364" y="1025"/>
                  </a:cubicBezTo>
                  <a:lnTo>
                    <a:pt x="5335" y="7563"/>
                  </a:lnTo>
                  <a:cubicBezTo>
                    <a:pt x="5468" y="7729"/>
                    <a:pt x="5635" y="7830"/>
                    <a:pt x="5835" y="7830"/>
                  </a:cubicBezTo>
                  <a:cubicBezTo>
                    <a:pt x="5968" y="7796"/>
                    <a:pt x="6102" y="7763"/>
                    <a:pt x="6235" y="7663"/>
                  </a:cubicBezTo>
                  <a:cubicBezTo>
                    <a:pt x="6502" y="7463"/>
                    <a:pt x="6535" y="7062"/>
                    <a:pt x="6335" y="6795"/>
                  </a:cubicBezTo>
                  <a:lnTo>
                    <a:pt x="1365" y="257"/>
                  </a:lnTo>
                  <a:cubicBezTo>
                    <a:pt x="1229" y="76"/>
                    <a:pt x="1056" y="1"/>
                    <a:pt x="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rot="-72544">
              <a:off x="1022023" y="3529039"/>
              <a:ext cx="126610" cy="346046"/>
            </a:xfrm>
            <a:custGeom>
              <a:rect b="b" l="l" r="r" t="t"/>
              <a:pathLst>
                <a:path extrusionOk="0" h="9769" w="3574">
                  <a:moveTo>
                    <a:pt x="759" y="0"/>
                  </a:moveTo>
                  <a:cubicBezTo>
                    <a:pt x="381" y="0"/>
                    <a:pt x="0" y="306"/>
                    <a:pt x="138" y="795"/>
                  </a:cubicBezTo>
                  <a:lnTo>
                    <a:pt x="2272" y="9302"/>
                  </a:lnTo>
                  <a:cubicBezTo>
                    <a:pt x="2339" y="9568"/>
                    <a:pt x="2573" y="9769"/>
                    <a:pt x="2873" y="9769"/>
                  </a:cubicBezTo>
                  <a:lnTo>
                    <a:pt x="3006" y="9769"/>
                  </a:lnTo>
                  <a:cubicBezTo>
                    <a:pt x="3373" y="9668"/>
                    <a:pt x="3573" y="9335"/>
                    <a:pt x="3473" y="9001"/>
                  </a:cubicBezTo>
                  <a:lnTo>
                    <a:pt x="1372" y="495"/>
                  </a:lnTo>
                  <a:cubicBezTo>
                    <a:pt x="1289" y="151"/>
                    <a:pt x="1025"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rot="-72544">
              <a:off x="1378508" y="3495928"/>
              <a:ext cx="82293" cy="355539"/>
            </a:xfrm>
            <a:custGeom>
              <a:rect b="b" l="l" r="r" t="t"/>
              <a:pathLst>
                <a:path extrusionOk="0" h="10037" w="2323">
                  <a:moveTo>
                    <a:pt x="1639" y="0"/>
                  </a:moveTo>
                  <a:cubicBezTo>
                    <a:pt x="1350" y="0"/>
                    <a:pt x="1065" y="179"/>
                    <a:pt x="1034" y="563"/>
                  </a:cubicBezTo>
                  <a:lnTo>
                    <a:pt x="67" y="9369"/>
                  </a:lnTo>
                  <a:cubicBezTo>
                    <a:pt x="0" y="9703"/>
                    <a:pt x="267" y="10003"/>
                    <a:pt x="600" y="10037"/>
                  </a:cubicBezTo>
                  <a:lnTo>
                    <a:pt x="667" y="10037"/>
                  </a:lnTo>
                  <a:cubicBezTo>
                    <a:pt x="1001" y="10037"/>
                    <a:pt x="1268" y="9803"/>
                    <a:pt x="1301" y="9503"/>
                  </a:cubicBezTo>
                  <a:lnTo>
                    <a:pt x="2268" y="696"/>
                  </a:lnTo>
                  <a:cubicBezTo>
                    <a:pt x="2322" y="246"/>
                    <a:pt x="1978"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rot="-72544">
              <a:off x="942801" y="4510020"/>
              <a:ext cx="106985" cy="158871"/>
            </a:xfrm>
            <a:custGeom>
              <a:rect b="b" l="l" r="r" t="t"/>
              <a:pathLst>
                <a:path extrusionOk="0" h="4485" w="3020">
                  <a:moveTo>
                    <a:pt x="2190" y="1"/>
                  </a:moveTo>
                  <a:cubicBezTo>
                    <a:pt x="1970" y="1"/>
                    <a:pt x="1751" y="114"/>
                    <a:pt x="1635" y="382"/>
                  </a:cubicBezTo>
                  <a:lnTo>
                    <a:pt x="134" y="3584"/>
                  </a:lnTo>
                  <a:cubicBezTo>
                    <a:pt x="1" y="3884"/>
                    <a:pt x="134" y="4285"/>
                    <a:pt x="434" y="4418"/>
                  </a:cubicBezTo>
                  <a:cubicBezTo>
                    <a:pt x="534" y="4451"/>
                    <a:pt x="601" y="4485"/>
                    <a:pt x="701" y="4485"/>
                  </a:cubicBezTo>
                  <a:cubicBezTo>
                    <a:pt x="935" y="4485"/>
                    <a:pt x="1168" y="4351"/>
                    <a:pt x="1268" y="4118"/>
                  </a:cubicBezTo>
                  <a:lnTo>
                    <a:pt x="2803" y="916"/>
                  </a:lnTo>
                  <a:cubicBezTo>
                    <a:pt x="3020" y="395"/>
                    <a:pt x="2601"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rot="-72544">
              <a:off x="1256910" y="4502652"/>
              <a:ext cx="65289" cy="170703"/>
            </a:xfrm>
            <a:custGeom>
              <a:rect b="b" l="l" r="r" t="t"/>
              <a:pathLst>
                <a:path extrusionOk="0" h="4819" w="1843">
                  <a:moveTo>
                    <a:pt x="697" y="0"/>
                  </a:moveTo>
                  <a:cubicBezTo>
                    <a:pt x="351" y="0"/>
                    <a:pt x="1" y="257"/>
                    <a:pt x="74" y="715"/>
                  </a:cubicBezTo>
                  <a:lnTo>
                    <a:pt x="541" y="4284"/>
                  </a:lnTo>
                  <a:cubicBezTo>
                    <a:pt x="575" y="4585"/>
                    <a:pt x="841" y="4818"/>
                    <a:pt x="1175" y="4818"/>
                  </a:cubicBezTo>
                  <a:lnTo>
                    <a:pt x="1242" y="4818"/>
                  </a:lnTo>
                  <a:cubicBezTo>
                    <a:pt x="1609" y="4751"/>
                    <a:pt x="1842" y="4451"/>
                    <a:pt x="1775" y="4118"/>
                  </a:cubicBezTo>
                  <a:lnTo>
                    <a:pt x="1308" y="548"/>
                  </a:lnTo>
                  <a:cubicBezTo>
                    <a:pt x="1263" y="173"/>
                    <a:pt x="981"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rot="-72544">
              <a:off x="1526869" y="4364243"/>
              <a:ext cx="135892" cy="127735"/>
            </a:xfrm>
            <a:custGeom>
              <a:rect b="b" l="l" r="r" t="t"/>
              <a:pathLst>
                <a:path extrusionOk="0" h="3606" w="3836">
                  <a:moveTo>
                    <a:pt x="896" y="0"/>
                  </a:moveTo>
                  <a:cubicBezTo>
                    <a:pt x="421" y="0"/>
                    <a:pt x="1" y="613"/>
                    <a:pt x="433" y="1070"/>
                  </a:cubicBezTo>
                  <a:lnTo>
                    <a:pt x="2668" y="3438"/>
                  </a:lnTo>
                  <a:cubicBezTo>
                    <a:pt x="2801" y="3538"/>
                    <a:pt x="2968" y="3605"/>
                    <a:pt x="3135" y="3605"/>
                  </a:cubicBezTo>
                  <a:cubicBezTo>
                    <a:pt x="3301" y="3605"/>
                    <a:pt x="3468" y="3572"/>
                    <a:pt x="3568" y="3438"/>
                  </a:cubicBezTo>
                  <a:cubicBezTo>
                    <a:pt x="3835" y="3205"/>
                    <a:pt x="3835" y="2805"/>
                    <a:pt x="3568" y="2571"/>
                  </a:cubicBezTo>
                  <a:lnTo>
                    <a:pt x="1333" y="203"/>
                  </a:lnTo>
                  <a:cubicBezTo>
                    <a:pt x="1198" y="60"/>
                    <a:pt x="1044" y="0"/>
                    <a:pt x="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rot="-72544">
              <a:off x="928250" y="3892310"/>
              <a:ext cx="594438" cy="573354"/>
            </a:xfrm>
            <a:custGeom>
              <a:rect b="b" l="l" r="r" t="t"/>
              <a:pathLst>
                <a:path extrusionOk="0" h="16186" w="16780">
                  <a:moveTo>
                    <a:pt x="8321" y="0"/>
                  </a:moveTo>
                  <a:cubicBezTo>
                    <a:pt x="7986" y="0"/>
                    <a:pt x="7647" y="22"/>
                    <a:pt x="7306" y="67"/>
                  </a:cubicBezTo>
                  <a:cubicBezTo>
                    <a:pt x="3003" y="668"/>
                    <a:pt x="1" y="4737"/>
                    <a:pt x="601" y="9140"/>
                  </a:cubicBezTo>
                  <a:cubicBezTo>
                    <a:pt x="1152" y="13211"/>
                    <a:pt x="4538" y="16186"/>
                    <a:pt x="8417" y="16186"/>
                  </a:cubicBezTo>
                  <a:cubicBezTo>
                    <a:pt x="8766" y="16186"/>
                    <a:pt x="9119" y="16162"/>
                    <a:pt x="9474" y="16112"/>
                  </a:cubicBezTo>
                  <a:cubicBezTo>
                    <a:pt x="13777" y="15545"/>
                    <a:pt x="16779" y="11475"/>
                    <a:pt x="16179" y="7039"/>
                  </a:cubicBezTo>
                  <a:cubicBezTo>
                    <a:pt x="15626" y="2954"/>
                    <a:pt x="12217" y="0"/>
                    <a:pt x="83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rot="-72544">
              <a:off x="891019" y="3878458"/>
              <a:ext cx="634575" cy="603393"/>
            </a:xfrm>
            <a:custGeom>
              <a:rect b="b" l="l" r="r" t="t"/>
              <a:pathLst>
                <a:path extrusionOk="0" h="17034" w="17913">
                  <a:moveTo>
                    <a:pt x="9340" y="822"/>
                  </a:moveTo>
                  <a:cubicBezTo>
                    <a:pt x="10975" y="822"/>
                    <a:pt x="12576" y="1389"/>
                    <a:pt x="13877" y="2423"/>
                  </a:cubicBezTo>
                  <a:cubicBezTo>
                    <a:pt x="15444" y="3657"/>
                    <a:pt x="16512" y="5492"/>
                    <a:pt x="16745" y="7493"/>
                  </a:cubicBezTo>
                  <a:cubicBezTo>
                    <a:pt x="17046" y="9528"/>
                    <a:pt x="16512" y="11563"/>
                    <a:pt x="15311" y="13197"/>
                  </a:cubicBezTo>
                  <a:cubicBezTo>
                    <a:pt x="13885" y="15151"/>
                    <a:pt x="11670" y="16177"/>
                    <a:pt x="9429" y="16177"/>
                  </a:cubicBezTo>
                  <a:cubicBezTo>
                    <a:pt x="7843" y="16177"/>
                    <a:pt x="6245" y="15663"/>
                    <a:pt x="4904" y="14598"/>
                  </a:cubicBezTo>
                  <a:cubicBezTo>
                    <a:pt x="1601" y="11997"/>
                    <a:pt x="967" y="7226"/>
                    <a:pt x="3436" y="3824"/>
                  </a:cubicBezTo>
                  <a:cubicBezTo>
                    <a:pt x="4603" y="2223"/>
                    <a:pt x="6371" y="1155"/>
                    <a:pt x="8339" y="889"/>
                  </a:cubicBezTo>
                  <a:cubicBezTo>
                    <a:pt x="8673" y="855"/>
                    <a:pt x="9006" y="822"/>
                    <a:pt x="9340" y="822"/>
                  </a:cubicBezTo>
                  <a:close/>
                  <a:moveTo>
                    <a:pt x="9344" y="0"/>
                  </a:moveTo>
                  <a:cubicBezTo>
                    <a:pt x="6836" y="0"/>
                    <a:pt x="4354" y="1151"/>
                    <a:pt x="2769" y="3324"/>
                  </a:cubicBezTo>
                  <a:cubicBezTo>
                    <a:pt x="0" y="7093"/>
                    <a:pt x="734" y="12363"/>
                    <a:pt x="4370" y="15266"/>
                  </a:cubicBezTo>
                  <a:cubicBezTo>
                    <a:pt x="5804" y="16400"/>
                    <a:pt x="7605" y="17033"/>
                    <a:pt x="9440" y="17033"/>
                  </a:cubicBezTo>
                  <a:cubicBezTo>
                    <a:pt x="9807" y="17033"/>
                    <a:pt x="10141" y="17000"/>
                    <a:pt x="10508" y="16967"/>
                  </a:cubicBezTo>
                  <a:cubicBezTo>
                    <a:pt x="12709" y="16667"/>
                    <a:pt x="14677" y="15499"/>
                    <a:pt x="16011" y="13698"/>
                  </a:cubicBezTo>
                  <a:cubicBezTo>
                    <a:pt x="17312" y="11896"/>
                    <a:pt x="17913" y="9628"/>
                    <a:pt x="17579" y="7393"/>
                  </a:cubicBezTo>
                  <a:cubicBezTo>
                    <a:pt x="17312" y="5192"/>
                    <a:pt x="16145" y="3157"/>
                    <a:pt x="14377" y="1756"/>
                  </a:cubicBezTo>
                  <a:cubicBezTo>
                    <a:pt x="12888" y="571"/>
                    <a:pt x="11110" y="0"/>
                    <a:pt x="934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p:nvPr/>
          </p:nvSpPr>
          <p:spPr>
            <a:xfrm rot="-72544">
              <a:off x="1028715" y="4032243"/>
              <a:ext cx="359355" cy="302830"/>
            </a:xfrm>
            <a:custGeom>
              <a:rect b="b" l="l" r="r" t="t"/>
              <a:pathLst>
                <a:path extrusionOk="0" h="8549" w="10144">
                  <a:moveTo>
                    <a:pt x="5531" y="1"/>
                  </a:moveTo>
                  <a:cubicBezTo>
                    <a:pt x="4277" y="1"/>
                    <a:pt x="3011" y="545"/>
                    <a:pt x="2138" y="1731"/>
                  </a:cubicBezTo>
                  <a:cubicBezTo>
                    <a:pt x="0" y="4592"/>
                    <a:pt x="2128" y="8548"/>
                    <a:pt x="5507" y="8548"/>
                  </a:cubicBezTo>
                  <a:cubicBezTo>
                    <a:pt x="5714" y="8548"/>
                    <a:pt x="5925" y="8534"/>
                    <a:pt x="6141" y="8503"/>
                  </a:cubicBezTo>
                  <a:cubicBezTo>
                    <a:pt x="8509" y="8169"/>
                    <a:pt x="10144" y="5934"/>
                    <a:pt x="9777" y="3599"/>
                  </a:cubicBezTo>
                  <a:cubicBezTo>
                    <a:pt x="9411" y="1323"/>
                    <a:pt x="7485" y="1"/>
                    <a:pt x="5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p:nvPr/>
          </p:nvSpPr>
          <p:spPr>
            <a:xfrm rot="-72544">
              <a:off x="1182909" y="4015563"/>
              <a:ext cx="189136" cy="158836"/>
            </a:xfrm>
            <a:custGeom>
              <a:rect b="b" l="l" r="r" t="t"/>
              <a:pathLst>
                <a:path extrusionOk="0" h="4484" w="5339">
                  <a:moveTo>
                    <a:pt x="2909" y="0"/>
                  </a:moveTo>
                  <a:cubicBezTo>
                    <a:pt x="2253" y="0"/>
                    <a:pt x="1590" y="282"/>
                    <a:pt x="1135" y="893"/>
                  </a:cubicBezTo>
                  <a:cubicBezTo>
                    <a:pt x="1" y="2405"/>
                    <a:pt x="1129" y="4484"/>
                    <a:pt x="2917" y="4484"/>
                  </a:cubicBezTo>
                  <a:cubicBezTo>
                    <a:pt x="3021" y="4484"/>
                    <a:pt x="3128" y="4477"/>
                    <a:pt x="3237" y="4462"/>
                  </a:cubicBezTo>
                  <a:cubicBezTo>
                    <a:pt x="4471" y="4295"/>
                    <a:pt x="5338" y="3128"/>
                    <a:pt x="5138" y="1893"/>
                  </a:cubicBezTo>
                  <a:cubicBezTo>
                    <a:pt x="4955" y="692"/>
                    <a:pt x="3939" y="0"/>
                    <a:pt x="2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31"/>
          <p:cNvGrpSpPr/>
          <p:nvPr/>
        </p:nvGrpSpPr>
        <p:grpSpPr>
          <a:xfrm>
            <a:off x="3939800" y="4255124"/>
            <a:ext cx="1389903" cy="801139"/>
            <a:chOff x="3805675" y="3939449"/>
            <a:chExt cx="1389903" cy="801139"/>
          </a:xfrm>
        </p:grpSpPr>
        <p:sp>
          <p:nvSpPr>
            <p:cNvPr id="351" name="Google Shape;351;p31"/>
            <p:cNvSpPr/>
            <p:nvPr/>
          </p:nvSpPr>
          <p:spPr>
            <a:xfrm>
              <a:off x="3805675" y="3939449"/>
              <a:ext cx="1389903" cy="80113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a:off x="3805675" y="3939449"/>
              <a:ext cx="1389903" cy="80113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3882539" y="3996371"/>
              <a:ext cx="1117631" cy="518503"/>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4938715" y="4075761"/>
              <a:ext cx="191863" cy="110905"/>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a:off x="4866592" y="4190558"/>
              <a:ext cx="178950" cy="130418"/>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4782819" y="4292227"/>
              <a:ext cx="164154" cy="139233"/>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4685131" y="4391227"/>
              <a:ext cx="131514" cy="161819"/>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4577745" y="4450627"/>
              <a:ext cx="98230" cy="177925"/>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3872436" y="4381434"/>
              <a:ext cx="120864" cy="177187"/>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4016276" y="4439834"/>
              <a:ext cx="96039" cy="184739"/>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4159354" y="4480625"/>
              <a:ext cx="77646" cy="182905"/>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4331809" y="4494230"/>
              <a:ext cx="41360" cy="186788"/>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a:off x="4452466" y="4481268"/>
              <a:ext cx="81243" cy="180665"/>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31"/>
          <p:cNvGrpSpPr/>
          <p:nvPr/>
        </p:nvGrpSpPr>
        <p:grpSpPr>
          <a:xfrm>
            <a:off x="7340360" y="3452335"/>
            <a:ext cx="1069175" cy="1051175"/>
            <a:chOff x="7340360" y="3452335"/>
            <a:chExt cx="1069175" cy="1051175"/>
          </a:xfrm>
        </p:grpSpPr>
        <p:sp>
          <p:nvSpPr>
            <p:cNvPr id="365" name="Google Shape;365;p31"/>
            <p:cNvSpPr/>
            <p:nvPr/>
          </p:nvSpPr>
          <p:spPr>
            <a:xfrm rot="-1159838">
              <a:off x="7451730" y="3569397"/>
              <a:ext cx="846434" cy="81705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rot="-1159838">
              <a:off x="7504678" y="3616204"/>
              <a:ext cx="744935" cy="721135"/>
            </a:xfrm>
            <a:custGeom>
              <a:rect b="b" l="l" r="r" t="t"/>
              <a:pathLst>
                <a:path extrusionOk="0" h="34359" w="35493">
                  <a:moveTo>
                    <a:pt x="18380" y="1"/>
                  </a:moveTo>
                  <a:cubicBezTo>
                    <a:pt x="13877" y="34"/>
                    <a:pt x="9607" y="1902"/>
                    <a:pt x="6505" y="5138"/>
                  </a:cubicBezTo>
                  <a:cubicBezTo>
                    <a:pt x="0" y="11976"/>
                    <a:pt x="100" y="22750"/>
                    <a:pt x="6738" y="29422"/>
                  </a:cubicBezTo>
                  <a:cubicBezTo>
                    <a:pt x="9841" y="32591"/>
                    <a:pt x="14110" y="34359"/>
                    <a:pt x="18547" y="34359"/>
                  </a:cubicBezTo>
                  <a:lnTo>
                    <a:pt x="18714" y="34359"/>
                  </a:lnTo>
                  <a:cubicBezTo>
                    <a:pt x="27987" y="34258"/>
                    <a:pt x="35492" y="26486"/>
                    <a:pt x="35392" y="17013"/>
                  </a:cubicBezTo>
                  <a:cubicBezTo>
                    <a:pt x="35259" y="7539"/>
                    <a:pt x="27753" y="1"/>
                    <a:pt x="18547"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rot="-1159838">
              <a:off x="7451730" y="3569397"/>
              <a:ext cx="846434" cy="81705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rot="-1159838">
              <a:off x="7548672" y="3621353"/>
              <a:ext cx="686819" cy="696641"/>
            </a:xfrm>
            <a:custGeom>
              <a:rect b="b" l="l" r="r" t="t"/>
              <a:pathLst>
                <a:path extrusionOk="0" h="33192" w="32724">
                  <a:moveTo>
                    <a:pt x="16333" y="0"/>
                  </a:moveTo>
                  <a:cubicBezTo>
                    <a:pt x="16293" y="0"/>
                    <a:pt x="16253" y="1"/>
                    <a:pt x="16212" y="1"/>
                  </a:cubicBezTo>
                  <a:cubicBezTo>
                    <a:pt x="7239" y="68"/>
                    <a:pt x="0" y="7573"/>
                    <a:pt x="101" y="16746"/>
                  </a:cubicBezTo>
                  <a:cubicBezTo>
                    <a:pt x="167" y="25845"/>
                    <a:pt x="7473" y="33192"/>
                    <a:pt x="16391" y="33192"/>
                  </a:cubicBezTo>
                  <a:cubicBezTo>
                    <a:pt x="16432" y="33192"/>
                    <a:pt x="16472" y="33192"/>
                    <a:pt x="16512" y="33191"/>
                  </a:cubicBezTo>
                  <a:cubicBezTo>
                    <a:pt x="25519" y="33125"/>
                    <a:pt x="32724" y="25619"/>
                    <a:pt x="32657" y="16446"/>
                  </a:cubicBezTo>
                  <a:cubicBezTo>
                    <a:pt x="32558" y="7314"/>
                    <a:pt x="25252" y="0"/>
                    <a:pt x="16333" y="0"/>
                  </a:cubicBezTo>
                  <a:close/>
                </a:path>
              </a:pathLst>
            </a:custGeom>
            <a:solidFill>
              <a:schemeClr val="accent5"/>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rot="-1159838">
              <a:off x="7757009" y="4039090"/>
              <a:ext cx="357136" cy="115582"/>
            </a:xfrm>
            <a:custGeom>
              <a:rect b="b" l="l" r="r" t="t"/>
              <a:pathLst>
                <a:path extrusionOk="0" h="5507" w="17016">
                  <a:moveTo>
                    <a:pt x="424" y="1"/>
                  </a:moveTo>
                  <a:cubicBezTo>
                    <a:pt x="218" y="1"/>
                    <a:pt x="1" y="219"/>
                    <a:pt x="136" y="468"/>
                  </a:cubicBezTo>
                  <a:cubicBezTo>
                    <a:pt x="870" y="2036"/>
                    <a:pt x="2071" y="3336"/>
                    <a:pt x="3572" y="4204"/>
                  </a:cubicBezTo>
                  <a:cubicBezTo>
                    <a:pt x="5020" y="5072"/>
                    <a:pt x="6653" y="5507"/>
                    <a:pt x="8353" y="5507"/>
                  </a:cubicBezTo>
                  <a:cubicBezTo>
                    <a:pt x="8416" y="5507"/>
                    <a:pt x="8479" y="5506"/>
                    <a:pt x="8542" y="5505"/>
                  </a:cubicBezTo>
                  <a:cubicBezTo>
                    <a:pt x="9410" y="5505"/>
                    <a:pt x="10244" y="5405"/>
                    <a:pt x="11111" y="5204"/>
                  </a:cubicBezTo>
                  <a:cubicBezTo>
                    <a:pt x="11945" y="4971"/>
                    <a:pt x="12745" y="4637"/>
                    <a:pt x="13513" y="4204"/>
                  </a:cubicBezTo>
                  <a:cubicBezTo>
                    <a:pt x="15014" y="3336"/>
                    <a:pt x="16215" y="2036"/>
                    <a:pt x="16948" y="468"/>
                  </a:cubicBezTo>
                  <a:cubicBezTo>
                    <a:pt x="17015" y="301"/>
                    <a:pt x="16948" y="134"/>
                    <a:pt x="16815" y="67"/>
                  </a:cubicBezTo>
                  <a:cubicBezTo>
                    <a:pt x="16771" y="34"/>
                    <a:pt x="16719" y="19"/>
                    <a:pt x="16667" y="19"/>
                  </a:cubicBezTo>
                  <a:cubicBezTo>
                    <a:pt x="16563" y="19"/>
                    <a:pt x="16459" y="79"/>
                    <a:pt x="16415" y="168"/>
                  </a:cubicBezTo>
                  <a:lnTo>
                    <a:pt x="16415" y="201"/>
                  </a:lnTo>
                  <a:cubicBezTo>
                    <a:pt x="15547" y="1502"/>
                    <a:pt x="14380" y="2569"/>
                    <a:pt x="13012" y="3303"/>
                  </a:cubicBezTo>
                  <a:cubicBezTo>
                    <a:pt x="11645" y="4004"/>
                    <a:pt x="10110" y="4371"/>
                    <a:pt x="8542" y="4371"/>
                  </a:cubicBezTo>
                  <a:cubicBezTo>
                    <a:pt x="8478" y="4372"/>
                    <a:pt x="8414" y="4373"/>
                    <a:pt x="8350" y="4373"/>
                  </a:cubicBezTo>
                  <a:cubicBezTo>
                    <a:pt x="6880" y="4373"/>
                    <a:pt x="5416" y="4008"/>
                    <a:pt x="4106" y="3336"/>
                  </a:cubicBezTo>
                  <a:cubicBezTo>
                    <a:pt x="2738" y="2569"/>
                    <a:pt x="1571" y="1502"/>
                    <a:pt x="737" y="201"/>
                  </a:cubicBezTo>
                  <a:lnTo>
                    <a:pt x="670" y="168"/>
                  </a:lnTo>
                  <a:cubicBezTo>
                    <a:pt x="617" y="50"/>
                    <a:pt x="522"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rot="-1159838">
              <a:off x="7667788" y="3993757"/>
              <a:ext cx="57424" cy="48651"/>
            </a:xfrm>
            <a:custGeom>
              <a:rect b="b" l="l" r="r" t="t"/>
              <a:pathLst>
                <a:path extrusionOk="0" h="2318" w="2736">
                  <a:moveTo>
                    <a:pt x="1558" y="1"/>
                  </a:moveTo>
                  <a:cubicBezTo>
                    <a:pt x="1269" y="1"/>
                    <a:pt x="975" y="109"/>
                    <a:pt x="735" y="349"/>
                  </a:cubicBezTo>
                  <a:cubicBezTo>
                    <a:pt x="1" y="1083"/>
                    <a:pt x="534" y="2317"/>
                    <a:pt x="1568" y="2317"/>
                  </a:cubicBezTo>
                  <a:cubicBezTo>
                    <a:pt x="2202" y="2317"/>
                    <a:pt x="2736" y="1784"/>
                    <a:pt x="2736" y="1150"/>
                  </a:cubicBezTo>
                  <a:cubicBezTo>
                    <a:pt x="2714" y="455"/>
                    <a:pt x="2149"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rot="-1159838">
              <a:off x="8022681" y="3865361"/>
              <a:ext cx="56731" cy="48945"/>
            </a:xfrm>
            <a:custGeom>
              <a:rect b="b" l="l" r="r" t="t"/>
              <a:pathLst>
                <a:path extrusionOk="0" h="2332" w="2703">
                  <a:moveTo>
                    <a:pt x="1531" y="0"/>
                  </a:moveTo>
                  <a:cubicBezTo>
                    <a:pt x="1239" y="0"/>
                    <a:pt x="941" y="112"/>
                    <a:pt x="701" y="363"/>
                  </a:cubicBezTo>
                  <a:cubicBezTo>
                    <a:pt x="0" y="1097"/>
                    <a:pt x="534" y="2332"/>
                    <a:pt x="1568" y="2332"/>
                  </a:cubicBezTo>
                  <a:cubicBezTo>
                    <a:pt x="2202" y="2332"/>
                    <a:pt x="2702" y="1798"/>
                    <a:pt x="2702" y="1164"/>
                  </a:cubicBezTo>
                  <a:cubicBezTo>
                    <a:pt x="2702" y="469"/>
                    <a:pt x="2130"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31"/>
          <p:cNvGrpSpPr/>
          <p:nvPr/>
        </p:nvGrpSpPr>
        <p:grpSpPr>
          <a:xfrm>
            <a:off x="160100" y="1703579"/>
            <a:ext cx="1286485" cy="1132832"/>
            <a:chOff x="160100" y="1703579"/>
            <a:chExt cx="1286485" cy="1132832"/>
          </a:xfrm>
        </p:grpSpPr>
        <p:sp>
          <p:nvSpPr>
            <p:cNvPr id="373" name="Google Shape;373;p31"/>
            <p:cNvSpPr/>
            <p:nvPr/>
          </p:nvSpPr>
          <p:spPr>
            <a:xfrm flipH="1" rot="1503462">
              <a:off x="268745" y="1894672"/>
              <a:ext cx="1069195" cy="75064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flipH="1" rot="1503462">
              <a:off x="287046" y="1953438"/>
              <a:ext cx="1013430" cy="624892"/>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flipH="1" rot="1503462">
              <a:off x="268745" y="1894672"/>
              <a:ext cx="1069195" cy="75064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flipH="1" rot="1503462">
              <a:off x="287033" y="1953495"/>
              <a:ext cx="1013430" cy="624832"/>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flipH="1" rot="1503462">
              <a:off x="304261" y="1941768"/>
              <a:ext cx="981176" cy="649914"/>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31"/>
          <p:cNvGrpSpPr/>
          <p:nvPr/>
        </p:nvGrpSpPr>
        <p:grpSpPr>
          <a:xfrm>
            <a:off x="3839350" y="-92549"/>
            <a:ext cx="1722265" cy="1390730"/>
            <a:chOff x="3830700" y="73776"/>
            <a:chExt cx="1722265" cy="1390730"/>
          </a:xfrm>
        </p:grpSpPr>
        <p:sp>
          <p:nvSpPr>
            <p:cNvPr id="379" name="Google Shape;379;p31"/>
            <p:cNvSpPr/>
            <p:nvPr/>
          </p:nvSpPr>
          <p:spPr>
            <a:xfrm rot="-1086087">
              <a:off x="3945221" y="281620"/>
              <a:ext cx="1493222" cy="975042"/>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rot="-1086087">
              <a:off x="5198733" y="484154"/>
              <a:ext cx="113613" cy="112768"/>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rot="-1086087">
              <a:off x="3945221" y="281620"/>
              <a:ext cx="1493222" cy="975042"/>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rot="-1086087">
              <a:off x="4374492" y="526963"/>
              <a:ext cx="678222" cy="652472"/>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rot="-1086087">
              <a:off x="4132585" y="526224"/>
              <a:ext cx="1181489" cy="646731"/>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rot="-1086087">
              <a:off x="4380518" y="507311"/>
              <a:ext cx="684858" cy="684858"/>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rot="-1086087">
              <a:off x="4587600" y="708218"/>
              <a:ext cx="315089" cy="269653"/>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rot="-1086087">
              <a:off x="4050940" y="852255"/>
              <a:ext cx="113613" cy="113613"/>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p:nvPr/>
          </p:nvSpPr>
          <p:spPr>
            <a:xfrm rot="-1086087">
              <a:off x="4140270" y="713917"/>
              <a:ext cx="95369" cy="128526"/>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rot="-1086087">
              <a:off x="4242604" y="599813"/>
              <a:ext cx="77150" cy="131832"/>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rot="-1086087">
              <a:off x="4374845" y="476912"/>
              <a:ext cx="43969" cy="145949"/>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rot="-1086087">
              <a:off x="4523816" y="401208"/>
              <a:ext cx="7506" cy="152586"/>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rot="-1086087">
              <a:off x="5067956" y="413417"/>
              <a:ext cx="95369" cy="129371"/>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rot="-1086087">
              <a:off x="4936781" y="372116"/>
              <a:ext cx="77125" cy="132677"/>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rot="-1086087">
              <a:off x="4791688" y="351161"/>
              <a:ext cx="43969" cy="145949"/>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rot="-1086087">
              <a:off x="4663375" y="366090"/>
              <a:ext cx="7481" cy="153406"/>
            </a:xfrm>
            <a:custGeom>
              <a:rect b="b" l="l" r="r" t="t"/>
              <a:pathLst>
                <a:path extrusionOk="0" fill="none" h="6172" w="301">
                  <a:moveTo>
                    <a:pt x="1" y="6172"/>
                  </a:moveTo>
                  <a:lnTo>
                    <a:pt x="30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rot="-437923">
              <a:off x="5204065" y="470686"/>
              <a:ext cx="95364" cy="129377"/>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4694509" y="658132"/>
              <a:ext cx="153000" cy="153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31"/>
          <p:cNvGrpSpPr/>
          <p:nvPr/>
        </p:nvGrpSpPr>
        <p:grpSpPr>
          <a:xfrm>
            <a:off x="1242670" y="216735"/>
            <a:ext cx="903310" cy="1081448"/>
            <a:chOff x="1242670" y="216735"/>
            <a:chExt cx="903310" cy="1081448"/>
          </a:xfrm>
        </p:grpSpPr>
        <p:sp>
          <p:nvSpPr>
            <p:cNvPr id="398" name="Google Shape;398;p31"/>
            <p:cNvSpPr/>
            <p:nvPr/>
          </p:nvSpPr>
          <p:spPr>
            <a:xfrm rot="-1541351">
              <a:off x="1417825" y="290442"/>
              <a:ext cx="553025" cy="934043"/>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rot="-1541351">
              <a:off x="1471248" y="342829"/>
              <a:ext cx="438742" cy="832810"/>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rot="-1541351">
              <a:off x="1417801" y="290433"/>
              <a:ext cx="553025" cy="934043"/>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rot="-1541351">
              <a:off x="1520213" y="351412"/>
              <a:ext cx="384509" cy="814709"/>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rot="-1541351">
              <a:off x="1510309" y="341832"/>
              <a:ext cx="403767" cy="832810"/>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rot="-1541351">
              <a:off x="1506302" y="443793"/>
              <a:ext cx="324242" cy="747220"/>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rot="-1541351">
              <a:off x="1496396" y="434206"/>
              <a:ext cx="343536" cy="765321"/>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31"/>
          <p:cNvGrpSpPr/>
          <p:nvPr/>
        </p:nvGrpSpPr>
        <p:grpSpPr>
          <a:xfrm>
            <a:off x="7255011" y="739011"/>
            <a:ext cx="1584980" cy="1098413"/>
            <a:chOff x="7255011" y="739011"/>
            <a:chExt cx="1584980" cy="1098413"/>
          </a:xfrm>
        </p:grpSpPr>
        <p:sp>
          <p:nvSpPr>
            <p:cNvPr id="406" name="Google Shape;406;p31"/>
            <p:cNvSpPr/>
            <p:nvPr/>
          </p:nvSpPr>
          <p:spPr>
            <a:xfrm rot="791031">
              <a:off x="7308957" y="1028797"/>
              <a:ext cx="1477145" cy="643245"/>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rot="791031">
              <a:off x="8335830" y="1201331"/>
              <a:ext cx="6285" cy="2305"/>
            </a:xfrm>
            <a:custGeom>
              <a:rect b="b" l="l" r="r" t="t"/>
              <a:pathLst>
                <a:path extrusionOk="0" h="135" w="368">
                  <a:moveTo>
                    <a:pt x="1" y="1"/>
                  </a:moveTo>
                  <a:lnTo>
                    <a:pt x="368" y="1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rot="791031">
              <a:off x="8286267" y="1173586"/>
              <a:ext cx="3433" cy="1144"/>
            </a:xfrm>
            <a:custGeom>
              <a:rect b="b" l="l" r="r" t="t"/>
              <a:pathLst>
                <a:path extrusionOk="0" h="67" w="201">
                  <a:moveTo>
                    <a:pt x="0" y="0"/>
                  </a:moveTo>
                  <a:lnTo>
                    <a:pt x="201"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rot="791031">
              <a:off x="7848407" y="1050151"/>
              <a:ext cx="5140" cy="581"/>
            </a:xfrm>
            <a:custGeom>
              <a:rect b="b" l="l" r="r" t="t"/>
              <a:pathLst>
                <a:path extrusionOk="0" h="34" w="301">
                  <a:moveTo>
                    <a:pt x="0" y="34"/>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rot="791031">
              <a:off x="8310118" y="1186465"/>
              <a:ext cx="5721" cy="1725"/>
            </a:xfrm>
            <a:custGeom>
              <a:rect b="b" l="l" r="r" t="t"/>
              <a:pathLst>
                <a:path extrusionOk="0" h="101" w="335">
                  <a:moveTo>
                    <a:pt x="1" y="0"/>
                  </a:moveTo>
                  <a:lnTo>
                    <a:pt x="334" y="10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rot="791031">
              <a:off x="8260056" y="1160748"/>
              <a:ext cx="6285" cy="1161"/>
            </a:xfrm>
            <a:custGeom>
              <a:rect b="b" l="l" r="r" t="t"/>
              <a:pathLst>
                <a:path extrusionOk="0" h="68" w="368">
                  <a:moveTo>
                    <a:pt x="1" y="1"/>
                  </a:moveTo>
                  <a:lnTo>
                    <a:pt x="367" y="68"/>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rot="791031">
              <a:off x="8362498" y="1217834"/>
              <a:ext cx="3996" cy="1144"/>
            </a:xfrm>
            <a:custGeom>
              <a:rect b="b" l="l" r="r" t="t"/>
              <a:pathLst>
                <a:path extrusionOk="0" h="67" w="234">
                  <a:moveTo>
                    <a:pt x="0" y="0"/>
                  </a:moveTo>
                  <a:lnTo>
                    <a:pt x="234"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rot="791031">
              <a:off x="8384666" y="1232527"/>
              <a:ext cx="5157" cy="2305"/>
            </a:xfrm>
            <a:custGeom>
              <a:rect b="b" l="l" r="r" t="t"/>
              <a:pathLst>
                <a:path extrusionOk="0" h="135" w="302">
                  <a:moveTo>
                    <a:pt x="1" y="1"/>
                  </a:moveTo>
                  <a:lnTo>
                    <a:pt x="301" y="1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rot="791031">
              <a:off x="7999136" y="1073820"/>
              <a:ext cx="5721" cy="17"/>
            </a:xfrm>
            <a:custGeom>
              <a:rect b="b" l="l" r="r" t="t"/>
              <a:pathLst>
                <a:path extrusionOk="0" h="1" w="335">
                  <a:moveTo>
                    <a:pt x="1" y="0"/>
                  </a:moveTo>
                  <a:lnTo>
                    <a:pt x="334"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rot="791031">
              <a:off x="8129144" y="1108223"/>
              <a:ext cx="4560" cy="17"/>
            </a:xfrm>
            <a:custGeom>
              <a:rect b="b" l="l" r="r" t="t"/>
              <a:pathLst>
                <a:path extrusionOk="0" h="1" w="267">
                  <a:moveTo>
                    <a:pt x="0" y="1"/>
                  </a:moveTo>
                  <a:lnTo>
                    <a:pt x="267"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rot="791031">
              <a:off x="7972260" y="1068682"/>
              <a:ext cx="5721" cy="17"/>
            </a:xfrm>
            <a:custGeom>
              <a:rect b="b" l="l" r="r" t="t"/>
              <a:pathLst>
                <a:path extrusionOk="0" h="1" w="335">
                  <a:moveTo>
                    <a:pt x="1" y="1"/>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rot="791031">
              <a:off x="8027077" y="1079100"/>
              <a:ext cx="17" cy="17"/>
            </a:xfrm>
            <a:custGeom>
              <a:rect b="b" l="l" r="r" t="t"/>
              <a:pathLst>
                <a:path extrusionOk="0" h="1" w="1">
                  <a:moveTo>
                    <a:pt x="1" y="1"/>
                  </a:move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1"/>
            <p:cNvSpPr/>
            <p:nvPr/>
          </p:nvSpPr>
          <p:spPr>
            <a:xfrm rot="791031">
              <a:off x="8077219" y="1092687"/>
              <a:ext cx="5704" cy="17"/>
            </a:xfrm>
            <a:custGeom>
              <a:rect b="b" l="l" r="r" t="t"/>
              <a:pathLst>
                <a:path extrusionOk="0" h="1" w="334">
                  <a:moveTo>
                    <a:pt x="0" y="1"/>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rot="791031">
              <a:off x="8105262" y="1100230"/>
              <a:ext cx="3996" cy="17"/>
            </a:xfrm>
            <a:custGeom>
              <a:rect b="b" l="l" r="r" t="t"/>
              <a:pathLst>
                <a:path extrusionOk="0" h="1" w="234">
                  <a:moveTo>
                    <a:pt x="0" y="0"/>
                  </a:moveTo>
                  <a:lnTo>
                    <a:pt x="234"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rot="791031">
              <a:off x="7871244" y="1052505"/>
              <a:ext cx="4577" cy="581"/>
            </a:xfrm>
            <a:custGeom>
              <a:rect b="b" l="l" r="r" t="t"/>
              <a:pathLst>
                <a:path extrusionOk="0" h="34" w="268">
                  <a:moveTo>
                    <a:pt x="1" y="34"/>
                  </a:moveTo>
                  <a:lnTo>
                    <a:pt x="268"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rot="791031">
              <a:off x="8155582" y="1117489"/>
              <a:ext cx="5721" cy="581"/>
            </a:xfrm>
            <a:custGeom>
              <a:rect b="b" l="l" r="r" t="t"/>
              <a:pathLst>
                <a:path extrusionOk="0" h="34" w="335">
                  <a:moveTo>
                    <a:pt x="1" y="0"/>
                  </a:moveTo>
                  <a:lnTo>
                    <a:pt x="334" y="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rot="791031">
              <a:off x="7896286" y="1055574"/>
              <a:ext cx="5704" cy="598"/>
            </a:xfrm>
            <a:custGeom>
              <a:rect b="b" l="l" r="r" t="t"/>
              <a:pathLst>
                <a:path extrusionOk="0" h="35" w="334">
                  <a:moveTo>
                    <a:pt x="0" y="34"/>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rot="791031">
              <a:off x="8233628" y="1148651"/>
              <a:ext cx="5721" cy="1161"/>
            </a:xfrm>
            <a:custGeom>
              <a:rect b="b" l="l" r="r" t="t"/>
              <a:pathLst>
                <a:path extrusionOk="0" h="68" w="335">
                  <a:moveTo>
                    <a:pt x="1" y="0"/>
                  </a:moveTo>
                  <a:lnTo>
                    <a:pt x="334"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rot="791031">
              <a:off x="8050170" y="1085706"/>
              <a:ext cx="5140" cy="17"/>
            </a:xfrm>
            <a:custGeom>
              <a:rect b="b" l="l" r="r" t="t"/>
              <a:pathLst>
                <a:path extrusionOk="0" h="1" w="301">
                  <a:moveTo>
                    <a:pt x="1" y="0"/>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rot="791031">
              <a:off x="8183092" y="1127372"/>
              <a:ext cx="5140" cy="581"/>
            </a:xfrm>
            <a:custGeom>
              <a:rect b="b" l="l" r="r" t="t"/>
              <a:pathLst>
                <a:path extrusionOk="0" h="34" w="301">
                  <a:moveTo>
                    <a:pt x="1" y="1"/>
                  </a:moveTo>
                  <a:lnTo>
                    <a:pt x="301" y="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rot="791031">
              <a:off x="7922883" y="1059406"/>
              <a:ext cx="5140" cy="581"/>
            </a:xfrm>
            <a:custGeom>
              <a:rect b="b" l="l" r="r" t="t"/>
              <a:pathLst>
                <a:path extrusionOk="0" h="34" w="301">
                  <a:moveTo>
                    <a:pt x="0" y="34"/>
                  </a:moveTo>
                  <a:lnTo>
                    <a:pt x="300"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rot="791031">
              <a:off x="7948187" y="1063950"/>
              <a:ext cx="3433" cy="17"/>
            </a:xfrm>
            <a:custGeom>
              <a:rect b="b" l="l" r="r" t="t"/>
              <a:pathLst>
                <a:path extrusionOk="0" h="1" w="201">
                  <a:moveTo>
                    <a:pt x="0" y="1"/>
                  </a:moveTo>
                  <a:lnTo>
                    <a:pt x="200"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rot="791031">
              <a:off x="8208273" y="1137175"/>
              <a:ext cx="3433" cy="581"/>
            </a:xfrm>
            <a:custGeom>
              <a:rect b="b" l="l" r="r" t="t"/>
              <a:pathLst>
                <a:path extrusionOk="0" h="34" w="201">
                  <a:moveTo>
                    <a:pt x="1" y="0"/>
                  </a:moveTo>
                  <a:lnTo>
                    <a:pt x="201" y="33"/>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rot="791031">
              <a:off x="7828975" y="1047877"/>
              <a:ext cx="19383" cy="2869"/>
            </a:xfrm>
            <a:custGeom>
              <a:rect b="b" l="l" r="r" t="t"/>
              <a:pathLst>
                <a:path extrusionOk="0" h="168" w="1135">
                  <a:moveTo>
                    <a:pt x="0" y="167"/>
                  </a:moveTo>
                  <a:lnTo>
                    <a:pt x="1134" y="1"/>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rot="791031">
              <a:off x="8355135" y="1213672"/>
              <a:ext cx="7992" cy="2869"/>
            </a:xfrm>
            <a:custGeom>
              <a:rect b="b" l="l" r="r" t="t"/>
              <a:pathLst>
                <a:path extrusionOk="0" h="168" w="468">
                  <a:moveTo>
                    <a:pt x="467" y="167"/>
                  </a:moveTo>
                  <a:lnTo>
                    <a:pt x="0" y="0"/>
                  </a:lnTo>
                  <a:lnTo>
                    <a:pt x="0" y="0"/>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rot="791031">
              <a:off x="8365124" y="1221717"/>
              <a:ext cx="21074" cy="7975"/>
            </a:xfrm>
            <a:custGeom>
              <a:rect b="b" l="l" r="r" t="t"/>
              <a:pathLst>
                <a:path extrusionOk="0" h="467" w="1234">
                  <a:moveTo>
                    <a:pt x="0" y="0"/>
                  </a:moveTo>
                  <a:lnTo>
                    <a:pt x="0" y="0"/>
                  </a:lnTo>
                  <a:cubicBezTo>
                    <a:pt x="400" y="167"/>
                    <a:pt x="801" y="300"/>
                    <a:pt x="1234" y="467"/>
                  </a:cubicBezTo>
                  <a:cubicBezTo>
                    <a:pt x="834" y="300"/>
                    <a:pt x="400" y="167"/>
                    <a:pt x="0" y="0"/>
                  </a:cubicBez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rot="791031">
              <a:off x="8238307" y="1152969"/>
              <a:ext cx="22799" cy="4560"/>
            </a:xfrm>
            <a:custGeom>
              <a:rect b="b" l="l" r="r" t="t"/>
              <a:pathLst>
                <a:path extrusionOk="0" h="267" w="1335">
                  <a:moveTo>
                    <a:pt x="0" y="0"/>
                  </a:moveTo>
                  <a:cubicBezTo>
                    <a:pt x="434" y="67"/>
                    <a:pt x="901" y="167"/>
                    <a:pt x="1335" y="267"/>
                  </a:cubicBezTo>
                  <a:cubicBezTo>
                    <a:pt x="901" y="167"/>
                    <a:pt x="434" y="67"/>
                    <a:pt x="0" y="0"/>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rot="791031">
              <a:off x="7875668" y="1053679"/>
              <a:ext cx="20527" cy="2288"/>
            </a:xfrm>
            <a:custGeom>
              <a:rect b="b" l="l" r="r" t="t"/>
              <a:pathLst>
                <a:path extrusionOk="0" h="134" w="1202">
                  <a:moveTo>
                    <a:pt x="1" y="134"/>
                  </a:moveTo>
                  <a:lnTo>
                    <a:pt x="1201"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rot="791031">
              <a:off x="8265167" y="1165050"/>
              <a:ext cx="22235" cy="5721"/>
            </a:xfrm>
            <a:custGeom>
              <a:rect b="b" l="l" r="r" t="t"/>
              <a:pathLst>
                <a:path extrusionOk="0" h="335" w="1302">
                  <a:moveTo>
                    <a:pt x="0" y="1"/>
                  </a:moveTo>
                  <a:cubicBezTo>
                    <a:pt x="434" y="134"/>
                    <a:pt x="868" y="234"/>
                    <a:pt x="1301" y="334"/>
                  </a:cubicBezTo>
                  <a:cubicBezTo>
                    <a:pt x="868" y="234"/>
                    <a:pt x="434" y="1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rot="791031">
              <a:off x="8288558" y="1177611"/>
              <a:ext cx="22799" cy="5721"/>
            </a:xfrm>
            <a:custGeom>
              <a:rect b="b" l="l" r="r" t="t"/>
              <a:pathLst>
                <a:path extrusionOk="0" h="335" w="1335">
                  <a:moveTo>
                    <a:pt x="1" y="1"/>
                  </a:moveTo>
                  <a:cubicBezTo>
                    <a:pt x="468" y="101"/>
                    <a:pt x="901" y="234"/>
                    <a:pt x="1335" y="334"/>
                  </a:cubicBezTo>
                  <a:cubicBezTo>
                    <a:pt x="901" y="234"/>
                    <a:pt x="468" y="101"/>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rot="791031">
              <a:off x="8314406" y="1191300"/>
              <a:ext cx="22799" cy="7429"/>
            </a:xfrm>
            <a:custGeom>
              <a:rect b="b" l="l" r="r" t="t"/>
              <a:pathLst>
                <a:path extrusionOk="0" h="435" w="1335">
                  <a:moveTo>
                    <a:pt x="0" y="1"/>
                  </a:moveTo>
                  <a:cubicBezTo>
                    <a:pt x="434" y="134"/>
                    <a:pt x="901" y="267"/>
                    <a:pt x="1335" y="434"/>
                  </a:cubicBezTo>
                  <a:cubicBezTo>
                    <a:pt x="901" y="267"/>
                    <a:pt x="434" y="1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rot="791031">
              <a:off x="7862111" y="1051487"/>
              <a:ext cx="9137" cy="1161"/>
            </a:xfrm>
            <a:custGeom>
              <a:rect b="b" l="l" r="r" t="t"/>
              <a:pathLst>
                <a:path extrusionOk="0" h="68" w="535">
                  <a:moveTo>
                    <a:pt x="535" y="1"/>
                  </a:moveTo>
                  <a:lnTo>
                    <a:pt x="1" y="68"/>
                  </a:lnTo>
                  <a:lnTo>
                    <a:pt x="1" y="68"/>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rot="791031">
              <a:off x="8340966" y="1205990"/>
              <a:ext cx="15404" cy="5140"/>
            </a:xfrm>
            <a:custGeom>
              <a:rect b="b" l="l" r="r" t="t"/>
              <a:pathLst>
                <a:path extrusionOk="0" h="301" w="902">
                  <a:moveTo>
                    <a:pt x="901" y="300"/>
                  </a:moveTo>
                  <a:cubicBezTo>
                    <a:pt x="601" y="200"/>
                    <a:pt x="301" y="100"/>
                    <a:pt x="1" y="0"/>
                  </a:cubicBezTo>
                  <a:lnTo>
                    <a:pt x="901" y="30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rot="791031">
              <a:off x="8132927" y="1111941"/>
              <a:ext cx="23379" cy="2288"/>
            </a:xfrm>
            <a:custGeom>
              <a:rect b="b" l="l" r="r" t="t"/>
              <a:pathLst>
                <a:path extrusionOk="0" h="134" w="1369">
                  <a:moveTo>
                    <a:pt x="1" y="0"/>
                  </a:moveTo>
                  <a:lnTo>
                    <a:pt x="1369" y="133"/>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rot="791031">
              <a:off x="8210744" y="1140789"/>
              <a:ext cx="23943" cy="4577"/>
            </a:xfrm>
            <a:custGeom>
              <a:rect b="b" l="l" r="r" t="t"/>
              <a:pathLst>
                <a:path extrusionOk="0" h="268" w="1402">
                  <a:moveTo>
                    <a:pt x="1" y="0"/>
                  </a:moveTo>
                  <a:lnTo>
                    <a:pt x="1402" y="267"/>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rot="791031">
              <a:off x="8054861" y="1088883"/>
              <a:ext cx="22816" cy="581"/>
            </a:xfrm>
            <a:custGeom>
              <a:rect b="b" l="l" r="r" t="t"/>
              <a:pathLst>
                <a:path extrusionOk="0" h="34" w="1336">
                  <a:moveTo>
                    <a:pt x="1" y="0"/>
                  </a:moveTo>
                  <a:lnTo>
                    <a:pt x="1335" y="34"/>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rot="791031">
              <a:off x="7977796" y="1070695"/>
              <a:ext cx="21654" cy="581"/>
            </a:xfrm>
            <a:custGeom>
              <a:rect b="b" l="l" r="r" t="t"/>
              <a:pathLst>
                <a:path extrusionOk="0" h="34" w="1268">
                  <a:moveTo>
                    <a:pt x="0" y="34"/>
                  </a:moveTo>
                  <a:cubicBezTo>
                    <a:pt x="434" y="34"/>
                    <a:pt x="834" y="0"/>
                    <a:pt x="1268" y="0"/>
                  </a:cubicBezTo>
                  <a:cubicBezTo>
                    <a:pt x="834" y="0"/>
                    <a:pt x="434" y="34"/>
                    <a:pt x="0" y="34"/>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rot="791031">
              <a:off x="8108587" y="1103615"/>
              <a:ext cx="21108" cy="1725"/>
            </a:xfrm>
            <a:custGeom>
              <a:rect b="b" l="l" r="r" t="t"/>
              <a:pathLst>
                <a:path extrusionOk="0" h="101" w="1236">
                  <a:moveTo>
                    <a:pt x="1" y="1"/>
                  </a:moveTo>
                  <a:lnTo>
                    <a:pt x="1235" y="10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rot="791031">
              <a:off x="8082328" y="1095977"/>
              <a:ext cx="23379" cy="1725"/>
            </a:xfrm>
            <a:custGeom>
              <a:rect b="b" l="l" r="r" t="t"/>
              <a:pathLst>
                <a:path extrusionOk="0" h="101" w="1369">
                  <a:moveTo>
                    <a:pt x="1" y="1"/>
                  </a:moveTo>
                  <a:cubicBezTo>
                    <a:pt x="468" y="34"/>
                    <a:pt x="901" y="67"/>
                    <a:pt x="1368" y="101"/>
                  </a:cubicBezTo>
                  <a:cubicBezTo>
                    <a:pt x="901" y="67"/>
                    <a:pt x="468" y="34"/>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rot="791031">
              <a:off x="8004464" y="1077068"/>
              <a:ext cx="22799" cy="17"/>
            </a:xfrm>
            <a:custGeom>
              <a:rect b="b" l="l" r="r" t="t"/>
              <a:pathLst>
                <a:path extrusionOk="0" h="1" w="1335">
                  <a:moveTo>
                    <a:pt x="0" y="0"/>
                  </a:moveTo>
                  <a:lnTo>
                    <a:pt x="1335"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rot="791031">
              <a:off x="7927863" y="1061207"/>
              <a:ext cx="20527" cy="1161"/>
            </a:xfrm>
            <a:custGeom>
              <a:rect b="b" l="l" r="r" t="t"/>
              <a:pathLst>
                <a:path extrusionOk="0" h="68" w="1202">
                  <a:moveTo>
                    <a:pt x="0" y="67"/>
                  </a:moveTo>
                  <a:lnTo>
                    <a:pt x="1201"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rot="791031">
              <a:off x="7901880" y="1056950"/>
              <a:ext cx="21108" cy="1725"/>
            </a:xfrm>
            <a:custGeom>
              <a:rect b="b" l="l" r="r" t="t"/>
              <a:pathLst>
                <a:path extrusionOk="0" h="101" w="1236">
                  <a:moveTo>
                    <a:pt x="1" y="101"/>
                  </a:moveTo>
                  <a:lnTo>
                    <a:pt x="1235"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rot="791031">
              <a:off x="8187406" y="1130937"/>
              <a:ext cx="21671" cy="3450"/>
            </a:xfrm>
            <a:custGeom>
              <a:rect b="b" l="l" r="r" t="t"/>
              <a:pathLst>
                <a:path extrusionOk="0" h="202" w="1269">
                  <a:moveTo>
                    <a:pt x="1" y="1"/>
                  </a:moveTo>
                  <a:cubicBezTo>
                    <a:pt x="401" y="68"/>
                    <a:pt x="835" y="134"/>
                    <a:pt x="1269" y="201"/>
                  </a:cubicBezTo>
                  <a:cubicBezTo>
                    <a:pt x="835" y="134"/>
                    <a:pt x="401" y="68"/>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rot="791031">
              <a:off x="7950983" y="1065001"/>
              <a:ext cx="21654" cy="1161"/>
            </a:xfrm>
            <a:custGeom>
              <a:rect b="b" l="l" r="r" t="t"/>
              <a:pathLst>
                <a:path extrusionOk="0" h="68" w="1268">
                  <a:moveTo>
                    <a:pt x="1268" y="1"/>
                  </a:moveTo>
                  <a:cubicBezTo>
                    <a:pt x="834" y="34"/>
                    <a:pt x="434" y="34"/>
                    <a:pt x="0" y="67"/>
                  </a:cubicBezTo>
                  <a:cubicBezTo>
                    <a:pt x="434" y="67"/>
                    <a:pt x="867" y="34"/>
                    <a:pt x="1268"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rot="791031">
              <a:off x="8029568" y="1082218"/>
              <a:ext cx="21654" cy="17"/>
            </a:xfrm>
            <a:custGeom>
              <a:rect b="b" l="l" r="r" t="t"/>
              <a:pathLst>
                <a:path extrusionOk="0" h="1" w="1268">
                  <a:moveTo>
                    <a:pt x="0" y="1"/>
                  </a:moveTo>
                  <a:lnTo>
                    <a:pt x="1268"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rot="791031">
              <a:off x="8160513" y="1121320"/>
              <a:ext cx="23362" cy="2869"/>
            </a:xfrm>
            <a:custGeom>
              <a:rect b="b" l="l" r="r" t="t"/>
              <a:pathLst>
                <a:path extrusionOk="0" h="168" w="1368">
                  <a:moveTo>
                    <a:pt x="0" y="1"/>
                  </a:moveTo>
                  <a:cubicBezTo>
                    <a:pt x="467" y="34"/>
                    <a:pt x="901" y="101"/>
                    <a:pt x="1368" y="168"/>
                  </a:cubicBezTo>
                  <a:cubicBezTo>
                    <a:pt x="901" y="101"/>
                    <a:pt x="467" y="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rot="791031">
              <a:off x="7308899" y="1034205"/>
              <a:ext cx="1477145" cy="643245"/>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rot="791031">
              <a:off x="8335771" y="1206739"/>
              <a:ext cx="6285" cy="2305"/>
            </a:xfrm>
            <a:custGeom>
              <a:rect b="b" l="l" r="r" t="t"/>
              <a:pathLst>
                <a:path extrusionOk="0" h="135" w="368">
                  <a:moveTo>
                    <a:pt x="1" y="1"/>
                  </a:moveTo>
                  <a:lnTo>
                    <a:pt x="368" y="1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rot="791031">
              <a:off x="8286209" y="1178995"/>
              <a:ext cx="3433" cy="1144"/>
            </a:xfrm>
            <a:custGeom>
              <a:rect b="b" l="l" r="r" t="t"/>
              <a:pathLst>
                <a:path extrusionOk="0" h="67" w="201">
                  <a:moveTo>
                    <a:pt x="0" y="0"/>
                  </a:moveTo>
                  <a:lnTo>
                    <a:pt x="201"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rot="791031">
              <a:off x="7848349" y="1055560"/>
              <a:ext cx="5140" cy="581"/>
            </a:xfrm>
            <a:custGeom>
              <a:rect b="b" l="l" r="r" t="t"/>
              <a:pathLst>
                <a:path extrusionOk="0" h="34" w="301">
                  <a:moveTo>
                    <a:pt x="0" y="34"/>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rot="791031">
              <a:off x="8310059" y="1191873"/>
              <a:ext cx="5721" cy="1725"/>
            </a:xfrm>
            <a:custGeom>
              <a:rect b="b" l="l" r="r" t="t"/>
              <a:pathLst>
                <a:path extrusionOk="0" h="101" w="335">
                  <a:moveTo>
                    <a:pt x="1" y="0"/>
                  </a:moveTo>
                  <a:lnTo>
                    <a:pt x="334" y="10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rot="791031">
              <a:off x="8259998" y="1166157"/>
              <a:ext cx="6285" cy="1161"/>
            </a:xfrm>
            <a:custGeom>
              <a:rect b="b" l="l" r="r" t="t"/>
              <a:pathLst>
                <a:path extrusionOk="0" h="68" w="368">
                  <a:moveTo>
                    <a:pt x="1" y="1"/>
                  </a:moveTo>
                  <a:lnTo>
                    <a:pt x="367" y="68"/>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rot="791031">
              <a:off x="8362440" y="1223243"/>
              <a:ext cx="3996" cy="1144"/>
            </a:xfrm>
            <a:custGeom>
              <a:rect b="b" l="l" r="r" t="t"/>
              <a:pathLst>
                <a:path extrusionOk="0" h="67" w="234">
                  <a:moveTo>
                    <a:pt x="0" y="0"/>
                  </a:moveTo>
                  <a:lnTo>
                    <a:pt x="234"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rot="791031">
              <a:off x="8384608" y="1237936"/>
              <a:ext cx="5157" cy="2305"/>
            </a:xfrm>
            <a:custGeom>
              <a:rect b="b" l="l" r="r" t="t"/>
              <a:pathLst>
                <a:path extrusionOk="0" h="135" w="302">
                  <a:moveTo>
                    <a:pt x="1" y="1"/>
                  </a:moveTo>
                  <a:lnTo>
                    <a:pt x="301" y="1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rot="791031">
              <a:off x="7999078" y="1079229"/>
              <a:ext cx="5721" cy="17"/>
            </a:xfrm>
            <a:custGeom>
              <a:rect b="b" l="l" r="r" t="t"/>
              <a:pathLst>
                <a:path extrusionOk="0" h="1" w="335">
                  <a:moveTo>
                    <a:pt x="1" y="0"/>
                  </a:moveTo>
                  <a:lnTo>
                    <a:pt x="334"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rot="791031">
              <a:off x="8129086" y="1113632"/>
              <a:ext cx="4560" cy="17"/>
            </a:xfrm>
            <a:custGeom>
              <a:rect b="b" l="l" r="r" t="t"/>
              <a:pathLst>
                <a:path extrusionOk="0" h="1" w="267">
                  <a:moveTo>
                    <a:pt x="0" y="1"/>
                  </a:moveTo>
                  <a:lnTo>
                    <a:pt x="267"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rot="791031">
              <a:off x="7972202" y="1074091"/>
              <a:ext cx="5721" cy="17"/>
            </a:xfrm>
            <a:custGeom>
              <a:rect b="b" l="l" r="r" t="t"/>
              <a:pathLst>
                <a:path extrusionOk="0" h="1" w="335">
                  <a:moveTo>
                    <a:pt x="1" y="1"/>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rot="791031">
              <a:off x="8027018" y="1084509"/>
              <a:ext cx="17" cy="17"/>
            </a:xfrm>
            <a:custGeom>
              <a:rect b="b" l="l" r="r" t="t"/>
              <a:pathLst>
                <a:path extrusionOk="0" h="1" w="1">
                  <a:moveTo>
                    <a:pt x="1" y="1"/>
                  </a:move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rot="791031">
              <a:off x="8077160" y="1098095"/>
              <a:ext cx="5704" cy="17"/>
            </a:xfrm>
            <a:custGeom>
              <a:rect b="b" l="l" r="r" t="t"/>
              <a:pathLst>
                <a:path extrusionOk="0" h="1" w="334">
                  <a:moveTo>
                    <a:pt x="0" y="1"/>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rot="791031">
              <a:off x="8105204" y="1105639"/>
              <a:ext cx="3996" cy="17"/>
            </a:xfrm>
            <a:custGeom>
              <a:rect b="b" l="l" r="r" t="t"/>
              <a:pathLst>
                <a:path extrusionOk="0" h="1" w="234">
                  <a:moveTo>
                    <a:pt x="0" y="0"/>
                  </a:moveTo>
                  <a:lnTo>
                    <a:pt x="234"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rot="791031">
              <a:off x="7871186" y="1057914"/>
              <a:ext cx="4577" cy="581"/>
            </a:xfrm>
            <a:custGeom>
              <a:rect b="b" l="l" r="r" t="t"/>
              <a:pathLst>
                <a:path extrusionOk="0" h="34" w="268">
                  <a:moveTo>
                    <a:pt x="1" y="34"/>
                  </a:moveTo>
                  <a:lnTo>
                    <a:pt x="268"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p:nvPr/>
          </p:nvSpPr>
          <p:spPr>
            <a:xfrm rot="791031">
              <a:off x="8155523" y="1122897"/>
              <a:ext cx="5721" cy="581"/>
            </a:xfrm>
            <a:custGeom>
              <a:rect b="b" l="l" r="r" t="t"/>
              <a:pathLst>
                <a:path extrusionOk="0" h="34" w="335">
                  <a:moveTo>
                    <a:pt x="1" y="0"/>
                  </a:moveTo>
                  <a:lnTo>
                    <a:pt x="334" y="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1"/>
            <p:cNvSpPr/>
            <p:nvPr/>
          </p:nvSpPr>
          <p:spPr>
            <a:xfrm rot="791031">
              <a:off x="7896227" y="1060983"/>
              <a:ext cx="5704" cy="598"/>
            </a:xfrm>
            <a:custGeom>
              <a:rect b="b" l="l" r="r" t="t"/>
              <a:pathLst>
                <a:path extrusionOk="0" h="35" w="334">
                  <a:moveTo>
                    <a:pt x="0" y="34"/>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rot="791031">
              <a:off x="8233569" y="1154060"/>
              <a:ext cx="5721" cy="1161"/>
            </a:xfrm>
            <a:custGeom>
              <a:rect b="b" l="l" r="r" t="t"/>
              <a:pathLst>
                <a:path extrusionOk="0" h="68" w="335">
                  <a:moveTo>
                    <a:pt x="1" y="0"/>
                  </a:moveTo>
                  <a:lnTo>
                    <a:pt x="334"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rot="791031">
              <a:off x="8050112" y="1091115"/>
              <a:ext cx="5140" cy="17"/>
            </a:xfrm>
            <a:custGeom>
              <a:rect b="b" l="l" r="r" t="t"/>
              <a:pathLst>
                <a:path extrusionOk="0" h="1" w="301">
                  <a:moveTo>
                    <a:pt x="1" y="0"/>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rot="791031">
              <a:off x="8183034" y="1132781"/>
              <a:ext cx="5140" cy="581"/>
            </a:xfrm>
            <a:custGeom>
              <a:rect b="b" l="l" r="r" t="t"/>
              <a:pathLst>
                <a:path extrusionOk="0" h="34" w="301">
                  <a:moveTo>
                    <a:pt x="1" y="1"/>
                  </a:moveTo>
                  <a:lnTo>
                    <a:pt x="301" y="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rot="791031">
              <a:off x="7922825" y="1064814"/>
              <a:ext cx="5140" cy="581"/>
            </a:xfrm>
            <a:custGeom>
              <a:rect b="b" l="l" r="r" t="t"/>
              <a:pathLst>
                <a:path extrusionOk="0" h="34" w="301">
                  <a:moveTo>
                    <a:pt x="0" y="34"/>
                  </a:moveTo>
                  <a:lnTo>
                    <a:pt x="300"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1"/>
            <p:cNvSpPr/>
            <p:nvPr/>
          </p:nvSpPr>
          <p:spPr>
            <a:xfrm rot="791031">
              <a:off x="7948129" y="1069359"/>
              <a:ext cx="3433" cy="17"/>
            </a:xfrm>
            <a:custGeom>
              <a:rect b="b" l="l" r="r" t="t"/>
              <a:pathLst>
                <a:path extrusionOk="0" h="1" w="201">
                  <a:moveTo>
                    <a:pt x="0" y="1"/>
                  </a:moveTo>
                  <a:lnTo>
                    <a:pt x="200"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rot="791031">
              <a:off x="8208215" y="1142584"/>
              <a:ext cx="3433" cy="581"/>
            </a:xfrm>
            <a:custGeom>
              <a:rect b="b" l="l" r="r" t="t"/>
              <a:pathLst>
                <a:path extrusionOk="0" h="34" w="201">
                  <a:moveTo>
                    <a:pt x="1" y="0"/>
                  </a:moveTo>
                  <a:lnTo>
                    <a:pt x="201" y="33"/>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rot="791031">
              <a:off x="7373704" y="1116192"/>
              <a:ext cx="1344418" cy="500032"/>
            </a:xfrm>
            <a:custGeom>
              <a:rect b="b" l="l" r="r" t="t"/>
              <a:pathLst>
                <a:path extrusionOk="0" h="29280" w="78724">
                  <a:moveTo>
                    <a:pt x="21016" y="0"/>
                  </a:moveTo>
                  <a:lnTo>
                    <a:pt x="1" y="5471"/>
                  </a:lnTo>
                  <a:cubicBezTo>
                    <a:pt x="1" y="5471"/>
                    <a:pt x="5338" y="26453"/>
                    <a:pt x="31924" y="28954"/>
                  </a:cubicBezTo>
                  <a:cubicBezTo>
                    <a:pt x="34316" y="29182"/>
                    <a:pt x="37718" y="29280"/>
                    <a:pt x="41611" y="29280"/>
                  </a:cubicBezTo>
                  <a:cubicBezTo>
                    <a:pt x="56554" y="29280"/>
                    <a:pt x="78724" y="27838"/>
                    <a:pt x="78724" y="26753"/>
                  </a:cubicBezTo>
                  <a:cubicBezTo>
                    <a:pt x="78724" y="26753"/>
                    <a:pt x="74821" y="15411"/>
                    <a:pt x="68817" y="10074"/>
                  </a:cubicBezTo>
                  <a:cubicBezTo>
                    <a:pt x="65881" y="7506"/>
                    <a:pt x="63947" y="5671"/>
                    <a:pt x="58676" y="3469"/>
                  </a:cubicBezTo>
                  <a:lnTo>
                    <a:pt x="58676" y="3469"/>
                  </a:lnTo>
                  <a:cubicBezTo>
                    <a:pt x="61663" y="16256"/>
                    <a:pt x="51824" y="28144"/>
                    <a:pt x="39146" y="28144"/>
                  </a:cubicBezTo>
                  <a:cubicBezTo>
                    <a:pt x="38231" y="28144"/>
                    <a:pt x="37301" y="28082"/>
                    <a:pt x="36360" y="27954"/>
                  </a:cubicBezTo>
                  <a:cubicBezTo>
                    <a:pt x="25386" y="26453"/>
                    <a:pt x="18247" y="16512"/>
                    <a:pt x="19748" y="5538"/>
                  </a:cubicBezTo>
                  <a:cubicBezTo>
                    <a:pt x="20082" y="3670"/>
                    <a:pt x="20482" y="1802"/>
                    <a:pt x="21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rot="791031">
              <a:off x="7828917" y="1053286"/>
              <a:ext cx="19383" cy="2869"/>
            </a:xfrm>
            <a:custGeom>
              <a:rect b="b" l="l" r="r" t="t"/>
              <a:pathLst>
                <a:path extrusionOk="0" h="168" w="1135">
                  <a:moveTo>
                    <a:pt x="0" y="167"/>
                  </a:moveTo>
                  <a:lnTo>
                    <a:pt x="1134" y="1"/>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1"/>
            <p:cNvSpPr/>
            <p:nvPr/>
          </p:nvSpPr>
          <p:spPr>
            <a:xfrm rot="791031">
              <a:off x="8355077" y="1219081"/>
              <a:ext cx="7992" cy="2869"/>
            </a:xfrm>
            <a:custGeom>
              <a:rect b="b" l="l" r="r" t="t"/>
              <a:pathLst>
                <a:path extrusionOk="0" h="168" w="468">
                  <a:moveTo>
                    <a:pt x="467" y="167"/>
                  </a:moveTo>
                  <a:lnTo>
                    <a:pt x="0" y="0"/>
                  </a:lnTo>
                  <a:lnTo>
                    <a:pt x="0" y="0"/>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rot="791031">
              <a:off x="8365066" y="1227126"/>
              <a:ext cx="21074" cy="7975"/>
            </a:xfrm>
            <a:custGeom>
              <a:rect b="b" l="l" r="r" t="t"/>
              <a:pathLst>
                <a:path extrusionOk="0" h="467" w="1234">
                  <a:moveTo>
                    <a:pt x="0" y="0"/>
                  </a:moveTo>
                  <a:lnTo>
                    <a:pt x="0" y="0"/>
                  </a:lnTo>
                  <a:cubicBezTo>
                    <a:pt x="400" y="167"/>
                    <a:pt x="801" y="300"/>
                    <a:pt x="1234" y="467"/>
                  </a:cubicBezTo>
                  <a:cubicBezTo>
                    <a:pt x="834" y="300"/>
                    <a:pt x="400" y="167"/>
                    <a:pt x="0" y="0"/>
                  </a:cubicBez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rot="791031">
              <a:off x="8238249" y="1158377"/>
              <a:ext cx="22799" cy="4560"/>
            </a:xfrm>
            <a:custGeom>
              <a:rect b="b" l="l" r="r" t="t"/>
              <a:pathLst>
                <a:path extrusionOk="0" h="267" w="1335">
                  <a:moveTo>
                    <a:pt x="0" y="0"/>
                  </a:moveTo>
                  <a:cubicBezTo>
                    <a:pt x="434" y="67"/>
                    <a:pt x="901" y="167"/>
                    <a:pt x="1335" y="267"/>
                  </a:cubicBezTo>
                  <a:cubicBezTo>
                    <a:pt x="901" y="167"/>
                    <a:pt x="434" y="67"/>
                    <a:pt x="0" y="0"/>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rot="791031">
              <a:off x="7875610" y="1059088"/>
              <a:ext cx="20527" cy="2288"/>
            </a:xfrm>
            <a:custGeom>
              <a:rect b="b" l="l" r="r" t="t"/>
              <a:pathLst>
                <a:path extrusionOk="0" h="134" w="1202">
                  <a:moveTo>
                    <a:pt x="1" y="134"/>
                  </a:moveTo>
                  <a:lnTo>
                    <a:pt x="1201"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rot="791031">
              <a:off x="8265109" y="1170459"/>
              <a:ext cx="22235" cy="5721"/>
            </a:xfrm>
            <a:custGeom>
              <a:rect b="b" l="l" r="r" t="t"/>
              <a:pathLst>
                <a:path extrusionOk="0" h="335" w="1302">
                  <a:moveTo>
                    <a:pt x="0" y="1"/>
                  </a:moveTo>
                  <a:cubicBezTo>
                    <a:pt x="434" y="134"/>
                    <a:pt x="868" y="234"/>
                    <a:pt x="1301" y="334"/>
                  </a:cubicBezTo>
                  <a:cubicBezTo>
                    <a:pt x="868" y="234"/>
                    <a:pt x="434" y="1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rot="791031">
              <a:off x="8288500" y="1183020"/>
              <a:ext cx="22799" cy="5721"/>
            </a:xfrm>
            <a:custGeom>
              <a:rect b="b" l="l" r="r" t="t"/>
              <a:pathLst>
                <a:path extrusionOk="0" h="335" w="1335">
                  <a:moveTo>
                    <a:pt x="1" y="1"/>
                  </a:moveTo>
                  <a:cubicBezTo>
                    <a:pt x="468" y="101"/>
                    <a:pt x="901" y="234"/>
                    <a:pt x="1335" y="334"/>
                  </a:cubicBezTo>
                  <a:cubicBezTo>
                    <a:pt x="901" y="234"/>
                    <a:pt x="468" y="101"/>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rot="791031">
              <a:off x="8314348" y="1196709"/>
              <a:ext cx="22799" cy="7429"/>
            </a:xfrm>
            <a:custGeom>
              <a:rect b="b" l="l" r="r" t="t"/>
              <a:pathLst>
                <a:path extrusionOk="0" h="435" w="1335">
                  <a:moveTo>
                    <a:pt x="0" y="1"/>
                  </a:moveTo>
                  <a:cubicBezTo>
                    <a:pt x="434" y="134"/>
                    <a:pt x="901" y="267"/>
                    <a:pt x="1335" y="434"/>
                  </a:cubicBezTo>
                  <a:cubicBezTo>
                    <a:pt x="901" y="267"/>
                    <a:pt x="434" y="1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rot="791031">
              <a:off x="7862053" y="1056895"/>
              <a:ext cx="9137" cy="1161"/>
            </a:xfrm>
            <a:custGeom>
              <a:rect b="b" l="l" r="r" t="t"/>
              <a:pathLst>
                <a:path extrusionOk="0" h="68" w="535">
                  <a:moveTo>
                    <a:pt x="535" y="1"/>
                  </a:moveTo>
                  <a:lnTo>
                    <a:pt x="1" y="68"/>
                  </a:lnTo>
                  <a:lnTo>
                    <a:pt x="1" y="68"/>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rot="791031">
              <a:off x="8340908" y="1211399"/>
              <a:ext cx="15404" cy="5140"/>
            </a:xfrm>
            <a:custGeom>
              <a:rect b="b" l="l" r="r" t="t"/>
              <a:pathLst>
                <a:path extrusionOk="0" h="301" w="902">
                  <a:moveTo>
                    <a:pt x="901" y="300"/>
                  </a:moveTo>
                  <a:cubicBezTo>
                    <a:pt x="601" y="200"/>
                    <a:pt x="301" y="100"/>
                    <a:pt x="1" y="0"/>
                  </a:cubicBezTo>
                  <a:lnTo>
                    <a:pt x="901" y="30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rot="791031">
              <a:off x="8132869" y="1117349"/>
              <a:ext cx="23379" cy="2288"/>
            </a:xfrm>
            <a:custGeom>
              <a:rect b="b" l="l" r="r" t="t"/>
              <a:pathLst>
                <a:path extrusionOk="0" h="134" w="1369">
                  <a:moveTo>
                    <a:pt x="1" y="0"/>
                  </a:moveTo>
                  <a:lnTo>
                    <a:pt x="1369" y="133"/>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rot="791031">
              <a:off x="8210686" y="1146197"/>
              <a:ext cx="23943" cy="4577"/>
            </a:xfrm>
            <a:custGeom>
              <a:rect b="b" l="l" r="r" t="t"/>
              <a:pathLst>
                <a:path extrusionOk="0" h="268" w="1402">
                  <a:moveTo>
                    <a:pt x="1" y="0"/>
                  </a:moveTo>
                  <a:lnTo>
                    <a:pt x="1402" y="267"/>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rot="791031">
              <a:off x="8054803" y="1094291"/>
              <a:ext cx="22816" cy="581"/>
            </a:xfrm>
            <a:custGeom>
              <a:rect b="b" l="l" r="r" t="t"/>
              <a:pathLst>
                <a:path extrusionOk="0" h="34" w="1336">
                  <a:moveTo>
                    <a:pt x="1" y="0"/>
                  </a:moveTo>
                  <a:lnTo>
                    <a:pt x="1335" y="34"/>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rot="791031">
              <a:off x="7977738" y="1076104"/>
              <a:ext cx="21654" cy="581"/>
            </a:xfrm>
            <a:custGeom>
              <a:rect b="b" l="l" r="r" t="t"/>
              <a:pathLst>
                <a:path extrusionOk="0" h="34" w="1268">
                  <a:moveTo>
                    <a:pt x="0" y="34"/>
                  </a:moveTo>
                  <a:cubicBezTo>
                    <a:pt x="434" y="34"/>
                    <a:pt x="834" y="0"/>
                    <a:pt x="1268" y="0"/>
                  </a:cubicBezTo>
                  <a:cubicBezTo>
                    <a:pt x="834" y="0"/>
                    <a:pt x="434" y="34"/>
                    <a:pt x="0" y="34"/>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nvSpPr>
          <p:spPr>
            <a:xfrm rot="791031">
              <a:off x="8108529" y="1109024"/>
              <a:ext cx="21108" cy="1725"/>
            </a:xfrm>
            <a:custGeom>
              <a:rect b="b" l="l" r="r" t="t"/>
              <a:pathLst>
                <a:path extrusionOk="0" h="101" w="1236">
                  <a:moveTo>
                    <a:pt x="1" y="1"/>
                  </a:moveTo>
                  <a:lnTo>
                    <a:pt x="1235" y="10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rot="791031">
              <a:off x="8082269" y="1101385"/>
              <a:ext cx="23379" cy="1725"/>
            </a:xfrm>
            <a:custGeom>
              <a:rect b="b" l="l" r="r" t="t"/>
              <a:pathLst>
                <a:path extrusionOk="0" h="101" w="1369">
                  <a:moveTo>
                    <a:pt x="1" y="1"/>
                  </a:moveTo>
                  <a:cubicBezTo>
                    <a:pt x="468" y="34"/>
                    <a:pt x="901" y="67"/>
                    <a:pt x="1368" y="101"/>
                  </a:cubicBezTo>
                  <a:cubicBezTo>
                    <a:pt x="901" y="67"/>
                    <a:pt x="468" y="34"/>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rot="791031">
              <a:off x="8004406" y="1082477"/>
              <a:ext cx="22799" cy="17"/>
            </a:xfrm>
            <a:custGeom>
              <a:rect b="b" l="l" r="r" t="t"/>
              <a:pathLst>
                <a:path extrusionOk="0" h="1" w="1335">
                  <a:moveTo>
                    <a:pt x="0" y="0"/>
                  </a:moveTo>
                  <a:lnTo>
                    <a:pt x="1335"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rot="791031">
              <a:off x="7927805" y="1066616"/>
              <a:ext cx="20527" cy="1161"/>
            </a:xfrm>
            <a:custGeom>
              <a:rect b="b" l="l" r="r" t="t"/>
              <a:pathLst>
                <a:path extrusionOk="0" h="68" w="1202">
                  <a:moveTo>
                    <a:pt x="0" y="67"/>
                  </a:moveTo>
                  <a:lnTo>
                    <a:pt x="1201"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rot="791031">
              <a:off x="7901822" y="1062359"/>
              <a:ext cx="21108" cy="1725"/>
            </a:xfrm>
            <a:custGeom>
              <a:rect b="b" l="l" r="r" t="t"/>
              <a:pathLst>
                <a:path extrusionOk="0" h="101" w="1236">
                  <a:moveTo>
                    <a:pt x="1" y="101"/>
                  </a:moveTo>
                  <a:lnTo>
                    <a:pt x="1235"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p:nvPr/>
          </p:nvSpPr>
          <p:spPr>
            <a:xfrm rot="791031">
              <a:off x="8187348" y="1136345"/>
              <a:ext cx="21671" cy="3450"/>
            </a:xfrm>
            <a:custGeom>
              <a:rect b="b" l="l" r="r" t="t"/>
              <a:pathLst>
                <a:path extrusionOk="0" h="202" w="1269">
                  <a:moveTo>
                    <a:pt x="1" y="1"/>
                  </a:moveTo>
                  <a:cubicBezTo>
                    <a:pt x="401" y="68"/>
                    <a:pt x="835" y="134"/>
                    <a:pt x="1269" y="201"/>
                  </a:cubicBezTo>
                  <a:cubicBezTo>
                    <a:pt x="835" y="134"/>
                    <a:pt x="401" y="68"/>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rot="791031">
              <a:off x="7950924" y="1070410"/>
              <a:ext cx="21654" cy="1161"/>
            </a:xfrm>
            <a:custGeom>
              <a:rect b="b" l="l" r="r" t="t"/>
              <a:pathLst>
                <a:path extrusionOk="0" h="68" w="1268">
                  <a:moveTo>
                    <a:pt x="1268" y="1"/>
                  </a:moveTo>
                  <a:cubicBezTo>
                    <a:pt x="834" y="34"/>
                    <a:pt x="434" y="34"/>
                    <a:pt x="0" y="67"/>
                  </a:cubicBezTo>
                  <a:cubicBezTo>
                    <a:pt x="434" y="67"/>
                    <a:pt x="867" y="34"/>
                    <a:pt x="1268"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rot="791031">
              <a:off x="8029510" y="1087627"/>
              <a:ext cx="21654" cy="17"/>
            </a:xfrm>
            <a:custGeom>
              <a:rect b="b" l="l" r="r" t="t"/>
              <a:pathLst>
                <a:path extrusionOk="0" h="1" w="1268">
                  <a:moveTo>
                    <a:pt x="0" y="1"/>
                  </a:moveTo>
                  <a:lnTo>
                    <a:pt x="1268"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rot="791031">
              <a:off x="8160455" y="1126728"/>
              <a:ext cx="23362" cy="2869"/>
            </a:xfrm>
            <a:custGeom>
              <a:rect b="b" l="l" r="r" t="t"/>
              <a:pathLst>
                <a:path extrusionOk="0" h="168" w="1368">
                  <a:moveTo>
                    <a:pt x="0" y="1"/>
                  </a:moveTo>
                  <a:cubicBezTo>
                    <a:pt x="467" y="34"/>
                    <a:pt x="901" y="101"/>
                    <a:pt x="1368" y="168"/>
                  </a:cubicBezTo>
                  <a:cubicBezTo>
                    <a:pt x="901" y="101"/>
                    <a:pt x="467" y="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rot="-3004732">
              <a:off x="7697712" y="886878"/>
              <a:ext cx="723666" cy="723666"/>
            </a:xfrm>
            <a:prstGeom prst="chord">
              <a:avLst>
                <a:gd fmla="val 3127025" name="adj1"/>
                <a:gd fmla="val 15684363" name="adj2"/>
              </a:avLst>
            </a:prstGeom>
            <a:solidFill>
              <a:schemeClr val="accent6"/>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rot="790857">
              <a:off x="7743649" y="1100607"/>
              <a:ext cx="679936" cy="153875"/>
            </a:xfrm>
            <a:custGeom>
              <a:rect b="b" l="l" r="r" t="t"/>
              <a:pathLst>
                <a:path extrusionOk="0" h="4838" w="21378">
                  <a:moveTo>
                    <a:pt x="310" y="994"/>
                  </a:moveTo>
                  <a:lnTo>
                    <a:pt x="6559" y="0"/>
                  </a:lnTo>
                  <a:lnTo>
                    <a:pt x="12725" y="296"/>
                  </a:lnTo>
                  <a:lnTo>
                    <a:pt x="17101" y="691"/>
                  </a:lnTo>
                  <a:lnTo>
                    <a:pt x="21378" y="1975"/>
                  </a:lnTo>
                  <a:lnTo>
                    <a:pt x="20781" y="4838"/>
                  </a:lnTo>
                  <a:lnTo>
                    <a:pt x="0" y="2327"/>
                  </a:lnTo>
                  <a:close/>
                </a:path>
              </a:pathLst>
            </a:custGeom>
            <a:solidFill>
              <a:schemeClr val="accent6"/>
            </a:solidFill>
            <a:ln>
              <a:noFill/>
            </a:ln>
          </p:spPr>
        </p:sp>
        <p:sp>
          <p:nvSpPr>
            <p:cNvPr id="501" name="Google Shape;501;p31"/>
            <p:cNvSpPr/>
            <p:nvPr/>
          </p:nvSpPr>
          <p:spPr>
            <a:xfrm rot="791031">
              <a:off x="7352030" y="1074993"/>
              <a:ext cx="1403660" cy="564535"/>
            </a:xfrm>
            <a:custGeom>
              <a:rect b="b" l="l" r="r" t="t"/>
              <a:pathLst>
                <a:path extrusionOk="0" h="33057" w="82193">
                  <a:moveTo>
                    <a:pt x="36147" y="2494"/>
                  </a:moveTo>
                  <a:cubicBezTo>
                    <a:pt x="41129" y="2494"/>
                    <a:pt x="46095" y="3077"/>
                    <a:pt x="50971" y="4207"/>
                  </a:cubicBezTo>
                  <a:cubicBezTo>
                    <a:pt x="57876" y="5874"/>
                    <a:pt x="63980" y="8676"/>
                    <a:pt x="69317" y="13380"/>
                  </a:cubicBezTo>
                  <a:cubicBezTo>
                    <a:pt x="72953" y="16682"/>
                    <a:pt x="75355" y="21185"/>
                    <a:pt x="77323" y="25589"/>
                  </a:cubicBezTo>
                  <a:cubicBezTo>
                    <a:pt x="77656" y="26356"/>
                    <a:pt x="77990" y="27090"/>
                    <a:pt x="78290" y="27857"/>
                  </a:cubicBezTo>
                  <a:cubicBezTo>
                    <a:pt x="78357" y="27990"/>
                    <a:pt x="78390" y="28224"/>
                    <a:pt x="78457" y="28457"/>
                  </a:cubicBezTo>
                  <a:lnTo>
                    <a:pt x="78390" y="28457"/>
                  </a:lnTo>
                  <a:cubicBezTo>
                    <a:pt x="71519" y="29892"/>
                    <a:pt x="64113" y="29825"/>
                    <a:pt x="57108" y="30125"/>
                  </a:cubicBezTo>
                  <a:cubicBezTo>
                    <a:pt x="52756" y="30300"/>
                    <a:pt x="48222" y="30531"/>
                    <a:pt x="43681" y="30531"/>
                  </a:cubicBezTo>
                  <a:cubicBezTo>
                    <a:pt x="30924" y="30531"/>
                    <a:pt x="18111" y="28713"/>
                    <a:pt x="9107" y="18750"/>
                  </a:cubicBezTo>
                  <a:cubicBezTo>
                    <a:pt x="6572" y="15948"/>
                    <a:pt x="4171" y="12446"/>
                    <a:pt x="2970" y="8743"/>
                  </a:cubicBezTo>
                  <a:lnTo>
                    <a:pt x="21450" y="3973"/>
                  </a:lnTo>
                  <a:cubicBezTo>
                    <a:pt x="25186" y="3006"/>
                    <a:pt x="29122" y="2739"/>
                    <a:pt x="32991" y="2572"/>
                  </a:cubicBezTo>
                  <a:cubicBezTo>
                    <a:pt x="34043" y="2520"/>
                    <a:pt x="35095" y="2494"/>
                    <a:pt x="36147" y="2494"/>
                  </a:cubicBezTo>
                  <a:close/>
                  <a:moveTo>
                    <a:pt x="35831" y="1"/>
                  </a:moveTo>
                  <a:cubicBezTo>
                    <a:pt x="31213" y="1"/>
                    <a:pt x="26339" y="266"/>
                    <a:pt x="21850" y="1271"/>
                  </a:cubicBezTo>
                  <a:cubicBezTo>
                    <a:pt x="18381" y="2038"/>
                    <a:pt x="14978" y="3039"/>
                    <a:pt x="11576" y="3906"/>
                  </a:cubicBezTo>
                  <a:lnTo>
                    <a:pt x="1068" y="6642"/>
                  </a:lnTo>
                  <a:cubicBezTo>
                    <a:pt x="401" y="6842"/>
                    <a:pt x="1" y="7509"/>
                    <a:pt x="168" y="8176"/>
                  </a:cubicBezTo>
                  <a:cubicBezTo>
                    <a:pt x="1168" y="12079"/>
                    <a:pt x="3470" y="15782"/>
                    <a:pt x="5939" y="18850"/>
                  </a:cubicBezTo>
                  <a:cubicBezTo>
                    <a:pt x="11843" y="26256"/>
                    <a:pt x="20549" y="30692"/>
                    <a:pt x="29789" y="32160"/>
                  </a:cubicBezTo>
                  <a:cubicBezTo>
                    <a:pt x="34070" y="32841"/>
                    <a:pt x="38437" y="33057"/>
                    <a:pt x="42810" y="33057"/>
                  </a:cubicBezTo>
                  <a:cubicBezTo>
                    <a:pt x="47434" y="33057"/>
                    <a:pt x="52065" y="32815"/>
                    <a:pt x="56608" y="32627"/>
                  </a:cubicBezTo>
                  <a:cubicBezTo>
                    <a:pt x="61245" y="32460"/>
                    <a:pt x="65881" y="32227"/>
                    <a:pt x="70485" y="31826"/>
                  </a:cubicBezTo>
                  <a:cubicBezTo>
                    <a:pt x="73420" y="31593"/>
                    <a:pt x="76522" y="31493"/>
                    <a:pt x="79391" y="30792"/>
                  </a:cubicBezTo>
                  <a:cubicBezTo>
                    <a:pt x="82193" y="30125"/>
                    <a:pt x="81092" y="28124"/>
                    <a:pt x="80258" y="26089"/>
                  </a:cubicBezTo>
                  <a:cubicBezTo>
                    <a:pt x="78057" y="20852"/>
                    <a:pt x="75321" y="15481"/>
                    <a:pt x="71085" y="11612"/>
                  </a:cubicBezTo>
                  <a:cubicBezTo>
                    <a:pt x="66582" y="7609"/>
                    <a:pt x="61245" y="4607"/>
                    <a:pt x="55507" y="2839"/>
                  </a:cubicBezTo>
                  <a:cubicBezTo>
                    <a:pt x="49403" y="971"/>
                    <a:pt x="43065" y="4"/>
                    <a:pt x="36694" y="4"/>
                  </a:cubicBezTo>
                  <a:cubicBezTo>
                    <a:pt x="36407" y="2"/>
                    <a:pt x="36120" y="1"/>
                    <a:pt x="35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rot="791031">
              <a:off x="7941330" y="1139892"/>
              <a:ext cx="265471" cy="252014"/>
            </a:xfrm>
            <a:custGeom>
              <a:rect b="b" l="l" r="r" t="t"/>
              <a:pathLst>
                <a:path extrusionOk="0" h="14757" w="15545">
                  <a:moveTo>
                    <a:pt x="7363" y="0"/>
                  </a:moveTo>
                  <a:cubicBezTo>
                    <a:pt x="5601" y="0"/>
                    <a:pt x="3838" y="634"/>
                    <a:pt x="2435" y="1902"/>
                  </a:cubicBezTo>
                  <a:cubicBezTo>
                    <a:pt x="2835" y="2669"/>
                    <a:pt x="3002" y="3537"/>
                    <a:pt x="2869" y="4404"/>
                  </a:cubicBezTo>
                  <a:cubicBezTo>
                    <a:pt x="2669" y="6005"/>
                    <a:pt x="1534" y="7339"/>
                    <a:pt x="0" y="7840"/>
                  </a:cubicBezTo>
                  <a:cubicBezTo>
                    <a:pt x="200" y="11342"/>
                    <a:pt x="2869" y="14211"/>
                    <a:pt x="6371" y="14678"/>
                  </a:cubicBezTo>
                  <a:cubicBezTo>
                    <a:pt x="6715" y="14730"/>
                    <a:pt x="7066" y="14756"/>
                    <a:pt x="7418" y="14756"/>
                  </a:cubicBezTo>
                  <a:cubicBezTo>
                    <a:pt x="8192" y="14756"/>
                    <a:pt x="8973" y="14630"/>
                    <a:pt x="9707" y="14378"/>
                  </a:cubicBezTo>
                  <a:cubicBezTo>
                    <a:pt x="9707" y="14211"/>
                    <a:pt x="9707" y="14044"/>
                    <a:pt x="9740" y="13877"/>
                  </a:cubicBezTo>
                  <a:cubicBezTo>
                    <a:pt x="9923" y="12417"/>
                    <a:pt x="11160" y="11345"/>
                    <a:pt x="12591" y="11345"/>
                  </a:cubicBezTo>
                  <a:cubicBezTo>
                    <a:pt x="12729" y="11345"/>
                    <a:pt x="12869" y="11355"/>
                    <a:pt x="13009" y="11376"/>
                  </a:cubicBezTo>
                  <a:cubicBezTo>
                    <a:pt x="13176" y="11376"/>
                    <a:pt x="13343" y="11409"/>
                    <a:pt x="13510" y="11476"/>
                  </a:cubicBezTo>
                  <a:cubicBezTo>
                    <a:pt x="15544" y="8373"/>
                    <a:pt x="14977" y="4237"/>
                    <a:pt x="12175" y="1802"/>
                  </a:cubicBezTo>
                  <a:cubicBezTo>
                    <a:pt x="10793" y="601"/>
                    <a:pt x="9079" y="0"/>
                    <a:pt x="7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rot="791031">
              <a:off x="7858548" y="1100077"/>
              <a:ext cx="151991" cy="142274"/>
            </a:xfrm>
            <a:custGeom>
              <a:rect b="b" l="l" r="r" t="t"/>
              <a:pathLst>
                <a:path extrusionOk="0" h="8331" w="8900">
                  <a:moveTo>
                    <a:pt x="4717" y="0"/>
                  </a:moveTo>
                  <a:cubicBezTo>
                    <a:pt x="2345" y="0"/>
                    <a:pt x="0" y="1978"/>
                    <a:pt x="527" y="4926"/>
                  </a:cubicBezTo>
                  <a:cubicBezTo>
                    <a:pt x="885" y="6884"/>
                    <a:pt x="2585" y="8331"/>
                    <a:pt x="4594" y="8331"/>
                  </a:cubicBezTo>
                  <a:cubicBezTo>
                    <a:pt x="4639" y="8331"/>
                    <a:pt x="4684" y="8330"/>
                    <a:pt x="4730" y="8329"/>
                  </a:cubicBezTo>
                  <a:cubicBezTo>
                    <a:pt x="6764" y="8295"/>
                    <a:pt x="8499" y="6761"/>
                    <a:pt x="8766" y="4726"/>
                  </a:cubicBezTo>
                  <a:cubicBezTo>
                    <a:pt x="8899" y="3859"/>
                    <a:pt x="8732" y="2991"/>
                    <a:pt x="8332" y="2224"/>
                  </a:cubicBezTo>
                  <a:cubicBezTo>
                    <a:pt x="7496" y="675"/>
                    <a:pt x="6102" y="0"/>
                    <a:pt x="4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rot="791031">
              <a:off x="8077841" y="1350965"/>
              <a:ext cx="112251" cy="100075"/>
            </a:xfrm>
            <a:custGeom>
              <a:rect b="b" l="l" r="r" t="t"/>
              <a:pathLst>
                <a:path extrusionOk="0" h="5860" w="6573">
                  <a:moveTo>
                    <a:pt x="2928" y="0"/>
                  </a:moveTo>
                  <a:cubicBezTo>
                    <a:pt x="1479" y="0"/>
                    <a:pt x="219" y="1051"/>
                    <a:pt x="34" y="2525"/>
                  </a:cubicBezTo>
                  <a:cubicBezTo>
                    <a:pt x="1" y="2692"/>
                    <a:pt x="1" y="2859"/>
                    <a:pt x="1" y="3026"/>
                  </a:cubicBezTo>
                  <a:cubicBezTo>
                    <a:pt x="49" y="4714"/>
                    <a:pt x="1451" y="5859"/>
                    <a:pt x="2930" y="5859"/>
                  </a:cubicBezTo>
                  <a:cubicBezTo>
                    <a:pt x="3526" y="5859"/>
                    <a:pt x="4134" y="5673"/>
                    <a:pt x="4671" y="5261"/>
                  </a:cubicBezTo>
                  <a:cubicBezTo>
                    <a:pt x="6572" y="3826"/>
                    <a:pt x="6039" y="858"/>
                    <a:pt x="3770" y="157"/>
                  </a:cubicBezTo>
                  <a:lnTo>
                    <a:pt x="3804" y="157"/>
                  </a:lnTo>
                  <a:cubicBezTo>
                    <a:pt x="3637" y="90"/>
                    <a:pt x="3470" y="57"/>
                    <a:pt x="3303" y="24"/>
                  </a:cubicBezTo>
                  <a:cubicBezTo>
                    <a:pt x="3177" y="8"/>
                    <a:pt x="3052" y="0"/>
                    <a:pt x="2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31"/>
          <p:cNvSpPr txBox="1"/>
          <p:nvPr/>
        </p:nvSpPr>
        <p:spPr>
          <a:xfrm>
            <a:off x="2449588" y="2994550"/>
            <a:ext cx="4501800" cy="80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Questrial"/>
                <a:ea typeface="Questrial"/>
                <a:cs typeface="Questrial"/>
                <a:sym typeface="Questrial"/>
              </a:rPr>
              <a:t>NAME: TAJRIAN MAHBUB</a:t>
            </a:r>
            <a:endParaRPr sz="1500">
              <a:latin typeface="Questrial"/>
              <a:ea typeface="Questrial"/>
              <a:cs typeface="Questrial"/>
              <a:sym typeface="Questrial"/>
            </a:endParaRPr>
          </a:p>
          <a:p>
            <a:pPr indent="0" lvl="0" marL="0" rtl="0" algn="ctr">
              <a:spcBef>
                <a:spcPts val="0"/>
              </a:spcBef>
              <a:spcAft>
                <a:spcPts val="0"/>
              </a:spcAft>
              <a:buNone/>
            </a:pPr>
            <a:r>
              <a:rPr lang="en" sz="1500">
                <a:latin typeface="Questrial"/>
                <a:ea typeface="Questrial"/>
                <a:cs typeface="Questrial"/>
                <a:sym typeface="Questrial"/>
              </a:rPr>
              <a:t>ID: 20101325</a:t>
            </a:r>
            <a:endParaRPr sz="1500">
              <a:latin typeface="Questrial"/>
              <a:ea typeface="Questrial"/>
              <a:cs typeface="Questrial"/>
              <a:sym typeface="Questrial"/>
            </a:endParaRPr>
          </a:p>
          <a:p>
            <a:pPr indent="0" lvl="0" marL="0" rtl="0" algn="ctr">
              <a:spcBef>
                <a:spcPts val="0"/>
              </a:spcBef>
              <a:spcAft>
                <a:spcPts val="0"/>
              </a:spcAft>
              <a:buNone/>
            </a:pPr>
            <a:r>
              <a:rPr lang="en" sz="1500">
                <a:latin typeface="Questrial"/>
                <a:ea typeface="Questrial"/>
                <a:cs typeface="Questrial"/>
                <a:sym typeface="Questrial"/>
              </a:rPr>
              <a:t>GROUP: 11</a:t>
            </a:r>
            <a:endParaRPr sz="1500">
              <a:latin typeface="Questrial"/>
              <a:ea typeface="Questrial"/>
              <a:cs typeface="Questrial"/>
              <a:sym typeface="Questrial"/>
            </a:endParaRPr>
          </a:p>
          <a:p>
            <a:pPr indent="0" lvl="0" marL="0" rtl="0" algn="ctr">
              <a:spcBef>
                <a:spcPts val="0"/>
              </a:spcBef>
              <a:spcAft>
                <a:spcPts val="0"/>
              </a:spcAft>
              <a:buClr>
                <a:schemeClr val="dk1"/>
              </a:buClr>
              <a:buSzPts val="1100"/>
              <a:buFont typeface="Arial"/>
              <a:buNone/>
            </a:pPr>
            <a:r>
              <a:rPr lang="en" sz="1500">
                <a:latin typeface="Questrial"/>
                <a:ea typeface="Questrial"/>
                <a:cs typeface="Questrial"/>
                <a:sym typeface="Questrial"/>
              </a:rPr>
              <a:t>ST: Saidul Arefin Rafi</a:t>
            </a:r>
            <a:endParaRPr sz="1500">
              <a:latin typeface="Questrial"/>
              <a:ea typeface="Questrial"/>
              <a:cs typeface="Questrial"/>
              <a:sym typeface="Questrial"/>
            </a:endParaRPr>
          </a:p>
          <a:p>
            <a:pPr indent="0" lvl="0" marL="0" rtl="0" algn="ctr">
              <a:spcBef>
                <a:spcPts val="0"/>
              </a:spcBef>
              <a:spcAft>
                <a:spcPts val="0"/>
              </a:spcAft>
              <a:buClr>
                <a:schemeClr val="dk1"/>
              </a:buClr>
              <a:buSzPts val="1100"/>
              <a:buFont typeface="Arial"/>
              <a:buNone/>
            </a:pPr>
            <a:r>
              <a:rPr lang="en" sz="1500">
                <a:latin typeface="Questrial"/>
                <a:ea typeface="Questrial"/>
                <a:cs typeface="Questrial"/>
                <a:sym typeface="Questrial"/>
              </a:rPr>
              <a:t>RA: Md. Sabbir Hossain</a:t>
            </a:r>
            <a:endParaRPr sz="1500">
              <a:latin typeface="Questrial"/>
              <a:ea typeface="Questrial"/>
              <a:cs typeface="Questrial"/>
              <a:sym typeface="Questrial"/>
            </a:endParaRPr>
          </a:p>
          <a:p>
            <a:pPr indent="0" lvl="0" marL="0" rtl="0" algn="ctr">
              <a:spcBef>
                <a:spcPts val="0"/>
              </a:spcBef>
              <a:spcAft>
                <a:spcPts val="0"/>
              </a:spcAft>
              <a:buClr>
                <a:schemeClr val="dk1"/>
              </a:buClr>
              <a:buSzPts val="1100"/>
              <a:buFont typeface="Arial"/>
              <a:buNone/>
            </a:pPr>
            <a:r>
              <a:t/>
            </a:r>
            <a:endParaRPr sz="1500">
              <a:latin typeface="Questrial"/>
              <a:ea typeface="Questrial"/>
              <a:cs typeface="Questrial"/>
              <a:sym typeface="Quest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40"/>
          <p:cNvSpPr txBox="1"/>
          <p:nvPr>
            <p:ph idx="2" type="title"/>
          </p:nvPr>
        </p:nvSpPr>
        <p:spPr>
          <a:xfrm>
            <a:off x="3507450" y="840406"/>
            <a:ext cx="2129100" cy="1989300"/>
          </a:xfrm>
          <a:prstGeom prst="rect">
            <a:avLst/>
          </a:prstGeom>
        </p:spPr>
        <p:txBody>
          <a:bodyPr anchorCtr="0" anchor="t" bIns="91425" lIns="91425" spcFirstLastPara="1" rIns="0" wrap="square" tIns="91425">
            <a:noAutofit/>
          </a:bodyPr>
          <a:lstStyle/>
          <a:p>
            <a:pPr indent="0" lvl="0" marL="0" rtl="0" algn="ctr">
              <a:spcBef>
                <a:spcPts val="0"/>
              </a:spcBef>
              <a:spcAft>
                <a:spcPts val="0"/>
              </a:spcAft>
              <a:buNone/>
            </a:pPr>
            <a:r>
              <a:rPr lang="en"/>
              <a:t>01</a:t>
            </a:r>
            <a:endParaRPr/>
          </a:p>
        </p:txBody>
      </p:sp>
      <p:grpSp>
        <p:nvGrpSpPr>
          <p:cNvPr id="1129" name="Google Shape;1129;p40"/>
          <p:cNvGrpSpPr/>
          <p:nvPr/>
        </p:nvGrpSpPr>
        <p:grpSpPr>
          <a:xfrm>
            <a:off x="3826207" y="170200"/>
            <a:ext cx="1319768" cy="926563"/>
            <a:chOff x="2959232" y="195175"/>
            <a:chExt cx="1319768" cy="926563"/>
          </a:xfrm>
        </p:grpSpPr>
        <p:sp>
          <p:nvSpPr>
            <p:cNvPr id="1130" name="Google Shape;1130;p40"/>
            <p:cNvSpPr/>
            <p:nvPr/>
          </p:nvSpPr>
          <p:spPr>
            <a:xfrm flipH="1">
              <a:off x="2959232" y="195175"/>
              <a:ext cx="1319768" cy="926563"/>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0"/>
            <p:cNvSpPr/>
            <p:nvPr/>
          </p:nvSpPr>
          <p:spPr>
            <a:xfrm flipH="1">
              <a:off x="2980795" y="273205"/>
              <a:ext cx="1250935" cy="771340"/>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0"/>
            <p:cNvSpPr/>
            <p:nvPr/>
          </p:nvSpPr>
          <p:spPr>
            <a:xfrm flipH="1">
              <a:off x="2959232" y="195175"/>
              <a:ext cx="1319768" cy="926563"/>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0"/>
            <p:cNvSpPr/>
            <p:nvPr/>
          </p:nvSpPr>
          <p:spPr>
            <a:xfrm flipH="1">
              <a:off x="2980795" y="273280"/>
              <a:ext cx="1250935" cy="771266"/>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0"/>
            <p:cNvSpPr/>
            <p:nvPr/>
          </p:nvSpPr>
          <p:spPr>
            <a:xfrm flipH="1">
              <a:off x="3002356" y="258136"/>
              <a:ext cx="1211122" cy="802226"/>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40"/>
          <p:cNvGrpSpPr/>
          <p:nvPr/>
        </p:nvGrpSpPr>
        <p:grpSpPr>
          <a:xfrm>
            <a:off x="675449" y="2980750"/>
            <a:ext cx="1671670" cy="1690085"/>
            <a:chOff x="675449" y="2980750"/>
            <a:chExt cx="1671670" cy="1690085"/>
          </a:xfrm>
        </p:grpSpPr>
        <p:sp>
          <p:nvSpPr>
            <p:cNvPr id="1136" name="Google Shape;1136;p40"/>
            <p:cNvSpPr/>
            <p:nvPr/>
          </p:nvSpPr>
          <p:spPr>
            <a:xfrm rot="183760">
              <a:off x="721481" y="3021568"/>
              <a:ext cx="1579590" cy="1608454"/>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114300">
              <a:solidFill>
                <a:srgbClr val="FFFFFF"/>
              </a:solidFill>
              <a:prstDash val="solid"/>
              <a:miter lim="33357"/>
              <a:headEnd len="sm" w="sm" type="none"/>
              <a:tailEnd len="sm" w="sm" type="none"/>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0"/>
            <p:cNvSpPr/>
            <p:nvPr/>
          </p:nvSpPr>
          <p:spPr>
            <a:xfrm rot="183760">
              <a:off x="721496" y="3021563"/>
              <a:ext cx="1579590" cy="1608454"/>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762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0"/>
            <p:cNvSpPr/>
            <p:nvPr/>
          </p:nvSpPr>
          <p:spPr>
            <a:xfrm rot="183760">
              <a:off x="751840" y="3457997"/>
              <a:ext cx="1513418" cy="974765"/>
            </a:xfrm>
            <a:custGeom>
              <a:rect b="b" l="l" r="r" t="t"/>
              <a:pathLst>
                <a:path extrusionOk="0" h="20074" w="29755">
                  <a:moveTo>
                    <a:pt x="16972" y="0"/>
                  </a:moveTo>
                  <a:cubicBezTo>
                    <a:pt x="16128" y="0"/>
                    <a:pt x="15240" y="57"/>
                    <a:pt x="14310" y="182"/>
                  </a:cubicBezTo>
                  <a:cubicBezTo>
                    <a:pt x="3903" y="1583"/>
                    <a:pt x="0" y="14626"/>
                    <a:pt x="0" y="14626"/>
                  </a:cubicBezTo>
                  <a:cubicBezTo>
                    <a:pt x="0" y="14626"/>
                    <a:pt x="4528" y="20074"/>
                    <a:pt x="12650" y="20074"/>
                  </a:cubicBezTo>
                  <a:cubicBezTo>
                    <a:pt x="14312" y="20074"/>
                    <a:pt x="16125" y="19846"/>
                    <a:pt x="18080" y="19296"/>
                  </a:cubicBezTo>
                  <a:cubicBezTo>
                    <a:pt x="27953" y="16494"/>
                    <a:pt x="29755" y="5920"/>
                    <a:pt x="29755" y="5920"/>
                  </a:cubicBezTo>
                  <a:cubicBezTo>
                    <a:pt x="29755" y="5920"/>
                    <a:pt x="25578" y="0"/>
                    <a:pt x="16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0"/>
            <p:cNvSpPr/>
            <p:nvPr/>
          </p:nvSpPr>
          <p:spPr>
            <a:xfrm rot="183760">
              <a:off x="719616" y="3426868"/>
              <a:ext cx="1579590" cy="1036240"/>
            </a:xfrm>
            <a:custGeom>
              <a:rect b="b" l="l" r="r" t="t"/>
              <a:pathLst>
                <a:path extrusionOk="0" h="21340" w="31056">
                  <a:moveTo>
                    <a:pt x="17610" y="1249"/>
                  </a:moveTo>
                  <a:cubicBezTo>
                    <a:pt x="24971" y="1249"/>
                    <a:pt x="28912" y="5645"/>
                    <a:pt x="29722" y="6695"/>
                  </a:cubicBezTo>
                  <a:cubicBezTo>
                    <a:pt x="29388" y="8296"/>
                    <a:pt x="27086" y="16936"/>
                    <a:pt x="18580" y="19338"/>
                  </a:cubicBezTo>
                  <a:cubicBezTo>
                    <a:pt x="16656" y="19878"/>
                    <a:pt x="14878" y="20102"/>
                    <a:pt x="13253" y="20102"/>
                  </a:cubicBezTo>
                  <a:cubicBezTo>
                    <a:pt x="6457" y="20102"/>
                    <a:pt x="2337" y="16185"/>
                    <a:pt x="1368" y="15135"/>
                  </a:cubicBezTo>
                  <a:cubicBezTo>
                    <a:pt x="2035" y="13133"/>
                    <a:pt x="6005" y="2659"/>
                    <a:pt x="15011" y="1425"/>
                  </a:cubicBezTo>
                  <a:cubicBezTo>
                    <a:pt x="15920" y="1304"/>
                    <a:pt x="16786" y="1249"/>
                    <a:pt x="17610" y="1249"/>
                  </a:cubicBezTo>
                  <a:close/>
                  <a:moveTo>
                    <a:pt x="17659" y="0"/>
                  </a:moveTo>
                  <a:cubicBezTo>
                    <a:pt x="16777" y="0"/>
                    <a:pt x="15850" y="60"/>
                    <a:pt x="14878" y="191"/>
                  </a:cubicBezTo>
                  <a:cubicBezTo>
                    <a:pt x="4170" y="1658"/>
                    <a:pt x="234" y="14534"/>
                    <a:pt x="67" y="15101"/>
                  </a:cubicBezTo>
                  <a:cubicBezTo>
                    <a:pt x="0" y="15301"/>
                    <a:pt x="34" y="15502"/>
                    <a:pt x="167" y="15668"/>
                  </a:cubicBezTo>
                  <a:cubicBezTo>
                    <a:pt x="3603" y="19271"/>
                    <a:pt x="8340" y="21339"/>
                    <a:pt x="13343" y="21339"/>
                  </a:cubicBezTo>
                  <a:cubicBezTo>
                    <a:pt x="15211" y="21306"/>
                    <a:pt x="17113" y="21039"/>
                    <a:pt x="18914" y="20538"/>
                  </a:cubicBezTo>
                  <a:cubicBezTo>
                    <a:pt x="29021" y="17670"/>
                    <a:pt x="31023" y="6762"/>
                    <a:pt x="31023" y="6662"/>
                  </a:cubicBezTo>
                  <a:cubicBezTo>
                    <a:pt x="31056" y="6495"/>
                    <a:pt x="31023" y="6328"/>
                    <a:pt x="30922" y="6195"/>
                  </a:cubicBezTo>
                  <a:cubicBezTo>
                    <a:pt x="30741" y="5922"/>
                    <a:pt x="26453" y="0"/>
                    <a:pt x="17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0"/>
            <p:cNvSpPr/>
            <p:nvPr/>
          </p:nvSpPr>
          <p:spPr>
            <a:xfrm rot="183760">
              <a:off x="749717" y="3313536"/>
              <a:ext cx="332438" cy="380214"/>
            </a:xfrm>
            <a:custGeom>
              <a:rect b="b" l="l" r="r" t="t"/>
              <a:pathLst>
                <a:path extrusionOk="0" h="7830" w="6536">
                  <a:moveTo>
                    <a:pt x="886" y="1"/>
                  </a:moveTo>
                  <a:cubicBezTo>
                    <a:pt x="431" y="1"/>
                    <a:pt x="0" y="539"/>
                    <a:pt x="364" y="1025"/>
                  </a:cubicBezTo>
                  <a:lnTo>
                    <a:pt x="5335" y="7563"/>
                  </a:lnTo>
                  <a:cubicBezTo>
                    <a:pt x="5468" y="7729"/>
                    <a:pt x="5635" y="7830"/>
                    <a:pt x="5835" y="7830"/>
                  </a:cubicBezTo>
                  <a:cubicBezTo>
                    <a:pt x="5968" y="7796"/>
                    <a:pt x="6102" y="7763"/>
                    <a:pt x="6235" y="7663"/>
                  </a:cubicBezTo>
                  <a:cubicBezTo>
                    <a:pt x="6502" y="7463"/>
                    <a:pt x="6535" y="7062"/>
                    <a:pt x="6335" y="6795"/>
                  </a:cubicBezTo>
                  <a:lnTo>
                    <a:pt x="1365" y="257"/>
                  </a:lnTo>
                  <a:cubicBezTo>
                    <a:pt x="1229" y="76"/>
                    <a:pt x="1056" y="1"/>
                    <a:pt x="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0"/>
            <p:cNvSpPr/>
            <p:nvPr/>
          </p:nvSpPr>
          <p:spPr>
            <a:xfrm rot="183760">
              <a:off x="1265686" y="3038469"/>
              <a:ext cx="181783" cy="474369"/>
            </a:xfrm>
            <a:custGeom>
              <a:rect b="b" l="l" r="r" t="t"/>
              <a:pathLst>
                <a:path extrusionOk="0" h="9769" w="3574">
                  <a:moveTo>
                    <a:pt x="759" y="0"/>
                  </a:moveTo>
                  <a:cubicBezTo>
                    <a:pt x="381" y="0"/>
                    <a:pt x="0" y="306"/>
                    <a:pt x="138" y="795"/>
                  </a:cubicBezTo>
                  <a:lnTo>
                    <a:pt x="2272" y="9302"/>
                  </a:lnTo>
                  <a:cubicBezTo>
                    <a:pt x="2339" y="9568"/>
                    <a:pt x="2573" y="9769"/>
                    <a:pt x="2873" y="9769"/>
                  </a:cubicBezTo>
                  <a:lnTo>
                    <a:pt x="3006" y="9769"/>
                  </a:lnTo>
                  <a:cubicBezTo>
                    <a:pt x="3373" y="9668"/>
                    <a:pt x="3573" y="9335"/>
                    <a:pt x="3473" y="9001"/>
                  </a:cubicBezTo>
                  <a:lnTo>
                    <a:pt x="1372" y="495"/>
                  </a:lnTo>
                  <a:cubicBezTo>
                    <a:pt x="1289" y="151"/>
                    <a:pt x="1025"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0"/>
            <p:cNvSpPr/>
            <p:nvPr/>
          </p:nvSpPr>
          <p:spPr>
            <a:xfrm rot="183760">
              <a:off x="1779308" y="3028484"/>
              <a:ext cx="118154" cy="487382"/>
            </a:xfrm>
            <a:custGeom>
              <a:rect b="b" l="l" r="r" t="t"/>
              <a:pathLst>
                <a:path extrusionOk="0" h="10037" w="2323">
                  <a:moveTo>
                    <a:pt x="1639" y="0"/>
                  </a:moveTo>
                  <a:cubicBezTo>
                    <a:pt x="1350" y="0"/>
                    <a:pt x="1065" y="179"/>
                    <a:pt x="1034" y="563"/>
                  </a:cubicBezTo>
                  <a:lnTo>
                    <a:pt x="67" y="9369"/>
                  </a:lnTo>
                  <a:cubicBezTo>
                    <a:pt x="0" y="9703"/>
                    <a:pt x="267" y="10003"/>
                    <a:pt x="600" y="10037"/>
                  </a:cubicBezTo>
                  <a:lnTo>
                    <a:pt x="667" y="10037"/>
                  </a:lnTo>
                  <a:cubicBezTo>
                    <a:pt x="1001" y="10037"/>
                    <a:pt x="1268" y="9803"/>
                    <a:pt x="1301" y="9503"/>
                  </a:cubicBezTo>
                  <a:lnTo>
                    <a:pt x="2268" y="696"/>
                  </a:lnTo>
                  <a:cubicBezTo>
                    <a:pt x="2322" y="246"/>
                    <a:pt x="1978"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0"/>
            <p:cNvSpPr/>
            <p:nvPr/>
          </p:nvSpPr>
          <p:spPr>
            <a:xfrm rot="183760">
              <a:off x="1054192" y="4369998"/>
              <a:ext cx="153605" cy="217785"/>
            </a:xfrm>
            <a:custGeom>
              <a:rect b="b" l="l" r="r" t="t"/>
              <a:pathLst>
                <a:path extrusionOk="0" h="4485" w="3020">
                  <a:moveTo>
                    <a:pt x="2190" y="1"/>
                  </a:moveTo>
                  <a:cubicBezTo>
                    <a:pt x="1970" y="1"/>
                    <a:pt x="1751" y="114"/>
                    <a:pt x="1635" y="382"/>
                  </a:cubicBezTo>
                  <a:lnTo>
                    <a:pt x="134" y="3584"/>
                  </a:lnTo>
                  <a:cubicBezTo>
                    <a:pt x="1" y="3884"/>
                    <a:pt x="134" y="4285"/>
                    <a:pt x="434" y="4418"/>
                  </a:cubicBezTo>
                  <a:cubicBezTo>
                    <a:pt x="534" y="4451"/>
                    <a:pt x="601" y="4485"/>
                    <a:pt x="701" y="4485"/>
                  </a:cubicBezTo>
                  <a:cubicBezTo>
                    <a:pt x="935" y="4485"/>
                    <a:pt x="1168" y="4351"/>
                    <a:pt x="1268" y="4118"/>
                  </a:cubicBezTo>
                  <a:lnTo>
                    <a:pt x="2803" y="916"/>
                  </a:lnTo>
                  <a:cubicBezTo>
                    <a:pt x="3020" y="395"/>
                    <a:pt x="2601"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0"/>
            <p:cNvSpPr/>
            <p:nvPr/>
          </p:nvSpPr>
          <p:spPr>
            <a:xfrm rot="183760">
              <a:off x="1504163" y="4390852"/>
              <a:ext cx="93740" cy="234004"/>
            </a:xfrm>
            <a:custGeom>
              <a:rect b="b" l="l" r="r" t="t"/>
              <a:pathLst>
                <a:path extrusionOk="0" h="4819" w="1843">
                  <a:moveTo>
                    <a:pt x="697" y="0"/>
                  </a:moveTo>
                  <a:cubicBezTo>
                    <a:pt x="351" y="0"/>
                    <a:pt x="1" y="257"/>
                    <a:pt x="74" y="715"/>
                  </a:cubicBezTo>
                  <a:lnTo>
                    <a:pt x="541" y="4284"/>
                  </a:lnTo>
                  <a:cubicBezTo>
                    <a:pt x="575" y="4585"/>
                    <a:pt x="841" y="4818"/>
                    <a:pt x="1175" y="4818"/>
                  </a:cubicBezTo>
                  <a:lnTo>
                    <a:pt x="1242" y="4818"/>
                  </a:lnTo>
                  <a:cubicBezTo>
                    <a:pt x="1609" y="4751"/>
                    <a:pt x="1842" y="4451"/>
                    <a:pt x="1775" y="4118"/>
                  </a:cubicBezTo>
                  <a:lnTo>
                    <a:pt x="1308" y="548"/>
                  </a:lnTo>
                  <a:cubicBezTo>
                    <a:pt x="1263" y="173"/>
                    <a:pt x="981"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0"/>
            <p:cNvSpPr/>
            <p:nvPr/>
          </p:nvSpPr>
          <p:spPr>
            <a:xfrm rot="183760">
              <a:off x="1908209" y="4234022"/>
              <a:ext cx="195109" cy="175102"/>
            </a:xfrm>
            <a:custGeom>
              <a:rect b="b" l="l" r="r" t="t"/>
              <a:pathLst>
                <a:path extrusionOk="0" h="3606" w="3836">
                  <a:moveTo>
                    <a:pt x="896" y="0"/>
                  </a:moveTo>
                  <a:cubicBezTo>
                    <a:pt x="421" y="0"/>
                    <a:pt x="1" y="613"/>
                    <a:pt x="433" y="1070"/>
                  </a:cubicBezTo>
                  <a:lnTo>
                    <a:pt x="2668" y="3438"/>
                  </a:lnTo>
                  <a:cubicBezTo>
                    <a:pt x="2801" y="3538"/>
                    <a:pt x="2968" y="3605"/>
                    <a:pt x="3135" y="3605"/>
                  </a:cubicBezTo>
                  <a:cubicBezTo>
                    <a:pt x="3301" y="3605"/>
                    <a:pt x="3468" y="3572"/>
                    <a:pt x="3568" y="3438"/>
                  </a:cubicBezTo>
                  <a:cubicBezTo>
                    <a:pt x="3835" y="3205"/>
                    <a:pt x="3835" y="2805"/>
                    <a:pt x="3568" y="2571"/>
                  </a:cubicBezTo>
                  <a:lnTo>
                    <a:pt x="1333" y="203"/>
                  </a:lnTo>
                  <a:cubicBezTo>
                    <a:pt x="1198" y="60"/>
                    <a:pt x="1044" y="0"/>
                    <a:pt x="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0"/>
            <p:cNvSpPr/>
            <p:nvPr/>
          </p:nvSpPr>
          <p:spPr>
            <a:xfrm rot="183760">
              <a:off x="1077754" y="3549196"/>
              <a:ext cx="853475" cy="785969"/>
            </a:xfrm>
            <a:custGeom>
              <a:rect b="b" l="l" r="r" t="t"/>
              <a:pathLst>
                <a:path extrusionOk="0" h="16186" w="16780">
                  <a:moveTo>
                    <a:pt x="8321" y="0"/>
                  </a:moveTo>
                  <a:cubicBezTo>
                    <a:pt x="7986" y="0"/>
                    <a:pt x="7647" y="22"/>
                    <a:pt x="7306" y="67"/>
                  </a:cubicBezTo>
                  <a:cubicBezTo>
                    <a:pt x="3003" y="668"/>
                    <a:pt x="1" y="4737"/>
                    <a:pt x="601" y="9140"/>
                  </a:cubicBezTo>
                  <a:cubicBezTo>
                    <a:pt x="1152" y="13211"/>
                    <a:pt x="4538" y="16186"/>
                    <a:pt x="8417" y="16186"/>
                  </a:cubicBezTo>
                  <a:cubicBezTo>
                    <a:pt x="8766" y="16186"/>
                    <a:pt x="9119" y="16162"/>
                    <a:pt x="9474" y="16112"/>
                  </a:cubicBezTo>
                  <a:cubicBezTo>
                    <a:pt x="13777" y="15545"/>
                    <a:pt x="16779" y="11475"/>
                    <a:pt x="16179" y="7039"/>
                  </a:cubicBezTo>
                  <a:cubicBezTo>
                    <a:pt x="15626" y="2954"/>
                    <a:pt x="12217"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0"/>
            <p:cNvSpPr/>
            <p:nvPr/>
          </p:nvSpPr>
          <p:spPr>
            <a:xfrm rot="183760">
              <a:off x="1024238" y="3528392"/>
              <a:ext cx="911103" cy="827147"/>
            </a:xfrm>
            <a:custGeom>
              <a:rect b="b" l="l" r="r" t="t"/>
              <a:pathLst>
                <a:path extrusionOk="0" h="17034" w="17913">
                  <a:moveTo>
                    <a:pt x="9340" y="822"/>
                  </a:moveTo>
                  <a:cubicBezTo>
                    <a:pt x="10975" y="822"/>
                    <a:pt x="12576" y="1389"/>
                    <a:pt x="13877" y="2423"/>
                  </a:cubicBezTo>
                  <a:cubicBezTo>
                    <a:pt x="15444" y="3657"/>
                    <a:pt x="16512" y="5492"/>
                    <a:pt x="16745" y="7493"/>
                  </a:cubicBezTo>
                  <a:cubicBezTo>
                    <a:pt x="17046" y="9528"/>
                    <a:pt x="16512" y="11563"/>
                    <a:pt x="15311" y="13197"/>
                  </a:cubicBezTo>
                  <a:cubicBezTo>
                    <a:pt x="13885" y="15151"/>
                    <a:pt x="11670" y="16177"/>
                    <a:pt x="9429" y="16177"/>
                  </a:cubicBezTo>
                  <a:cubicBezTo>
                    <a:pt x="7843" y="16177"/>
                    <a:pt x="6245" y="15663"/>
                    <a:pt x="4904" y="14598"/>
                  </a:cubicBezTo>
                  <a:cubicBezTo>
                    <a:pt x="1601" y="11997"/>
                    <a:pt x="967" y="7226"/>
                    <a:pt x="3436" y="3824"/>
                  </a:cubicBezTo>
                  <a:cubicBezTo>
                    <a:pt x="4603" y="2223"/>
                    <a:pt x="6371" y="1155"/>
                    <a:pt x="8339" y="889"/>
                  </a:cubicBezTo>
                  <a:cubicBezTo>
                    <a:pt x="8673" y="855"/>
                    <a:pt x="9006" y="822"/>
                    <a:pt x="9340" y="822"/>
                  </a:cubicBezTo>
                  <a:close/>
                  <a:moveTo>
                    <a:pt x="9344" y="0"/>
                  </a:moveTo>
                  <a:cubicBezTo>
                    <a:pt x="6836" y="0"/>
                    <a:pt x="4354" y="1151"/>
                    <a:pt x="2769" y="3324"/>
                  </a:cubicBezTo>
                  <a:cubicBezTo>
                    <a:pt x="0" y="7093"/>
                    <a:pt x="734" y="12363"/>
                    <a:pt x="4370" y="15266"/>
                  </a:cubicBezTo>
                  <a:cubicBezTo>
                    <a:pt x="5804" y="16400"/>
                    <a:pt x="7605" y="17033"/>
                    <a:pt x="9440" y="17033"/>
                  </a:cubicBezTo>
                  <a:cubicBezTo>
                    <a:pt x="9807" y="17033"/>
                    <a:pt x="10141" y="17000"/>
                    <a:pt x="10508" y="16967"/>
                  </a:cubicBezTo>
                  <a:cubicBezTo>
                    <a:pt x="12709" y="16667"/>
                    <a:pt x="14677" y="15499"/>
                    <a:pt x="16011" y="13698"/>
                  </a:cubicBezTo>
                  <a:cubicBezTo>
                    <a:pt x="17312" y="11896"/>
                    <a:pt x="17913" y="9628"/>
                    <a:pt x="17579" y="7393"/>
                  </a:cubicBezTo>
                  <a:cubicBezTo>
                    <a:pt x="17312" y="5192"/>
                    <a:pt x="16145" y="3157"/>
                    <a:pt x="14377" y="1756"/>
                  </a:cubicBezTo>
                  <a:cubicBezTo>
                    <a:pt x="12888" y="571"/>
                    <a:pt x="11110" y="0"/>
                    <a:pt x="9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0"/>
            <p:cNvSpPr/>
            <p:nvPr/>
          </p:nvSpPr>
          <p:spPr>
            <a:xfrm rot="183760">
              <a:off x="1221551" y="3739188"/>
              <a:ext cx="515951" cy="415127"/>
            </a:xfrm>
            <a:custGeom>
              <a:rect b="b" l="l" r="r" t="t"/>
              <a:pathLst>
                <a:path extrusionOk="0" h="8549" w="10144">
                  <a:moveTo>
                    <a:pt x="5531" y="1"/>
                  </a:moveTo>
                  <a:cubicBezTo>
                    <a:pt x="4277" y="1"/>
                    <a:pt x="3011" y="545"/>
                    <a:pt x="2138" y="1731"/>
                  </a:cubicBezTo>
                  <a:cubicBezTo>
                    <a:pt x="0" y="4592"/>
                    <a:pt x="2128" y="8548"/>
                    <a:pt x="5507" y="8548"/>
                  </a:cubicBezTo>
                  <a:cubicBezTo>
                    <a:pt x="5714" y="8548"/>
                    <a:pt x="5925" y="8534"/>
                    <a:pt x="6141" y="8503"/>
                  </a:cubicBezTo>
                  <a:cubicBezTo>
                    <a:pt x="8509" y="8169"/>
                    <a:pt x="10144" y="5934"/>
                    <a:pt x="9777" y="3599"/>
                  </a:cubicBezTo>
                  <a:cubicBezTo>
                    <a:pt x="9411" y="1323"/>
                    <a:pt x="7485" y="1"/>
                    <a:pt x="5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0"/>
            <p:cNvSpPr/>
            <p:nvPr/>
          </p:nvSpPr>
          <p:spPr>
            <a:xfrm rot="183760">
              <a:off x="1452466" y="3723990"/>
              <a:ext cx="271556" cy="217737"/>
            </a:xfrm>
            <a:custGeom>
              <a:rect b="b" l="l" r="r" t="t"/>
              <a:pathLst>
                <a:path extrusionOk="0" h="4484" w="5339">
                  <a:moveTo>
                    <a:pt x="2909" y="0"/>
                  </a:moveTo>
                  <a:cubicBezTo>
                    <a:pt x="2253" y="0"/>
                    <a:pt x="1590" y="282"/>
                    <a:pt x="1135" y="893"/>
                  </a:cubicBezTo>
                  <a:cubicBezTo>
                    <a:pt x="1" y="2405"/>
                    <a:pt x="1129" y="4484"/>
                    <a:pt x="2917" y="4484"/>
                  </a:cubicBezTo>
                  <a:cubicBezTo>
                    <a:pt x="3021" y="4484"/>
                    <a:pt x="3128" y="4477"/>
                    <a:pt x="3237" y="4462"/>
                  </a:cubicBezTo>
                  <a:cubicBezTo>
                    <a:pt x="4471" y="4295"/>
                    <a:pt x="5338" y="3128"/>
                    <a:pt x="5138" y="1893"/>
                  </a:cubicBezTo>
                  <a:cubicBezTo>
                    <a:pt x="4955" y="692"/>
                    <a:pt x="3939" y="0"/>
                    <a:pt x="2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40"/>
          <p:cNvGrpSpPr/>
          <p:nvPr/>
        </p:nvGrpSpPr>
        <p:grpSpPr>
          <a:xfrm>
            <a:off x="6574038" y="437238"/>
            <a:ext cx="1798521" cy="1649297"/>
            <a:chOff x="6574038" y="437238"/>
            <a:chExt cx="1798521" cy="1649297"/>
          </a:xfrm>
        </p:grpSpPr>
        <p:sp>
          <p:nvSpPr>
            <p:cNvPr id="1151" name="Google Shape;1151;p40"/>
            <p:cNvSpPr/>
            <p:nvPr/>
          </p:nvSpPr>
          <p:spPr>
            <a:xfrm rot="1131226">
              <a:off x="6702526" y="814687"/>
              <a:ext cx="1541521" cy="1050970"/>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0"/>
            <p:cNvSpPr/>
            <p:nvPr/>
          </p:nvSpPr>
          <p:spPr>
            <a:xfrm rot="1131226">
              <a:off x="7533357" y="464823"/>
              <a:ext cx="224595" cy="324367"/>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0"/>
            <p:cNvSpPr/>
            <p:nvPr/>
          </p:nvSpPr>
          <p:spPr>
            <a:xfrm rot="1131226">
              <a:off x="7745230" y="626345"/>
              <a:ext cx="246166" cy="276198"/>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0"/>
            <p:cNvSpPr/>
            <p:nvPr/>
          </p:nvSpPr>
          <p:spPr>
            <a:xfrm rot="1131226">
              <a:off x="7196345" y="609783"/>
              <a:ext cx="277593" cy="238045"/>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0"/>
            <p:cNvSpPr/>
            <p:nvPr/>
          </p:nvSpPr>
          <p:spPr>
            <a:xfrm rot="1131226">
              <a:off x="6789768" y="1134091"/>
              <a:ext cx="1316925" cy="542488"/>
            </a:xfrm>
            <a:custGeom>
              <a:rect b="b" l="l" r="r" t="t"/>
              <a:pathLst>
                <a:path extrusionOk="0" h="20148" w="48902">
                  <a:moveTo>
                    <a:pt x="38460" y="1"/>
                  </a:moveTo>
                  <a:cubicBezTo>
                    <a:pt x="34788" y="1"/>
                    <a:pt x="30055" y="171"/>
                    <a:pt x="24117" y="683"/>
                  </a:cubicBezTo>
                  <a:cubicBezTo>
                    <a:pt x="6305" y="2217"/>
                    <a:pt x="0" y="4452"/>
                    <a:pt x="0" y="4452"/>
                  </a:cubicBezTo>
                  <a:cubicBezTo>
                    <a:pt x="0" y="4452"/>
                    <a:pt x="4036" y="19162"/>
                    <a:pt x="25485" y="20130"/>
                  </a:cubicBezTo>
                  <a:cubicBezTo>
                    <a:pt x="25747" y="20142"/>
                    <a:pt x="26006" y="20148"/>
                    <a:pt x="26263" y="20148"/>
                  </a:cubicBezTo>
                  <a:cubicBezTo>
                    <a:pt x="41071" y="20148"/>
                    <a:pt x="48902" y="683"/>
                    <a:pt x="48902" y="683"/>
                  </a:cubicBezTo>
                  <a:cubicBezTo>
                    <a:pt x="48902" y="683"/>
                    <a:pt x="45803" y="1"/>
                    <a:pt x="38460" y="1"/>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0"/>
            <p:cNvSpPr/>
            <p:nvPr/>
          </p:nvSpPr>
          <p:spPr>
            <a:xfrm rot="1131130">
              <a:off x="7126339" y="1134822"/>
              <a:ext cx="643731" cy="346599"/>
            </a:xfrm>
            <a:custGeom>
              <a:rect b="b" l="l" r="r" t="t"/>
              <a:pathLst>
                <a:path extrusionOk="0" h="6910" w="12834">
                  <a:moveTo>
                    <a:pt x="0" y="790"/>
                  </a:moveTo>
                  <a:lnTo>
                    <a:pt x="6614" y="98"/>
                  </a:lnTo>
                  <a:lnTo>
                    <a:pt x="12834" y="0"/>
                  </a:lnTo>
                  <a:lnTo>
                    <a:pt x="12143" y="2863"/>
                  </a:lnTo>
                  <a:lnTo>
                    <a:pt x="10168" y="5726"/>
                  </a:lnTo>
                  <a:lnTo>
                    <a:pt x="6022" y="6910"/>
                  </a:lnTo>
                  <a:lnTo>
                    <a:pt x="1777" y="5726"/>
                  </a:lnTo>
                  <a:lnTo>
                    <a:pt x="296" y="3653"/>
                  </a:lnTo>
                  <a:close/>
                </a:path>
              </a:pathLst>
            </a:custGeom>
            <a:solidFill>
              <a:schemeClr val="dk2"/>
            </a:solidFill>
            <a:ln>
              <a:noFill/>
            </a:ln>
          </p:spPr>
        </p:sp>
        <p:sp>
          <p:nvSpPr>
            <p:cNvPr id="1157" name="Google Shape;1157;p40"/>
            <p:cNvSpPr/>
            <p:nvPr/>
          </p:nvSpPr>
          <p:spPr>
            <a:xfrm rot="1131226">
              <a:off x="6702550" y="814695"/>
              <a:ext cx="1541521" cy="1050970"/>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0"/>
            <p:cNvSpPr/>
            <p:nvPr/>
          </p:nvSpPr>
          <p:spPr>
            <a:xfrm rot="1131226">
              <a:off x="7578223" y="526666"/>
              <a:ext cx="133868" cy="201023"/>
            </a:xfrm>
            <a:custGeom>
              <a:rect b="b" l="l" r="r" t="t"/>
              <a:pathLst>
                <a:path extrusionOk="0" h="7466" w="4971">
                  <a:moveTo>
                    <a:pt x="2536" y="0"/>
                  </a:moveTo>
                  <a:cubicBezTo>
                    <a:pt x="0" y="267"/>
                    <a:pt x="1301" y="4203"/>
                    <a:pt x="968" y="5971"/>
                  </a:cubicBezTo>
                  <a:cubicBezTo>
                    <a:pt x="916" y="6955"/>
                    <a:pt x="1686" y="7465"/>
                    <a:pt x="2451" y="7465"/>
                  </a:cubicBezTo>
                  <a:cubicBezTo>
                    <a:pt x="3163" y="7465"/>
                    <a:pt x="3871" y="7022"/>
                    <a:pt x="3903" y="6104"/>
                  </a:cubicBezTo>
                  <a:cubicBezTo>
                    <a:pt x="3470" y="4336"/>
                    <a:pt x="4971" y="334"/>
                    <a:pt x="2536"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0"/>
            <p:cNvSpPr/>
            <p:nvPr/>
          </p:nvSpPr>
          <p:spPr>
            <a:xfrm rot="1131226">
              <a:off x="7533381" y="464831"/>
              <a:ext cx="224595" cy="324367"/>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0"/>
            <p:cNvSpPr/>
            <p:nvPr/>
          </p:nvSpPr>
          <p:spPr>
            <a:xfrm rot="1131226">
              <a:off x="7804086" y="690030"/>
              <a:ext cx="134757" cy="152800"/>
            </a:xfrm>
            <a:custGeom>
              <a:rect b="b" l="l" r="r" t="t"/>
              <a:pathLst>
                <a:path extrusionOk="0" h="5675" w="5004">
                  <a:moveTo>
                    <a:pt x="3021" y="0"/>
                  </a:moveTo>
                  <a:cubicBezTo>
                    <a:pt x="1859" y="0"/>
                    <a:pt x="1652" y="1662"/>
                    <a:pt x="1201" y="2564"/>
                  </a:cubicBezTo>
                  <a:cubicBezTo>
                    <a:pt x="801" y="3432"/>
                    <a:pt x="0" y="4733"/>
                    <a:pt x="1068" y="5466"/>
                  </a:cubicBezTo>
                  <a:cubicBezTo>
                    <a:pt x="1317" y="5612"/>
                    <a:pt x="1542" y="5675"/>
                    <a:pt x="1745" y="5675"/>
                  </a:cubicBezTo>
                  <a:cubicBezTo>
                    <a:pt x="2705" y="5675"/>
                    <a:pt x="3172" y="4252"/>
                    <a:pt x="3503" y="3398"/>
                  </a:cubicBezTo>
                  <a:cubicBezTo>
                    <a:pt x="3903" y="2364"/>
                    <a:pt x="5004" y="630"/>
                    <a:pt x="3436" y="63"/>
                  </a:cubicBezTo>
                  <a:cubicBezTo>
                    <a:pt x="3285" y="20"/>
                    <a:pt x="3147" y="0"/>
                    <a:pt x="3021"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0"/>
            <p:cNvSpPr/>
            <p:nvPr/>
          </p:nvSpPr>
          <p:spPr>
            <a:xfrm rot="1131226">
              <a:off x="7745254" y="626353"/>
              <a:ext cx="246166" cy="276198"/>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0"/>
            <p:cNvSpPr/>
            <p:nvPr/>
          </p:nvSpPr>
          <p:spPr>
            <a:xfrm rot="1131226">
              <a:off x="7246628" y="666517"/>
              <a:ext cx="146202" cy="114109"/>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35"/>
                  </a:cubicBezTo>
                  <a:cubicBezTo>
                    <a:pt x="3770" y="1668"/>
                    <a:pt x="3136" y="201"/>
                    <a:pt x="1902"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0"/>
            <p:cNvSpPr/>
            <p:nvPr/>
          </p:nvSpPr>
          <p:spPr>
            <a:xfrm rot="1131226">
              <a:off x="7196369" y="609791"/>
              <a:ext cx="277593" cy="238045"/>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0"/>
            <p:cNvSpPr/>
            <p:nvPr/>
          </p:nvSpPr>
          <p:spPr>
            <a:xfrm rot="1131226">
              <a:off x="7157675" y="988857"/>
              <a:ext cx="1050158" cy="229483"/>
            </a:xfrm>
            <a:custGeom>
              <a:rect b="b" l="l" r="r" t="t"/>
              <a:pathLst>
                <a:path extrusionOk="0" h="8523" w="38996">
                  <a:moveTo>
                    <a:pt x="19629" y="0"/>
                  </a:moveTo>
                  <a:cubicBezTo>
                    <a:pt x="19013" y="0"/>
                    <a:pt x="18396" y="17"/>
                    <a:pt x="17780" y="49"/>
                  </a:cubicBezTo>
                  <a:cubicBezTo>
                    <a:pt x="16212" y="483"/>
                    <a:pt x="14711" y="983"/>
                    <a:pt x="13210" y="1617"/>
                  </a:cubicBezTo>
                  <a:cubicBezTo>
                    <a:pt x="11642" y="2284"/>
                    <a:pt x="10108" y="3018"/>
                    <a:pt x="8573" y="3785"/>
                  </a:cubicBezTo>
                  <a:cubicBezTo>
                    <a:pt x="7906" y="4186"/>
                    <a:pt x="7206" y="4553"/>
                    <a:pt x="6539" y="4919"/>
                  </a:cubicBezTo>
                  <a:lnTo>
                    <a:pt x="6739" y="4819"/>
                  </a:lnTo>
                  <a:lnTo>
                    <a:pt x="6739" y="4819"/>
                  </a:lnTo>
                  <a:cubicBezTo>
                    <a:pt x="6038" y="5186"/>
                    <a:pt x="5338" y="5620"/>
                    <a:pt x="4604" y="5987"/>
                  </a:cubicBezTo>
                  <a:cubicBezTo>
                    <a:pt x="4037" y="6254"/>
                    <a:pt x="3470" y="6554"/>
                    <a:pt x="2936" y="6854"/>
                  </a:cubicBezTo>
                  <a:cubicBezTo>
                    <a:pt x="1935" y="7388"/>
                    <a:pt x="968" y="7922"/>
                    <a:pt x="1" y="8522"/>
                  </a:cubicBezTo>
                  <a:cubicBezTo>
                    <a:pt x="4504" y="7855"/>
                    <a:pt x="9007" y="7388"/>
                    <a:pt x="13544" y="6888"/>
                  </a:cubicBezTo>
                  <a:cubicBezTo>
                    <a:pt x="13010" y="6487"/>
                    <a:pt x="13977" y="1817"/>
                    <a:pt x="14678" y="1650"/>
                  </a:cubicBezTo>
                  <a:cubicBezTo>
                    <a:pt x="14889" y="1603"/>
                    <a:pt x="15075" y="1581"/>
                    <a:pt x="15238" y="1581"/>
                  </a:cubicBezTo>
                  <a:cubicBezTo>
                    <a:pt x="17375" y="1581"/>
                    <a:pt x="15659" y="5391"/>
                    <a:pt x="15412" y="6754"/>
                  </a:cubicBezTo>
                  <a:cubicBezTo>
                    <a:pt x="16346" y="6654"/>
                    <a:pt x="17346" y="6587"/>
                    <a:pt x="18314" y="6521"/>
                  </a:cubicBezTo>
                  <a:cubicBezTo>
                    <a:pt x="18447" y="5186"/>
                    <a:pt x="18247" y="1617"/>
                    <a:pt x="20048" y="1584"/>
                  </a:cubicBezTo>
                  <a:cubicBezTo>
                    <a:pt x="22283" y="2017"/>
                    <a:pt x="20582" y="4919"/>
                    <a:pt x="20549" y="6387"/>
                  </a:cubicBezTo>
                  <a:cubicBezTo>
                    <a:pt x="21182" y="6354"/>
                    <a:pt x="21783" y="6354"/>
                    <a:pt x="22383" y="6320"/>
                  </a:cubicBezTo>
                  <a:cubicBezTo>
                    <a:pt x="22650" y="5086"/>
                    <a:pt x="22450" y="3252"/>
                    <a:pt x="23517" y="2418"/>
                  </a:cubicBezTo>
                  <a:cubicBezTo>
                    <a:pt x="23778" y="2339"/>
                    <a:pt x="24001" y="2303"/>
                    <a:pt x="24191" y="2303"/>
                  </a:cubicBezTo>
                  <a:cubicBezTo>
                    <a:pt x="25848" y="2303"/>
                    <a:pt x="24991" y="5057"/>
                    <a:pt x="24752" y="6254"/>
                  </a:cubicBezTo>
                  <a:lnTo>
                    <a:pt x="26886" y="6254"/>
                  </a:lnTo>
                  <a:cubicBezTo>
                    <a:pt x="27020" y="4986"/>
                    <a:pt x="26419" y="2284"/>
                    <a:pt x="28221" y="2117"/>
                  </a:cubicBezTo>
                  <a:cubicBezTo>
                    <a:pt x="30122" y="2451"/>
                    <a:pt x="29021" y="5053"/>
                    <a:pt x="29021" y="6354"/>
                  </a:cubicBezTo>
                  <a:lnTo>
                    <a:pt x="31356" y="6487"/>
                  </a:lnTo>
                  <a:cubicBezTo>
                    <a:pt x="31076" y="4232"/>
                    <a:pt x="32072" y="3130"/>
                    <a:pt x="32880" y="3130"/>
                  </a:cubicBezTo>
                  <a:cubicBezTo>
                    <a:pt x="33709" y="3130"/>
                    <a:pt x="34340" y="4290"/>
                    <a:pt x="33191" y="6554"/>
                  </a:cubicBezTo>
                  <a:cubicBezTo>
                    <a:pt x="34859" y="6621"/>
                    <a:pt x="36527" y="6754"/>
                    <a:pt x="38195" y="6754"/>
                  </a:cubicBezTo>
                  <a:cubicBezTo>
                    <a:pt x="38461" y="6754"/>
                    <a:pt x="38728" y="6754"/>
                    <a:pt x="38995" y="6721"/>
                  </a:cubicBezTo>
                  <a:cubicBezTo>
                    <a:pt x="33418" y="2094"/>
                    <a:pt x="26575" y="0"/>
                    <a:pt x="196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0"/>
            <p:cNvSpPr/>
            <p:nvPr/>
          </p:nvSpPr>
          <p:spPr>
            <a:xfrm rot="1131226">
              <a:off x="7043144" y="877187"/>
              <a:ext cx="608158" cy="249704"/>
            </a:xfrm>
            <a:custGeom>
              <a:rect b="b" l="l" r="r" t="t"/>
              <a:pathLst>
                <a:path extrusionOk="0" h="9274" w="22583">
                  <a:moveTo>
                    <a:pt x="22583" y="1"/>
                  </a:moveTo>
                  <a:cubicBezTo>
                    <a:pt x="14244" y="501"/>
                    <a:pt x="6305" y="3737"/>
                    <a:pt x="0" y="9274"/>
                  </a:cubicBezTo>
                  <a:cubicBezTo>
                    <a:pt x="1601" y="8974"/>
                    <a:pt x="3202" y="8707"/>
                    <a:pt x="4837" y="8440"/>
                  </a:cubicBezTo>
                  <a:cubicBezTo>
                    <a:pt x="5804" y="7873"/>
                    <a:pt x="6772" y="7339"/>
                    <a:pt x="7739" y="6772"/>
                  </a:cubicBezTo>
                  <a:cubicBezTo>
                    <a:pt x="8306" y="6505"/>
                    <a:pt x="8840" y="6205"/>
                    <a:pt x="9407" y="5938"/>
                  </a:cubicBezTo>
                  <a:cubicBezTo>
                    <a:pt x="10141" y="5571"/>
                    <a:pt x="10841" y="5138"/>
                    <a:pt x="11542" y="4771"/>
                  </a:cubicBezTo>
                  <a:lnTo>
                    <a:pt x="11542" y="4771"/>
                  </a:lnTo>
                  <a:lnTo>
                    <a:pt x="11342" y="4871"/>
                  </a:lnTo>
                  <a:cubicBezTo>
                    <a:pt x="12009" y="4504"/>
                    <a:pt x="12709" y="4137"/>
                    <a:pt x="13376" y="3737"/>
                  </a:cubicBezTo>
                  <a:cubicBezTo>
                    <a:pt x="14911" y="2969"/>
                    <a:pt x="16445" y="2236"/>
                    <a:pt x="18013" y="1568"/>
                  </a:cubicBezTo>
                  <a:cubicBezTo>
                    <a:pt x="19514" y="935"/>
                    <a:pt x="21015" y="434"/>
                    <a:pt x="22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0"/>
            <p:cNvSpPr/>
            <p:nvPr/>
          </p:nvSpPr>
          <p:spPr>
            <a:xfrm rot="1131226">
              <a:off x="6771490" y="875196"/>
              <a:ext cx="1412176" cy="927248"/>
            </a:xfrm>
            <a:custGeom>
              <a:rect b="b" l="l" r="r" t="t"/>
              <a:pathLst>
                <a:path extrusionOk="0" h="34438" w="52439">
                  <a:moveTo>
                    <a:pt x="30730" y="2261"/>
                  </a:moveTo>
                  <a:cubicBezTo>
                    <a:pt x="37655" y="2261"/>
                    <a:pt x="44526" y="4354"/>
                    <a:pt x="50103" y="8981"/>
                  </a:cubicBezTo>
                  <a:cubicBezTo>
                    <a:pt x="49836" y="8981"/>
                    <a:pt x="49569" y="9014"/>
                    <a:pt x="49269" y="9014"/>
                  </a:cubicBezTo>
                  <a:cubicBezTo>
                    <a:pt x="47601" y="9014"/>
                    <a:pt x="45933" y="8881"/>
                    <a:pt x="44266" y="8814"/>
                  </a:cubicBezTo>
                  <a:cubicBezTo>
                    <a:pt x="45429" y="6538"/>
                    <a:pt x="44811" y="5378"/>
                    <a:pt x="43984" y="5378"/>
                  </a:cubicBezTo>
                  <a:cubicBezTo>
                    <a:pt x="43176" y="5378"/>
                    <a:pt x="42167" y="6488"/>
                    <a:pt x="42431" y="8748"/>
                  </a:cubicBezTo>
                  <a:lnTo>
                    <a:pt x="40096" y="8614"/>
                  </a:lnTo>
                  <a:cubicBezTo>
                    <a:pt x="40096" y="7313"/>
                    <a:pt x="41230" y="4678"/>
                    <a:pt x="39329" y="4378"/>
                  </a:cubicBezTo>
                  <a:cubicBezTo>
                    <a:pt x="37494" y="4545"/>
                    <a:pt x="38128" y="7213"/>
                    <a:pt x="37994" y="8514"/>
                  </a:cubicBezTo>
                  <a:cubicBezTo>
                    <a:pt x="37644" y="8497"/>
                    <a:pt x="37286" y="8489"/>
                    <a:pt x="36927" y="8489"/>
                  </a:cubicBezTo>
                  <a:cubicBezTo>
                    <a:pt x="36568" y="8489"/>
                    <a:pt x="36210" y="8497"/>
                    <a:pt x="35860" y="8514"/>
                  </a:cubicBezTo>
                  <a:cubicBezTo>
                    <a:pt x="36099" y="7317"/>
                    <a:pt x="36956" y="4563"/>
                    <a:pt x="35299" y="4563"/>
                  </a:cubicBezTo>
                  <a:cubicBezTo>
                    <a:pt x="35109" y="4563"/>
                    <a:pt x="34886" y="4599"/>
                    <a:pt x="34625" y="4678"/>
                  </a:cubicBezTo>
                  <a:cubicBezTo>
                    <a:pt x="33558" y="5512"/>
                    <a:pt x="33725" y="7313"/>
                    <a:pt x="33491" y="8581"/>
                  </a:cubicBezTo>
                  <a:cubicBezTo>
                    <a:pt x="32857" y="8614"/>
                    <a:pt x="32257" y="8614"/>
                    <a:pt x="31657" y="8648"/>
                  </a:cubicBezTo>
                  <a:cubicBezTo>
                    <a:pt x="31690" y="7180"/>
                    <a:pt x="33358" y="4244"/>
                    <a:pt x="31156" y="3844"/>
                  </a:cubicBezTo>
                  <a:cubicBezTo>
                    <a:pt x="29355" y="3877"/>
                    <a:pt x="29555" y="7447"/>
                    <a:pt x="29422" y="8781"/>
                  </a:cubicBezTo>
                  <a:cubicBezTo>
                    <a:pt x="28454" y="8848"/>
                    <a:pt x="27454" y="8914"/>
                    <a:pt x="26486" y="9014"/>
                  </a:cubicBezTo>
                  <a:cubicBezTo>
                    <a:pt x="26765" y="7651"/>
                    <a:pt x="28454" y="3841"/>
                    <a:pt x="26313" y="3841"/>
                  </a:cubicBezTo>
                  <a:cubicBezTo>
                    <a:pt x="26150" y="3841"/>
                    <a:pt x="25963" y="3863"/>
                    <a:pt x="25752" y="3911"/>
                  </a:cubicBezTo>
                  <a:cubicBezTo>
                    <a:pt x="25085" y="4078"/>
                    <a:pt x="24085" y="8748"/>
                    <a:pt x="24618" y="9181"/>
                  </a:cubicBezTo>
                  <a:cubicBezTo>
                    <a:pt x="20115" y="9648"/>
                    <a:pt x="15612" y="10115"/>
                    <a:pt x="11109" y="10782"/>
                  </a:cubicBezTo>
                  <a:cubicBezTo>
                    <a:pt x="9507" y="11049"/>
                    <a:pt x="7906" y="11316"/>
                    <a:pt x="6305" y="11616"/>
                  </a:cubicBezTo>
                  <a:cubicBezTo>
                    <a:pt x="12576" y="6079"/>
                    <a:pt x="20515" y="2810"/>
                    <a:pt x="28888" y="2310"/>
                  </a:cubicBezTo>
                  <a:cubicBezTo>
                    <a:pt x="29502" y="2277"/>
                    <a:pt x="30116" y="2261"/>
                    <a:pt x="30730" y="2261"/>
                  </a:cubicBezTo>
                  <a:close/>
                  <a:moveTo>
                    <a:pt x="35993" y="10516"/>
                  </a:moveTo>
                  <a:cubicBezTo>
                    <a:pt x="34859" y="15085"/>
                    <a:pt x="33892" y="18688"/>
                    <a:pt x="28888" y="20423"/>
                  </a:cubicBezTo>
                  <a:cubicBezTo>
                    <a:pt x="27564" y="20930"/>
                    <a:pt x="26045" y="21183"/>
                    <a:pt x="24495" y="21183"/>
                  </a:cubicBezTo>
                  <a:cubicBezTo>
                    <a:pt x="19212" y="21183"/>
                    <a:pt x="13557" y="18245"/>
                    <a:pt x="13944" y="12417"/>
                  </a:cubicBezTo>
                  <a:cubicBezTo>
                    <a:pt x="15378" y="12217"/>
                    <a:pt x="16879" y="12017"/>
                    <a:pt x="18380" y="11883"/>
                  </a:cubicBezTo>
                  <a:lnTo>
                    <a:pt x="18380" y="11883"/>
                  </a:lnTo>
                  <a:cubicBezTo>
                    <a:pt x="18347" y="12050"/>
                    <a:pt x="18347" y="12217"/>
                    <a:pt x="18380" y="12350"/>
                  </a:cubicBezTo>
                  <a:cubicBezTo>
                    <a:pt x="18425" y="15789"/>
                    <a:pt x="20809" y="17358"/>
                    <a:pt x="23350" y="17358"/>
                  </a:cubicBezTo>
                  <a:cubicBezTo>
                    <a:pt x="26479" y="17358"/>
                    <a:pt x="29848" y="14979"/>
                    <a:pt x="29388" y="10782"/>
                  </a:cubicBezTo>
                  <a:cubicBezTo>
                    <a:pt x="31590" y="10649"/>
                    <a:pt x="33791" y="10549"/>
                    <a:pt x="35993" y="10516"/>
                  </a:cubicBezTo>
                  <a:close/>
                  <a:moveTo>
                    <a:pt x="37794" y="10516"/>
                  </a:moveTo>
                  <a:cubicBezTo>
                    <a:pt x="41764" y="10649"/>
                    <a:pt x="45767" y="10849"/>
                    <a:pt x="49770" y="10916"/>
                  </a:cubicBezTo>
                  <a:cubicBezTo>
                    <a:pt x="49736" y="10983"/>
                    <a:pt x="49703" y="11049"/>
                    <a:pt x="49703" y="11116"/>
                  </a:cubicBezTo>
                  <a:cubicBezTo>
                    <a:pt x="46767" y="17554"/>
                    <a:pt x="41664" y="22758"/>
                    <a:pt x="35326" y="25827"/>
                  </a:cubicBezTo>
                  <a:lnTo>
                    <a:pt x="35359" y="25827"/>
                  </a:lnTo>
                  <a:cubicBezTo>
                    <a:pt x="32424" y="27261"/>
                    <a:pt x="29255" y="28195"/>
                    <a:pt x="25986" y="28528"/>
                  </a:cubicBezTo>
                  <a:cubicBezTo>
                    <a:pt x="25549" y="28559"/>
                    <a:pt x="25114" y="28574"/>
                    <a:pt x="24682" y="28574"/>
                  </a:cubicBezTo>
                  <a:cubicBezTo>
                    <a:pt x="15576" y="28574"/>
                    <a:pt x="7554" y="22001"/>
                    <a:pt x="2936" y="14485"/>
                  </a:cubicBezTo>
                  <a:lnTo>
                    <a:pt x="3103" y="14452"/>
                  </a:lnTo>
                  <a:cubicBezTo>
                    <a:pt x="3670" y="14318"/>
                    <a:pt x="4237" y="14185"/>
                    <a:pt x="4771" y="14085"/>
                  </a:cubicBezTo>
                  <a:lnTo>
                    <a:pt x="5505" y="13918"/>
                  </a:lnTo>
                  <a:cubicBezTo>
                    <a:pt x="7539" y="13518"/>
                    <a:pt x="9574" y="13084"/>
                    <a:pt x="11609" y="12784"/>
                  </a:cubicBezTo>
                  <a:lnTo>
                    <a:pt x="11609" y="12784"/>
                  </a:lnTo>
                  <a:cubicBezTo>
                    <a:pt x="10998" y="19890"/>
                    <a:pt x="17825" y="23693"/>
                    <a:pt x="24171" y="23693"/>
                  </a:cubicBezTo>
                  <a:cubicBezTo>
                    <a:pt x="25451" y="23693"/>
                    <a:pt x="26711" y="23538"/>
                    <a:pt x="27887" y="23225"/>
                  </a:cubicBezTo>
                  <a:cubicBezTo>
                    <a:pt x="32057" y="22224"/>
                    <a:pt x="35926" y="19455"/>
                    <a:pt x="37261" y="15219"/>
                  </a:cubicBezTo>
                  <a:cubicBezTo>
                    <a:pt x="37527" y="13751"/>
                    <a:pt x="38528" y="11917"/>
                    <a:pt x="37794" y="10516"/>
                  </a:cubicBezTo>
                  <a:close/>
                  <a:moveTo>
                    <a:pt x="29197" y="1"/>
                  </a:moveTo>
                  <a:cubicBezTo>
                    <a:pt x="22034" y="1"/>
                    <a:pt x="14973" y="2633"/>
                    <a:pt x="8974" y="6479"/>
                  </a:cubicBezTo>
                  <a:cubicBezTo>
                    <a:pt x="6005" y="8447"/>
                    <a:pt x="3203" y="10649"/>
                    <a:pt x="668" y="13117"/>
                  </a:cubicBezTo>
                  <a:cubicBezTo>
                    <a:pt x="67" y="13718"/>
                    <a:pt x="1" y="14652"/>
                    <a:pt x="468" y="15319"/>
                  </a:cubicBezTo>
                  <a:cubicBezTo>
                    <a:pt x="5300" y="23762"/>
                    <a:pt x="14396" y="31090"/>
                    <a:pt x="24309" y="31090"/>
                  </a:cubicBezTo>
                  <a:cubicBezTo>
                    <a:pt x="26028" y="31090"/>
                    <a:pt x="27771" y="30870"/>
                    <a:pt x="29522" y="30396"/>
                  </a:cubicBezTo>
                  <a:cubicBezTo>
                    <a:pt x="30141" y="31636"/>
                    <a:pt x="29996" y="34437"/>
                    <a:pt x="31828" y="34437"/>
                  </a:cubicBezTo>
                  <a:cubicBezTo>
                    <a:pt x="31870" y="34437"/>
                    <a:pt x="31913" y="34436"/>
                    <a:pt x="31957" y="34433"/>
                  </a:cubicBezTo>
                  <a:cubicBezTo>
                    <a:pt x="33892" y="33665"/>
                    <a:pt x="31923" y="31197"/>
                    <a:pt x="31757" y="29763"/>
                  </a:cubicBezTo>
                  <a:cubicBezTo>
                    <a:pt x="32591" y="29496"/>
                    <a:pt x="33391" y="29229"/>
                    <a:pt x="34225" y="28929"/>
                  </a:cubicBezTo>
                  <a:cubicBezTo>
                    <a:pt x="34926" y="30148"/>
                    <a:pt x="34875" y="33287"/>
                    <a:pt x="36590" y="33287"/>
                  </a:cubicBezTo>
                  <a:cubicBezTo>
                    <a:pt x="36753" y="33287"/>
                    <a:pt x="36931" y="33259"/>
                    <a:pt x="37127" y="33198"/>
                  </a:cubicBezTo>
                  <a:cubicBezTo>
                    <a:pt x="38728" y="31998"/>
                    <a:pt x="36527" y="29596"/>
                    <a:pt x="36360" y="28028"/>
                  </a:cubicBezTo>
                  <a:cubicBezTo>
                    <a:pt x="37060" y="27728"/>
                    <a:pt x="37728" y="27394"/>
                    <a:pt x="38361" y="27027"/>
                  </a:cubicBezTo>
                  <a:cubicBezTo>
                    <a:pt x="39423" y="28221"/>
                    <a:pt x="39858" y="31131"/>
                    <a:pt x="41666" y="31131"/>
                  </a:cubicBezTo>
                  <a:cubicBezTo>
                    <a:pt x="41676" y="31131"/>
                    <a:pt x="41687" y="31131"/>
                    <a:pt x="41697" y="31130"/>
                  </a:cubicBezTo>
                  <a:cubicBezTo>
                    <a:pt x="44065" y="30163"/>
                    <a:pt x="40830" y="27294"/>
                    <a:pt x="40363" y="25860"/>
                  </a:cubicBezTo>
                  <a:cubicBezTo>
                    <a:pt x="40997" y="25393"/>
                    <a:pt x="41630" y="24959"/>
                    <a:pt x="42231" y="24459"/>
                  </a:cubicBezTo>
                  <a:cubicBezTo>
                    <a:pt x="43271" y="25417"/>
                    <a:pt x="44513" y="28689"/>
                    <a:pt x="46069" y="28689"/>
                  </a:cubicBezTo>
                  <a:cubicBezTo>
                    <a:pt x="46408" y="28689"/>
                    <a:pt x="46763" y="28532"/>
                    <a:pt x="47134" y="28162"/>
                  </a:cubicBezTo>
                  <a:cubicBezTo>
                    <a:pt x="47868" y="26594"/>
                    <a:pt x="44833" y="24325"/>
                    <a:pt x="44132" y="22791"/>
                  </a:cubicBezTo>
                  <a:cubicBezTo>
                    <a:pt x="44599" y="22391"/>
                    <a:pt x="44999" y="21957"/>
                    <a:pt x="45433" y="21557"/>
                  </a:cubicBezTo>
                  <a:cubicBezTo>
                    <a:pt x="46621" y="22321"/>
                    <a:pt x="47761" y="24787"/>
                    <a:pt x="49260" y="24787"/>
                  </a:cubicBezTo>
                  <a:cubicBezTo>
                    <a:pt x="49529" y="24787"/>
                    <a:pt x="49809" y="24708"/>
                    <a:pt x="50103" y="24526"/>
                  </a:cubicBezTo>
                  <a:cubicBezTo>
                    <a:pt x="51537" y="22558"/>
                    <a:pt x="48102" y="21056"/>
                    <a:pt x="47168" y="19622"/>
                  </a:cubicBezTo>
                  <a:cubicBezTo>
                    <a:pt x="49269" y="16954"/>
                    <a:pt x="51371" y="13985"/>
                    <a:pt x="52038" y="10582"/>
                  </a:cubicBezTo>
                  <a:cubicBezTo>
                    <a:pt x="52371" y="10382"/>
                    <a:pt x="52438" y="9915"/>
                    <a:pt x="52171" y="9648"/>
                  </a:cubicBezTo>
                  <a:cubicBezTo>
                    <a:pt x="48168" y="3978"/>
                    <a:pt x="40997" y="1509"/>
                    <a:pt x="34359" y="475"/>
                  </a:cubicBezTo>
                  <a:cubicBezTo>
                    <a:pt x="32641" y="152"/>
                    <a:pt x="30916" y="1"/>
                    <a:pt x="29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0"/>
            <p:cNvSpPr/>
            <p:nvPr/>
          </p:nvSpPr>
          <p:spPr>
            <a:xfrm rot="1131226">
              <a:off x="7579098" y="524091"/>
              <a:ext cx="133868" cy="201050"/>
            </a:xfrm>
            <a:custGeom>
              <a:rect b="b" l="l" r="r" t="t"/>
              <a:pathLst>
                <a:path extrusionOk="0" h="7467" w="4971">
                  <a:moveTo>
                    <a:pt x="2536" y="1"/>
                  </a:moveTo>
                  <a:cubicBezTo>
                    <a:pt x="0" y="234"/>
                    <a:pt x="1301" y="4204"/>
                    <a:pt x="968" y="5972"/>
                  </a:cubicBezTo>
                  <a:cubicBezTo>
                    <a:pt x="916" y="6956"/>
                    <a:pt x="1686" y="7466"/>
                    <a:pt x="2451" y="7466"/>
                  </a:cubicBezTo>
                  <a:cubicBezTo>
                    <a:pt x="3163" y="7466"/>
                    <a:pt x="3871" y="7023"/>
                    <a:pt x="3903" y="6105"/>
                  </a:cubicBezTo>
                  <a:cubicBezTo>
                    <a:pt x="3470" y="4337"/>
                    <a:pt x="4971" y="335"/>
                    <a:pt x="2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0"/>
            <p:cNvSpPr/>
            <p:nvPr/>
          </p:nvSpPr>
          <p:spPr>
            <a:xfrm rot="1131226">
              <a:off x="7805087" y="687503"/>
              <a:ext cx="134757" cy="151992"/>
            </a:xfrm>
            <a:custGeom>
              <a:rect b="b" l="l" r="r" t="t"/>
              <a:pathLst>
                <a:path extrusionOk="0" h="5645" w="5004">
                  <a:moveTo>
                    <a:pt x="3021" y="0"/>
                  </a:moveTo>
                  <a:cubicBezTo>
                    <a:pt x="1859" y="0"/>
                    <a:pt x="1652" y="1662"/>
                    <a:pt x="1201" y="2564"/>
                  </a:cubicBezTo>
                  <a:cubicBezTo>
                    <a:pt x="801" y="3432"/>
                    <a:pt x="0" y="4733"/>
                    <a:pt x="1068" y="5433"/>
                  </a:cubicBezTo>
                  <a:cubicBezTo>
                    <a:pt x="1321" y="5580"/>
                    <a:pt x="1548" y="5644"/>
                    <a:pt x="1753" y="5644"/>
                  </a:cubicBezTo>
                  <a:cubicBezTo>
                    <a:pt x="2708" y="5644"/>
                    <a:pt x="3173" y="4250"/>
                    <a:pt x="3503" y="3398"/>
                  </a:cubicBezTo>
                  <a:cubicBezTo>
                    <a:pt x="3903" y="2364"/>
                    <a:pt x="5004" y="630"/>
                    <a:pt x="3436" y="63"/>
                  </a:cubicBezTo>
                  <a:cubicBezTo>
                    <a:pt x="3285" y="20"/>
                    <a:pt x="3147" y="0"/>
                    <a:pt x="3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0"/>
            <p:cNvSpPr/>
            <p:nvPr/>
          </p:nvSpPr>
          <p:spPr>
            <a:xfrm rot="1131226">
              <a:off x="7247499" y="663968"/>
              <a:ext cx="146202" cy="114109"/>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02"/>
                  </a:cubicBezTo>
                  <a:cubicBezTo>
                    <a:pt x="3770" y="1668"/>
                    <a:pt x="3136" y="20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40"/>
          <p:cNvGrpSpPr/>
          <p:nvPr/>
        </p:nvGrpSpPr>
        <p:grpSpPr>
          <a:xfrm>
            <a:off x="6960464" y="3147869"/>
            <a:ext cx="1025671" cy="1355834"/>
            <a:chOff x="6960464" y="3147869"/>
            <a:chExt cx="1025671" cy="1355834"/>
          </a:xfrm>
        </p:grpSpPr>
        <p:sp>
          <p:nvSpPr>
            <p:cNvPr id="1171" name="Google Shape;1171;p40"/>
            <p:cNvSpPr/>
            <p:nvPr/>
          </p:nvSpPr>
          <p:spPr>
            <a:xfrm rot="994611">
              <a:off x="7117282" y="3224469"/>
              <a:ext cx="712051" cy="1202664"/>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0"/>
            <p:cNvSpPr/>
            <p:nvPr/>
          </p:nvSpPr>
          <p:spPr>
            <a:xfrm rot="994611">
              <a:off x="7185780" y="3288112"/>
              <a:ext cx="564905" cy="1072317"/>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0"/>
            <p:cNvSpPr/>
            <p:nvPr/>
          </p:nvSpPr>
          <p:spPr>
            <a:xfrm rot="994611">
              <a:off x="7117266" y="3224440"/>
              <a:ext cx="712051" cy="1202664"/>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0"/>
            <p:cNvSpPr/>
            <p:nvPr/>
          </p:nvSpPr>
          <p:spPr>
            <a:xfrm rot="994611">
              <a:off x="7241916" y="3318244"/>
              <a:ext cx="495077" cy="1049011"/>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0"/>
            <p:cNvSpPr/>
            <p:nvPr/>
          </p:nvSpPr>
          <p:spPr>
            <a:xfrm rot="994611">
              <a:off x="7229714" y="3305847"/>
              <a:ext cx="519872" cy="1072317"/>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0"/>
            <p:cNvSpPr/>
            <p:nvPr/>
          </p:nvSpPr>
          <p:spPr>
            <a:xfrm rot="994611">
              <a:off x="7187970" y="3379420"/>
              <a:ext cx="417480" cy="962113"/>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0"/>
            <p:cNvSpPr/>
            <p:nvPr/>
          </p:nvSpPr>
          <p:spPr>
            <a:xfrm rot="994611">
              <a:off x="7175768" y="3367030"/>
              <a:ext cx="442322" cy="985419"/>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8" name="Google Shape;1178;p40"/>
          <p:cNvGrpSpPr/>
          <p:nvPr/>
        </p:nvGrpSpPr>
        <p:grpSpPr>
          <a:xfrm>
            <a:off x="998462" y="973473"/>
            <a:ext cx="1025646" cy="1001601"/>
            <a:chOff x="998462" y="973473"/>
            <a:chExt cx="1025646" cy="1001601"/>
          </a:xfrm>
        </p:grpSpPr>
        <p:sp>
          <p:nvSpPr>
            <p:cNvPr id="1179" name="Google Shape;1179;p40"/>
            <p:cNvSpPr/>
            <p:nvPr/>
          </p:nvSpPr>
          <p:spPr>
            <a:xfrm rot="-668304">
              <a:off x="1072086" y="1050331"/>
              <a:ext cx="878398" cy="847884"/>
            </a:xfrm>
            <a:custGeom>
              <a:rect b="b" l="l" r="r" t="t"/>
              <a:pathLst>
                <a:path extrusionOk="0" h="38929" w="40330">
                  <a:moveTo>
                    <a:pt x="21082" y="4571"/>
                  </a:moveTo>
                  <a:cubicBezTo>
                    <a:pt x="29021" y="4571"/>
                    <a:pt x="35559" y="11175"/>
                    <a:pt x="35626" y="19315"/>
                  </a:cubicBezTo>
                  <a:cubicBezTo>
                    <a:pt x="35693" y="27520"/>
                    <a:pt x="29255" y="34259"/>
                    <a:pt x="21216" y="34325"/>
                  </a:cubicBezTo>
                  <a:lnTo>
                    <a:pt x="21082" y="34325"/>
                  </a:lnTo>
                  <a:cubicBezTo>
                    <a:pt x="17246" y="34325"/>
                    <a:pt x="13577" y="32791"/>
                    <a:pt x="10875" y="30089"/>
                  </a:cubicBezTo>
                  <a:cubicBezTo>
                    <a:pt x="5138" y="24285"/>
                    <a:pt x="5038" y="14945"/>
                    <a:pt x="10675" y="9007"/>
                  </a:cubicBezTo>
                  <a:cubicBezTo>
                    <a:pt x="13344" y="6205"/>
                    <a:pt x="17046" y="4604"/>
                    <a:pt x="20916" y="4571"/>
                  </a:cubicBezTo>
                  <a:close/>
                  <a:moveTo>
                    <a:pt x="20882" y="1"/>
                  </a:moveTo>
                  <a:cubicBezTo>
                    <a:pt x="15779" y="34"/>
                    <a:pt x="10908" y="2136"/>
                    <a:pt x="7373" y="5838"/>
                  </a:cubicBezTo>
                  <a:cubicBezTo>
                    <a:pt x="1" y="13544"/>
                    <a:pt x="101" y="25753"/>
                    <a:pt x="7639" y="33325"/>
                  </a:cubicBezTo>
                  <a:cubicBezTo>
                    <a:pt x="11175" y="36927"/>
                    <a:pt x="16012" y="38929"/>
                    <a:pt x="21082" y="38929"/>
                  </a:cubicBezTo>
                  <a:lnTo>
                    <a:pt x="21249" y="38929"/>
                  </a:lnTo>
                  <a:cubicBezTo>
                    <a:pt x="31823" y="38829"/>
                    <a:pt x="40329" y="30022"/>
                    <a:pt x="40229" y="19281"/>
                  </a:cubicBezTo>
                  <a:cubicBezTo>
                    <a:pt x="40129" y="8640"/>
                    <a:pt x="31523" y="1"/>
                    <a:pt x="2108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0"/>
            <p:cNvSpPr/>
            <p:nvPr/>
          </p:nvSpPr>
          <p:spPr>
            <a:xfrm rot="-668304">
              <a:off x="1126474" y="1099349"/>
              <a:ext cx="773766" cy="748326"/>
            </a:xfrm>
            <a:custGeom>
              <a:rect b="b" l="l" r="r" t="t"/>
              <a:pathLst>
                <a:path extrusionOk="0" h="34358" w="35526">
                  <a:moveTo>
                    <a:pt x="18414" y="0"/>
                  </a:moveTo>
                  <a:cubicBezTo>
                    <a:pt x="13910" y="67"/>
                    <a:pt x="9641" y="1901"/>
                    <a:pt x="6538" y="5170"/>
                  </a:cubicBezTo>
                  <a:cubicBezTo>
                    <a:pt x="0" y="11975"/>
                    <a:pt x="101" y="22750"/>
                    <a:pt x="6772" y="29421"/>
                  </a:cubicBezTo>
                  <a:cubicBezTo>
                    <a:pt x="9874" y="32590"/>
                    <a:pt x="14144" y="34358"/>
                    <a:pt x="18580" y="34358"/>
                  </a:cubicBezTo>
                  <a:lnTo>
                    <a:pt x="18714" y="34358"/>
                  </a:lnTo>
                  <a:cubicBezTo>
                    <a:pt x="28020" y="34258"/>
                    <a:pt x="35526" y="26486"/>
                    <a:pt x="35392" y="17012"/>
                  </a:cubicBezTo>
                  <a:cubicBezTo>
                    <a:pt x="35292" y="7539"/>
                    <a:pt x="27787" y="0"/>
                    <a:pt x="18580" y="0"/>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0"/>
            <p:cNvSpPr/>
            <p:nvPr/>
          </p:nvSpPr>
          <p:spPr>
            <a:xfrm rot="-668304">
              <a:off x="1072086" y="1050331"/>
              <a:ext cx="878398" cy="847884"/>
            </a:xfrm>
            <a:custGeom>
              <a:rect b="b" l="l" r="r" t="t"/>
              <a:pathLst>
                <a:path extrusionOk="0" h="38929" w="40330">
                  <a:moveTo>
                    <a:pt x="21082" y="4571"/>
                  </a:moveTo>
                  <a:cubicBezTo>
                    <a:pt x="29021" y="4571"/>
                    <a:pt x="35559" y="11175"/>
                    <a:pt x="35626" y="19315"/>
                  </a:cubicBezTo>
                  <a:cubicBezTo>
                    <a:pt x="35693" y="27520"/>
                    <a:pt x="29255" y="34259"/>
                    <a:pt x="21216" y="34325"/>
                  </a:cubicBezTo>
                  <a:lnTo>
                    <a:pt x="21082" y="34325"/>
                  </a:lnTo>
                  <a:cubicBezTo>
                    <a:pt x="17246" y="34325"/>
                    <a:pt x="13577" y="32791"/>
                    <a:pt x="10875" y="30089"/>
                  </a:cubicBezTo>
                  <a:cubicBezTo>
                    <a:pt x="5138" y="24285"/>
                    <a:pt x="5038" y="14945"/>
                    <a:pt x="10675" y="9007"/>
                  </a:cubicBezTo>
                  <a:cubicBezTo>
                    <a:pt x="13344" y="6205"/>
                    <a:pt x="17046" y="4604"/>
                    <a:pt x="20916" y="4571"/>
                  </a:cubicBezTo>
                  <a:close/>
                  <a:moveTo>
                    <a:pt x="20882" y="1"/>
                  </a:moveTo>
                  <a:cubicBezTo>
                    <a:pt x="15779" y="34"/>
                    <a:pt x="10908" y="2136"/>
                    <a:pt x="7373" y="5838"/>
                  </a:cubicBezTo>
                  <a:cubicBezTo>
                    <a:pt x="1" y="13544"/>
                    <a:pt x="101" y="25753"/>
                    <a:pt x="7639" y="33325"/>
                  </a:cubicBezTo>
                  <a:cubicBezTo>
                    <a:pt x="11175" y="36927"/>
                    <a:pt x="16012" y="38929"/>
                    <a:pt x="21082" y="38929"/>
                  </a:cubicBezTo>
                  <a:lnTo>
                    <a:pt x="21249" y="38929"/>
                  </a:lnTo>
                  <a:cubicBezTo>
                    <a:pt x="31823" y="38829"/>
                    <a:pt x="40329" y="30022"/>
                    <a:pt x="40229" y="19281"/>
                  </a:cubicBezTo>
                  <a:cubicBezTo>
                    <a:pt x="40129" y="8640"/>
                    <a:pt x="31523" y="1"/>
                    <a:pt x="210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0"/>
            <p:cNvSpPr/>
            <p:nvPr/>
          </p:nvSpPr>
          <p:spPr>
            <a:xfrm rot="-668304">
              <a:off x="1174184" y="1109047"/>
              <a:ext cx="712737" cy="722931"/>
            </a:xfrm>
            <a:custGeom>
              <a:rect b="b" l="l" r="r" t="t"/>
              <a:pathLst>
                <a:path extrusionOk="0" h="33192" w="32724">
                  <a:moveTo>
                    <a:pt x="16333" y="0"/>
                  </a:moveTo>
                  <a:cubicBezTo>
                    <a:pt x="16293" y="0"/>
                    <a:pt x="16252" y="0"/>
                    <a:pt x="16212" y="1"/>
                  </a:cubicBezTo>
                  <a:cubicBezTo>
                    <a:pt x="7205" y="67"/>
                    <a:pt x="0" y="7573"/>
                    <a:pt x="100" y="16746"/>
                  </a:cubicBezTo>
                  <a:cubicBezTo>
                    <a:pt x="166" y="25878"/>
                    <a:pt x="7472" y="33191"/>
                    <a:pt x="16390" y="33191"/>
                  </a:cubicBezTo>
                  <a:cubicBezTo>
                    <a:pt x="16431" y="33191"/>
                    <a:pt x="16471" y="33191"/>
                    <a:pt x="16512" y="33191"/>
                  </a:cubicBezTo>
                  <a:cubicBezTo>
                    <a:pt x="25518" y="33124"/>
                    <a:pt x="32723" y="25619"/>
                    <a:pt x="32623" y="16446"/>
                  </a:cubicBezTo>
                  <a:cubicBezTo>
                    <a:pt x="32557" y="7314"/>
                    <a:pt x="25251" y="0"/>
                    <a:pt x="16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0"/>
            <p:cNvSpPr/>
            <p:nvPr/>
          </p:nvSpPr>
          <p:spPr>
            <a:xfrm rot="-668304">
              <a:off x="1126481" y="1099419"/>
              <a:ext cx="773047" cy="748326"/>
            </a:xfrm>
            <a:custGeom>
              <a:rect b="b" l="l" r="r" t="t"/>
              <a:pathLst>
                <a:path extrusionOk="0" h="34358" w="35493">
                  <a:moveTo>
                    <a:pt x="18580" y="1168"/>
                  </a:moveTo>
                  <a:cubicBezTo>
                    <a:pt x="27153" y="1168"/>
                    <a:pt x="34192" y="8273"/>
                    <a:pt x="34258" y="17046"/>
                  </a:cubicBezTo>
                  <a:cubicBezTo>
                    <a:pt x="34325" y="21282"/>
                    <a:pt x="32690" y="25385"/>
                    <a:pt x="29755" y="28420"/>
                  </a:cubicBezTo>
                  <a:cubicBezTo>
                    <a:pt x="26713" y="31615"/>
                    <a:pt x="22634" y="33216"/>
                    <a:pt x="18552" y="33216"/>
                  </a:cubicBezTo>
                  <a:cubicBezTo>
                    <a:pt x="14578" y="33216"/>
                    <a:pt x="10600" y="31698"/>
                    <a:pt x="7573" y="28654"/>
                  </a:cubicBezTo>
                  <a:cubicBezTo>
                    <a:pt x="1401" y="22383"/>
                    <a:pt x="1301" y="12342"/>
                    <a:pt x="7372" y="6004"/>
                  </a:cubicBezTo>
                  <a:cubicBezTo>
                    <a:pt x="10241" y="2936"/>
                    <a:pt x="14244" y="1201"/>
                    <a:pt x="18414" y="1168"/>
                  </a:cubicBezTo>
                  <a:close/>
                  <a:moveTo>
                    <a:pt x="18414" y="0"/>
                  </a:moveTo>
                  <a:cubicBezTo>
                    <a:pt x="13910" y="33"/>
                    <a:pt x="9641" y="1901"/>
                    <a:pt x="6538" y="5170"/>
                  </a:cubicBezTo>
                  <a:cubicBezTo>
                    <a:pt x="0" y="11975"/>
                    <a:pt x="101" y="22750"/>
                    <a:pt x="6772" y="29454"/>
                  </a:cubicBezTo>
                  <a:cubicBezTo>
                    <a:pt x="9874" y="32590"/>
                    <a:pt x="14144" y="34358"/>
                    <a:pt x="18580" y="34358"/>
                  </a:cubicBezTo>
                  <a:lnTo>
                    <a:pt x="18714" y="34358"/>
                  </a:lnTo>
                  <a:cubicBezTo>
                    <a:pt x="23217" y="34325"/>
                    <a:pt x="27520" y="32457"/>
                    <a:pt x="30622" y="29221"/>
                  </a:cubicBezTo>
                  <a:cubicBezTo>
                    <a:pt x="33758" y="25952"/>
                    <a:pt x="35492" y="21549"/>
                    <a:pt x="35426" y="17012"/>
                  </a:cubicBezTo>
                  <a:cubicBezTo>
                    <a:pt x="35326" y="7606"/>
                    <a:pt x="27787" y="0"/>
                    <a:pt x="18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0"/>
            <p:cNvSpPr/>
            <p:nvPr/>
          </p:nvSpPr>
          <p:spPr>
            <a:xfrm rot="-668304">
              <a:off x="1292692" y="1466135"/>
              <a:ext cx="59591" cy="50465"/>
            </a:xfrm>
            <a:custGeom>
              <a:rect b="b" l="l" r="r" t="t"/>
              <a:pathLst>
                <a:path extrusionOk="0" h="2317" w="2736">
                  <a:moveTo>
                    <a:pt x="1541" y="0"/>
                  </a:moveTo>
                  <a:cubicBezTo>
                    <a:pt x="1254" y="0"/>
                    <a:pt x="964" y="108"/>
                    <a:pt x="734" y="349"/>
                  </a:cubicBezTo>
                  <a:cubicBezTo>
                    <a:pt x="0" y="1083"/>
                    <a:pt x="534" y="2317"/>
                    <a:pt x="1568" y="2317"/>
                  </a:cubicBezTo>
                  <a:cubicBezTo>
                    <a:pt x="2202" y="2317"/>
                    <a:pt x="2736" y="1783"/>
                    <a:pt x="2702" y="1149"/>
                  </a:cubicBezTo>
                  <a:cubicBezTo>
                    <a:pt x="2702" y="454"/>
                    <a:pt x="2129" y="0"/>
                    <a:pt x="1541" y="0"/>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0"/>
            <p:cNvSpPr/>
            <p:nvPr/>
          </p:nvSpPr>
          <p:spPr>
            <a:xfrm rot="-668304">
              <a:off x="1675562" y="1387098"/>
              <a:ext cx="59591" cy="50487"/>
            </a:xfrm>
            <a:custGeom>
              <a:rect b="b" l="l" r="r" t="t"/>
              <a:pathLst>
                <a:path extrusionOk="0" h="2318" w="2736">
                  <a:moveTo>
                    <a:pt x="1564" y="1"/>
                  </a:moveTo>
                  <a:cubicBezTo>
                    <a:pt x="1273" y="1"/>
                    <a:pt x="975" y="108"/>
                    <a:pt x="734" y="349"/>
                  </a:cubicBezTo>
                  <a:cubicBezTo>
                    <a:pt x="0" y="1083"/>
                    <a:pt x="534" y="2317"/>
                    <a:pt x="1602" y="2317"/>
                  </a:cubicBezTo>
                  <a:cubicBezTo>
                    <a:pt x="2235" y="2317"/>
                    <a:pt x="2736" y="1783"/>
                    <a:pt x="2736" y="1150"/>
                  </a:cubicBezTo>
                  <a:cubicBezTo>
                    <a:pt x="2736" y="454"/>
                    <a:pt x="2163" y="1"/>
                    <a:pt x="1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0"/>
            <p:cNvSpPr/>
            <p:nvPr/>
          </p:nvSpPr>
          <p:spPr>
            <a:xfrm rot="-668304">
              <a:off x="1478923" y="1523200"/>
              <a:ext cx="181647" cy="229063"/>
            </a:xfrm>
            <a:custGeom>
              <a:rect b="b" l="l" r="r" t="t"/>
              <a:pathLst>
                <a:path extrusionOk="0" h="10517" w="8340">
                  <a:moveTo>
                    <a:pt x="7506" y="0"/>
                  </a:moveTo>
                  <a:cubicBezTo>
                    <a:pt x="6539" y="100"/>
                    <a:pt x="5505" y="134"/>
                    <a:pt x="4370" y="134"/>
                  </a:cubicBezTo>
                  <a:cubicBezTo>
                    <a:pt x="3970" y="142"/>
                    <a:pt x="3578" y="146"/>
                    <a:pt x="3195" y="146"/>
                  </a:cubicBezTo>
                  <a:cubicBezTo>
                    <a:pt x="2046" y="146"/>
                    <a:pt x="976" y="109"/>
                    <a:pt x="1" y="34"/>
                  </a:cubicBezTo>
                  <a:lnTo>
                    <a:pt x="1" y="34"/>
                  </a:lnTo>
                  <a:cubicBezTo>
                    <a:pt x="1" y="1201"/>
                    <a:pt x="67" y="8473"/>
                    <a:pt x="935" y="9474"/>
                  </a:cubicBezTo>
                  <a:cubicBezTo>
                    <a:pt x="1518" y="10158"/>
                    <a:pt x="2844" y="10516"/>
                    <a:pt x="4154" y="10516"/>
                  </a:cubicBezTo>
                  <a:cubicBezTo>
                    <a:pt x="5463" y="10516"/>
                    <a:pt x="6755" y="10158"/>
                    <a:pt x="7272" y="9407"/>
                  </a:cubicBezTo>
                  <a:cubicBezTo>
                    <a:pt x="8340" y="7939"/>
                    <a:pt x="7506" y="0"/>
                    <a:pt x="75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0"/>
            <p:cNvSpPr/>
            <p:nvPr/>
          </p:nvSpPr>
          <p:spPr>
            <a:xfrm rot="-668304">
              <a:off x="1554147" y="1523280"/>
              <a:ext cx="16727" cy="166554"/>
            </a:xfrm>
            <a:custGeom>
              <a:rect b="b" l="l" r="r" t="t"/>
              <a:pathLst>
                <a:path extrusionOk="0" h="7647" w="768">
                  <a:moveTo>
                    <a:pt x="301" y="1"/>
                  </a:moveTo>
                  <a:cubicBezTo>
                    <a:pt x="201" y="1"/>
                    <a:pt x="101" y="68"/>
                    <a:pt x="67" y="201"/>
                  </a:cubicBezTo>
                  <a:cubicBezTo>
                    <a:pt x="67" y="201"/>
                    <a:pt x="1" y="668"/>
                    <a:pt x="1" y="1335"/>
                  </a:cubicBezTo>
                  <a:cubicBezTo>
                    <a:pt x="1" y="2002"/>
                    <a:pt x="1" y="2936"/>
                    <a:pt x="1" y="3837"/>
                  </a:cubicBezTo>
                  <a:cubicBezTo>
                    <a:pt x="34" y="4738"/>
                    <a:pt x="67" y="5638"/>
                    <a:pt x="134" y="6339"/>
                  </a:cubicBezTo>
                  <a:cubicBezTo>
                    <a:pt x="201" y="7006"/>
                    <a:pt x="267" y="7473"/>
                    <a:pt x="267" y="7473"/>
                  </a:cubicBezTo>
                  <a:cubicBezTo>
                    <a:pt x="301" y="7573"/>
                    <a:pt x="368" y="7640"/>
                    <a:pt x="468" y="7640"/>
                  </a:cubicBezTo>
                  <a:cubicBezTo>
                    <a:pt x="481" y="7644"/>
                    <a:pt x="494" y="7646"/>
                    <a:pt x="508" y="7646"/>
                  </a:cubicBezTo>
                  <a:cubicBezTo>
                    <a:pt x="593" y="7646"/>
                    <a:pt x="668" y="7560"/>
                    <a:pt x="668" y="7473"/>
                  </a:cubicBezTo>
                  <a:cubicBezTo>
                    <a:pt x="668" y="7473"/>
                    <a:pt x="768" y="7006"/>
                    <a:pt x="768" y="6339"/>
                  </a:cubicBezTo>
                  <a:cubicBezTo>
                    <a:pt x="768" y="5638"/>
                    <a:pt x="768" y="4738"/>
                    <a:pt x="768" y="3837"/>
                  </a:cubicBezTo>
                  <a:cubicBezTo>
                    <a:pt x="734" y="2903"/>
                    <a:pt x="701" y="2002"/>
                    <a:pt x="634" y="1335"/>
                  </a:cubicBezTo>
                  <a:cubicBezTo>
                    <a:pt x="568" y="635"/>
                    <a:pt x="501" y="168"/>
                    <a:pt x="501" y="168"/>
                  </a:cubicBezTo>
                  <a:cubicBezTo>
                    <a:pt x="468" y="101"/>
                    <a:pt x="401" y="1"/>
                    <a:pt x="301"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0"/>
            <p:cNvSpPr/>
            <p:nvPr/>
          </p:nvSpPr>
          <p:spPr>
            <a:xfrm rot="-668304">
              <a:off x="1272054" y="1467717"/>
              <a:ext cx="538430" cy="75185"/>
            </a:xfrm>
            <a:custGeom>
              <a:rect b="b" l="l" r="r" t="t"/>
              <a:pathLst>
                <a:path extrusionOk="0" h="3452" w="24721">
                  <a:moveTo>
                    <a:pt x="24276" y="0"/>
                  </a:moveTo>
                  <a:cubicBezTo>
                    <a:pt x="24223" y="0"/>
                    <a:pt x="24166" y="15"/>
                    <a:pt x="24110" y="49"/>
                  </a:cubicBezTo>
                  <a:lnTo>
                    <a:pt x="24077" y="49"/>
                  </a:lnTo>
                  <a:lnTo>
                    <a:pt x="24043" y="82"/>
                  </a:lnTo>
                  <a:cubicBezTo>
                    <a:pt x="24010" y="82"/>
                    <a:pt x="23943" y="116"/>
                    <a:pt x="23876" y="149"/>
                  </a:cubicBezTo>
                  <a:cubicBezTo>
                    <a:pt x="23710" y="249"/>
                    <a:pt x="23509" y="349"/>
                    <a:pt x="23209" y="483"/>
                  </a:cubicBezTo>
                  <a:cubicBezTo>
                    <a:pt x="22842" y="649"/>
                    <a:pt x="22475" y="783"/>
                    <a:pt x="22108" y="883"/>
                  </a:cubicBezTo>
                  <a:lnTo>
                    <a:pt x="21441" y="1116"/>
                  </a:lnTo>
                  <a:lnTo>
                    <a:pt x="20641" y="1317"/>
                  </a:lnTo>
                  <a:lnTo>
                    <a:pt x="19807" y="1550"/>
                  </a:lnTo>
                  <a:lnTo>
                    <a:pt x="18906" y="1684"/>
                  </a:lnTo>
                  <a:lnTo>
                    <a:pt x="17939" y="1884"/>
                  </a:lnTo>
                  <a:lnTo>
                    <a:pt x="16905" y="1984"/>
                  </a:lnTo>
                  <a:cubicBezTo>
                    <a:pt x="16204" y="2084"/>
                    <a:pt x="15504" y="2151"/>
                    <a:pt x="14770" y="2151"/>
                  </a:cubicBezTo>
                  <a:cubicBezTo>
                    <a:pt x="14036" y="2184"/>
                    <a:pt x="13235" y="2251"/>
                    <a:pt x="12535" y="2251"/>
                  </a:cubicBezTo>
                  <a:lnTo>
                    <a:pt x="10300" y="2217"/>
                  </a:lnTo>
                  <a:cubicBezTo>
                    <a:pt x="9533" y="2217"/>
                    <a:pt x="8832" y="2184"/>
                    <a:pt x="8098" y="2151"/>
                  </a:cubicBezTo>
                  <a:cubicBezTo>
                    <a:pt x="7398" y="2117"/>
                    <a:pt x="6731" y="2050"/>
                    <a:pt x="6097" y="2017"/>
                  </a:cubicBezTo>
                  <a:cubicBezTo>
                    <a:pt x="5763" y="1984"/>
                    <a:pt x="5463" y="1984"/>
                    <a:pt x="5163" y="1950"/>
                  </a:cubicBezTo>
                  <a:lnTo>
                    <a:pt x="4296" y="1817"/>
                  </a:lnTo>
                  <a:cubicBezTo>
                    <a:pt x="3729" y="1750"/>
                    <a:pt x="3228" y="1684"/>
                    <a:pt x="2761" y="1617"/>
                  </a:cubicBezTo>
                  <a:cubicBezTo>
                    <a:pt x="2294" y="1550"/>
                    <a:pt x="1927" y="1450"/>
                    <a:pt x="1594" y="1417"/>
                  </a:cubicBezTo>
                  <a:cubicBezTo>
                    <a:pt x="1294" y="1350"/>
                    <a:pt x="1027" y="1283"/>
                    <a:pt x="860" y="1250"/>
                  </a:cubicBezTo>
                  <a:lnTo>
                    <a:pt x="593" y="1183"/>
                  </a:lnTo>
                  <a:lnTo>
                    <a:pt x="560" y="1217"/>
                  </a:lnTo>
                  <a:cubicBezTo>
                    <a:pt x="522" y="1203"/>
                    <a:pt x="485" y="1196"/>
                    <a:pt x="450" y="1196"/>
                  </a:cubicBezTo>
                  <a:cubicBezTo>
                    <a:pt x="151" y="1196"/>
                    <a:pt x="1" y="1664"/>
                    <a:pt x="360" y="1784"/>
                  </a:cubicBezTo>
                  <a:cubicBezTo>
                    <a:pt x="360" y="1784"/>
                    <a:pt x="426" y="1817"/>
                    <a:pt x="626" y="1884"/>
                  </a:cubicBezTo>
                  <a:cubicBezTo>
                    <a:pt x="793" y="1950"/>
                    <a:pt x="1027" y="2050"/>
                    <a:pt x="1360" y="2117"/>
                  </a:cubicBezTo>
                  <a:cubicBezTo>
                    <a:pt x="1694" y="2217"/>
                    <a:pt x="2094" y="2351"/>
                    <a:pt x="2528" y="2451"/>
                  </a:cubicBezTo>
                  <a:lnTo>
                    <a:pt x="3262" y="2618"/>
                  </a:lnTo>
                  <a:cubicBezTo>
                    <a:pt x="3562" y="2684"/>
                    <a:pt x="3829" y="2718"/>
                    <a:pt x="4096" y="2784"/>
                  </a:cubicBezTo>
                  <a:lnTo>
                    <a:pt x="4996" y="2918"/>
                  </a:lnTo>
                  <a:cubicBezTo>
                    <a:pt x="5296" y="2984"/>
                    <a:pt x="5630" y="3018"/>
                    <a:pt x="5930" y="3051"/>
                  </a:cubicBezTo>
                  <a:cubicBezTo>
                    <a:pt x="6631" y="3151"/>
                    <a:pt x="7331" y="3218"/>
                    <a:pt x="8032" y="3285"/>
                  </a:cubicBezTo>
                  <a:cubicBezTo>
                    <a:pt x="8732" y="3318"/>
                    <a:pt x="9499" y="3418"/>
                    <a:pt x="10233" y="3418"/>
                  </a:cubicBezTo>
                  <a:lnTo>
                    <a:pt x="12535" y="3451"/>
                  </a:lnTo>
                  <a:cubicBezTo>
                    <a:pt x="13336" y="3418"/>
                    <a:pt x="14069" y="3351"/>
                    <a:pt x="14803" y="3318"/>
                  </a:cubicBezTo>
                  <a:cubicBezTo>
                    <a:pt x="15570" y="3285"/>
                    <a:pt x="16304" y="3218"/>
                    <a:pt x="17038" y="3085"/>
                  </a:cubicBezTo>
                  <a:cubicBezTo>
                    <a:pt x="17405" y="3051"/>
                    <a:pt x="17739" y="2984"/>
                    <a:pt x="18106" y="2951"/>
                  </a:cubicBezTo>
                  <a:lnTo>
                    <a:pt x="19106" y="2718"/>
                  </a:lnTo>
                  <a:lnTo>
                    <a:pt x="20040" y="2484"/>
                  </a:lnTo>
                  <a:lnTo>
                    <a:pt x="20908" y="2217"/>
                  </a:lnTo>
                  <a:cubicBezTo>
                    <a:pt x="21174" y="2151"/>
                    <a:pt x="21441" y="2050"/>
                    <a:pt x="21708" y="1984"/>
                  </a:cubicBezTo>
                  <a:lnTo>
                    <a:pt x="22409" y="1684"/>
                  </a:lnTo>
                  <a:cubicBezTo>
                    <a:pt x="22776" y="1517"/>
                    <a:pt x="23143" y="1350"/>
                    <a:pt x="23509" y="1150"/>
                  </a:cubicBezTo>
                  <a:cubicBezTo>
                    <a:pt x="23743" y="1016"/>
                    <a:pt x="23976" y="883"/>
                    <a:pt x="24210" y="716"/>
                  </a:cubicBezTo>
                  <a:cubicBezTo>
                    <a:pt x="24277" y="683"/>
                    <a:pt x="24310" y="649"/>
                    <a:pt x="24377" y="616"/>
                  </a:cubicBezTo>
                  <a:lnTo>
                    <a:pt x="24443" y="549"/>
                  </a:lnTo>
                  <a:cubicBezTo>
                    <a:pt x="24721" y="355"/>
                    <a:pt x="24537" y="0"/>
                    <a:pt x="24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0"/>
            <p:cNvSpPr/>
            <p:nvPr/>
          </p:nvSpPr>
          <p:spPr>
            <a:xfrm rot="-668304">
              <a:off x="1471472" y="1513368"/>
              <a:ext cx="197634" cy="248513"/>
            </a:xfrm>
            <a:custGeom>
              <a:rect b="b" l="l" r="r" t="t"/>
              <a:pathLst>
                <a:path extrusionOk="0" h="11410" w="9074">
                  <a:moveTo>
                    <a:pt x="401" y="1"/>
                  </a:moveTo>
                  <a:cubicBezTo>
                    <a:pt x="200" y="1"/>
                    <a:pt x="0" y="168"/>
                    <a:pt x="34" y="368"/>
                  </a:cubicBezTo>
                  <a:cubicBezTo>
                    <a:pt x="0" y="1802"/>
                    <a:pt x="34" y="9074"/>
                    <a:pt x="1034" y="10242"/>
                  </a:cubicBezTo>
                  <a:cubicBezTo>
                    <a:pt x="1802" y="11109"/>
                    <a:pt x="3336" y="11409"/>
                    <a:pt x="4570" y="11409"/>
                  </a:cubicBezTo>
                  <a:lnTo>
                    <a:pt x="4937" y="11409"/>
                  </a:lnTo>
                  <a:cubicBezTo>
                    <a:pt x="6372" y="11309"/>
                    <a:pt x="7472" y="10875"/>
                    <a:pt x="8006" y="10141"/>
                  </a:cubicBezTo>
                  <a:cubicBezTo>
                    <a:pt x="9073" y="8574"/>
                    <a:pt x="8373" y="1302"/>
                    <a:pt x="8273" y="468"/>
                  </a:cubicBezTo>
                  <a:cubicBezTo>
                    <a:pt x="8258" y="238"/>
                    <a:pt x="8087" y="128"/>
                    <a:pt x="7911" y="128"/>
                  </a:cubicBezTo>
                  <a:cubicBezTo>
                    <a:pt x="7703" y="128"/>
                    <a:pt x="7488" y="280"/>
                    <a:pt x="7506" y="568"/>
                  </a:cubicBezTo>
                  <a:cubicBezTo>
                    <a:pt x="7839" y="3570"/>
                    <a:pt x="8039" y="8707"/>
                    <a:pt x="7339" y="9708"/>
                  </a:cubicBezTo>
                  <a:cubicBezTo>
                    <a:pt x="6972" y="10208"/>
                    <a:pt x="6071" y="10575"/>
                    <a:pt x="4904" y="10642"/>
                  </a:cubicBezTo>
                  <a:cubicBezTo>
                    <a:pt x="4794" y="10647"/>
                    <a:pt x="4685" y="10650"/>
                    <a:pt x="4576" y="10650"/>
                  </a:cubicBezTo>
                  <a:cubicBezTo>
                    <a:pt x="3294" y="10650"/>
                    <a:pt x="2096" y="10295"/>
                    <a:pt x="1635" y="9741"/>
                  </a:cubicBezTo>
                  <a:cubicBezTo>
                    <a:pt x="1034" y="9041"/>
                    <a:pt x="801" y="3837"/>
                    <a:pt x="801" y="368"/>
                  </a:cubicBezTo>
                  <a:cubicBezTo>
                    <a:pt x="801" y="168"/>
                    <a:pt x="634"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90" name="Google Shape;1190;p40"/>
          <p:cNvPicPr preferRelativeResize="0"/>
          <p:nvPr/>
        </p:nvPicPr>
        <p:blipFill>
          <a:blip r:embed="rId3">
            <a:alphaModFix/>
          </a:blip>
          <a:stretch>
            <a:fillRect/>
          </a:stretch>
        </p:blipFill>
        <p:spPr>
          <a:xfrm>
            <a:off x="2855625" y="1297150"/>
            <a:ext cx="3847524" cy="305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41"/>
          <p:cNvSpPr txBox="1"/>
          <p:nvPr>
            <p:ph type="title"/>
          </p:nvPr>
        </p:nvSpPr>
        <p:spPr>
          <a:xfrm>
            <a:off x="713825" y="1820950"/>
            <a:ext cx="4054800" cy="4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196" name="Google Shape;1196;p41"/>
          <p:cNvSpPr txBox="1"/>
          <p:nvPr>
            <p:ph idx="1" type="subTitle"/>
          </p:nvPr>
        </p:nvSpPr>
        <p:spPr>
          <a:xfrm>
            <a:off x="0" y="2309650"/>
            <a:ext cx="4673700" cy="121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u="sng"/>
              <a:t>Classification:</a:t>
            </a:r>
            <a:endParaRPr u="sng"/>
          </a:p>
          <a:p>
            <a:pPr indent="0" lvl="0" marL="0" rtl="0" algn="just">
              <a:spcBef>
                <a:spcPts val="0"/>
              </a:spcBef>
              <a:spcAft>
                <a:spcPts val="0"/>
              </a:spcAft>
              <a:buNone/>
            </a:pPr>
            <a:r>
              <a:rPr lang="en"/>
              <a:t>Two classifiers used: SVM and CNN.</a:t>
            </a:r>
            <a:endParaRPr/>
          </a:p>
          <a:p>
            <a:pPr indent="0" lvl="0" marL="0" rtl="0" algn="just">
              <a:spcBef>
                <a:spcPts val="0"/>
              </a:spcBef>
              <a:spcAft>
                <a:spcPts val="0"/>
              </a:spcAft>
              <a:buNone/>
            </a:pPr>
            <a:r>
              <a:rPr lang="en"/>
              <a:t>CNN with convolutional and max pooling layers.</a:t>
            </a:r>
            <a:endParaRPr/>
          </a:p>
          <a:p>
            <a:pPr indent="0" lvl="0" marL="0" rtl="0" algn="just">
              <a:spcBef>
                <a:spcPts val="0"/>
              </a:spcBef>
              <a:spcAft>
                <a:spcPts val="0"/>
              </a:spcAft>
              <a:buNone/>
            </a:pPr>
            <a:r>
              <a:rPr lang="en"/>
              <a:t>Images classified into five grades using softmax layer.</a:t>
            </a:r>
            <a:endParaRPr/>
          </a:p>
          <a:p>
            <a:pPr indent="0" lvl="0" marL="0" rtl="0" algn="just">
              <a:spcBef>
                <a:spcPts val="0"/>
              </a:spcBef>
              <a:spcAft>
                <a:spcPts val="0"/>
              </a:spcAft>
              <a:buNone/>
            </a:pPr>
            <a:r>
              <a:rPr lang="en"/>
              <a:t>ReLU activation function used for non-linearity.</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u="sng"/>
              <a:t>Performance Matrices:</a:t>
            </a:r>
            <a:endParaRPr u="sng"/>
          </a:p>
          <a:p>
            <a:pPr indent="0" lvl="0" marL="0" rtl="0" algn="just">
              <a:spcBef>
                <a:spcPts val="0"/>
              </a:spcBef>
              <a:spcAft>
                <a:spcPts val="0"/>
              </a:spcAft>
              <a:buNone/>
            </a:pPr>
            <a:r>
              <a:rPr lang="en"/>
              <a:t>Evaluated CNN performance for diabetic retinopathy.</a:t>
            </a:r>
            <a:endParaRPr/>
          </a:p>
          <a:p>
            <a:pPr indent="0" lvl="0" marL="0" rtl="0" algn="just">
              <a:spcBef>
                <a:spcPts val="0"/>
              </a:spcBef>
              <a:spcAft>
                <a:spcPts val="0"/>
              </a:spcAft>
              <a:buNone/>
            </a:pPr>
            <a:r>
              <a:rPr lang="en"/>
              <a:t>Metrics: Accuracy, Precision, Recall, F1 score.</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u="sng"/>
          </a:p>
          <a:p>
            <a:pPr indent="0" lvl="0" marL="0" rtl="0" algn="l">
              <a:spcBef>
                <a:spcPts val="0"/>
              </a:spcBef>
              <a:spcAft>
                <a:spcPts val="0"/>
              </a:spcAft>
              <a:buNone/>
            </a:pPr>
            <a:r>
              <a:t/>
            </a:r>
            <a:endParaRPr/>
          </a:p>
        </p:txBody>
      </p:sp>
      <p:grpSp>
        <p:nvGrpSpPr>
          <p:cNvPr id="1197" name="Google Shape;1197;p41"/>
          <p:cNvGrpSpPr/>
          <p:nvPr/>
        </p:nvGrpSpPr>
        <p:grpSpPr>
          <a:xfrm>
            <a:off x="3262828" y="-13929"/>
            <a:ext cx="2174299" cy="1704593"/>
            <a:chOff x="2937728" y="3471009"/>
            <a:chExt cx="2174299" cy="1704593"/>
          </a:xfrm>
        </p:grpSpPr>
        <p:sp>
          <p:nvSpPr>
            <p:cNvPr id="1198" name="Google Shape;1198;p41"/>
            <p:cNvSpPr/>
            <p:nvPr/>
          </p:nvSpPr>
          <p:spPr>
            <a:xfrm rot="-901406">
              <a:off x="3067105" y="3697901"/>
              <a:ext cx="1915545" cy="125081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1"/>
            <p:cNvSpPr/>
            <p:nvPr/>
          </p:nvSpPr>
          <p:spPr>
            <a:xfrm rot="-901406">
              <a:off x="4690010" y="3997085"/>
              <a:ext cx="145746" cy="144661"/>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1"/>
            <p:cNvSpPr/>
            <p:nvPr/>
          </p:nvSpPr>
          <p:spPr>
            <a:xfrm rot="-901406">
              <a:off x="3067105" y="3697901"/>
              <a:ext cx="1915545" cy="125081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1"/>
            <p:cNvSpPr/>
            <p:nvPr/>
          </p:nvSpPr>
          <p:spPr>
            <a:xfrm rot="-901406">
              <a:off x="3612000" y="4014030"/>
              <a:ext cx="870041" cy="837009"/>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1"/>
            <p:cNvSpPr/>
            <p:nvPr/>
          </p:nvSpPr>
          <p:spPr>
            <a:xfrm rot="-901406">
              <a:off x="3301871" y="4013746"/>
              <a:ext cx="1515645" cy="829643"/>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1"/>
            <p:cNvSpPr/>
            <p:nvPr/>
          </p:nvSpPr>
          <p:spPr>
            <a:xfrm rot="-901406">
              <a:off x="3619952" y="3989468"/>
              <a:ext cx="878555" cy="878555"/>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1"/>
            <p:cNvSpPr/>
            <p:nvPr/>
          </p:nvSpPr>
          <p:spPr>
            <a:xfrm rot="-901406">
              <a:off x="3886042" y="4248775"/>
              <a:ext cx="404204" cy="345918"/>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1"/>
            <p:cNvSpPr/>
            <p:nvPr/>
          </p:nvSpPr>
          <p:spPr>
            <a:xfrm rot="-901406">
              <a:off x="3194161" y="4389488"/>
              <a:ext cx="145746" cy="145746"/>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1"/>
            <p:cNvSpPr/>
            <p:nvPr/>
          </p:nvSpPr>
          <p:spPr>
            <a:xfrm rot="-901406">
              <a:off x="3317646" y="4217784"/>
              <a:ext cx="122342" cy="164876"/>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1"/>
            <p:cNvSpPr/>
            <p:nvPr/>
          </p:nvSpPr>
          <p:spPr>
            <a:xfrm rot="-901406">
              <a:off x="3456519" y="4078035"/>
              <a:ext cx="98971" cy="169117"/>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1"/>
            <p:cNvSpPr/>
            <p:nvPr/>
          </p:nvSpPr>
          <p:spPr>
            <a:xfrm rot="-901406">
              <a:off x="3633953" y="3928552"/>
              <a:ext cx="56404" cy="187228"/>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1"/>
            <p:cNvSpPr/>
            <p:nvPr/>
          </p:nvSpPr>
          <p:spPr>
            <a:xfrm rot="-901406">
              <a:off x="3829826" y="3840582"/>
              <a:ext cx="9629" cy="195741"/>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1"/>
            <p:cNvSpPr/>
            <p:nvPr/>
          </p:nvSpPr>
          <p:spPr>
            <a:xfrm rot="-901406">
              <a:off x="4526797" y="3896801"/>
              <a:ext cx="122342" cy="165961"/>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1"/>
            <p:cNvSpPr/>
            <p:nvPr/>
          </p:nvSpPr>
          <p:spPr>
            <a:xfrm rot="-901406">
              <a:off x="4361501" y="3834213"/>
              <a:ext cx="98939" cy="170201"/>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1"/>
            <p:cNvSpPr/>
            <p:nvPr/>
          </p:nvSpPr>
          <p:spPr>
            <a:xfrm rot="-901406">
              <a:off x="4176641" y="3796205"/>
              <a:ext cx="56404" cy="187228"/>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1"/>
            <p:cNvSpPr/>
            <p:nvPr/>
          </p:nvSpPr>
          <p:spPr>
            <a:xfrm rot="-901406">
              <a:off x="4011008" y="3805217"/>
              <a:ext cx="9597" cy="196793"/>
            </a:xfrm>
            <a:custGeom>
              <a:rect b="b" l="l" r="r" t="t"/>
              <a:pathLst>
                <a:path extrusionOk="0" fill="none" h="6172" w="301">
                  <a:moveTo>
                    <a:pt x="1" y="6172"/>
                  </a:moveTo>
                  <a:lnTo>
                    <a:pt x="30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1"/>
            <p:cNvSpPr/>
            <p:nvPr/>
          </p:nvSpPr>
          <p:spPr>
            <a:xfrm rot="-253069">
              <a:off x="4697214" y="3979558"/>
              <a:ext cx="122338" cy="165955"/>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1"/>
            <p:cNvSpPr/>
            <p:nvPr/>
          </p:nvSpPr>
          <p:spPr>
            <a:xfrm rot="194878">
              <a:off x="4030337" y="4186771"/>
              <a:ext cx="195915" cy="195915"/>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6" name="Google Shape;1216;p41"/>
          <p:cNvGrpSpPr/>
          <p:nvPr/>
        </p:nvGrpSpPr>
        <p:grpSpPr>
          <a:xfrm>
            <a:off x="8140174" y="3824051"/>
            <a:ext cx="1691139" cy="1187290"/>
            <a:chOff x="7893374" y="171276"/>
            <a:chExt cx="1691139" cy="1187290"/>
          </a:xfrm>
        </p:grpSpPr>
        <p:sp>
          <p:nvSpPr>
            <p:cNvPr id="1217" name="Google Shape;1217;p41"/>
            <p:cNvSpPr/>
            <p:nvPr/>
          </p:nvSpPr>
          <p:spPr>
            <a:xfrm flipH="1">
              <a:off x="7893374" y="171276"/>
              <a:ext cx="1691139" cy="1187290"/>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1"/>
            <p:cNvSpPr/>
            <p:nvPr/>
          </p:nvSpPr>
          <p:spPr>
            <a:xfrm flipH="1">
              <a:off x="7921004" y="271264"/>
              <a:ext cx="1602937" cy="988389"/>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1"/>
            <p:cNvSpPr/>
            <p:nvPr/>
          </p:nvSpPr>
          <p:spPr>
            <a:xfrm flipH="1">
              <a:off x="7893374" y="171276"/>
              <a:ext cx="1691139" cy="1187290"/>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1"/>
            <p:cNvSpPr/>
            <p:nvPr/>
          </p:nvSpPr>
          <p:spPr>
            <a:xfrm flipH="1">
              <a:off x="7921004" y="271360"/>
              <a:ext cx="1602937" cy="98829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1"/>
            <p:cNvSpPr/>
            <p:nvPr/>
          </p:nvSpPr>
          <p:spPr>
            <a:xfrm flipH="1">
              <a:off x="7948632" y="251955"/>
              <a:ext cx="1551921" cy="1027965"/>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41"/>
          <p:cNvGrpSpPr/>
          <p:nvPr/>
        </p:nvGrpSpPr>
        <p:grpSpPr>
          <a:xfrm>
            <a:off x="7430766" y="415334"/>
            <a:ext cx="1466280" cy="846066"/>
            <a:chOff x="7486066" y="379373"/>
            <a:chExt cx="1138505" cy="656884"/>
          </a:xfrm>
        </p:grpSpPr>
        <p:sp>
          <p:nvSpPr>
            <p:cNvPr id="1223" name="Google Shape;1223;p41"/>
            <p:cNvSpPr/>
            <p:nvPr/>
          </p:nvSpPr>
          <p:spPr>
            <a:xfrm>
              <a:off x="7486866" y="379373"/>
              <a:ext cx="1137705" cy="656884"/>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1"/>
            <p:cNvSpPr/>
            <p:nvPr/>
          </p:nvSpPr>
          <p:spPr>
            <a:xfrm>
              <a:off x="7486066" y="379373"/>
              <a:ext cx="1137705" cy="656884"/>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1"/>
            <p:cNvSpPr/>
            <p:nvPr/>
          </p:nvSpPr>
          <p:spPr>
            <a:xfrm>
              <a:off x="8298288" y="540596"/>
              <a:ext cx="249403" cy="214035"/>
            </a:xfrm>
            <a:custGeom>
              <a:rect b="b" l="l" r="r" t="t"/>
              <a:pathLst>
                <a:path extrusionOk="0" h="15946" w="18581">
                  <a:moveTo>
                    <a:pt x="4170" y="1"/>
                  </a:moveTo>
                  <a:cubicBezTo>
                    <a:pt x="4437" y="1702"/>
                    <a:pt x="4503" y="3403"/>
                    <a:pt x="4370" y="5105"/>
                  </a:cubicBezTo>
                  <a:cubicBezTo>
                    <a:pt x="4036" y="9074"/>
                    <a:pt x="2502" y="12843"/>
                    <a:pt x="0" y="15946"/>
                  </a:cubicBezTo>
                  <a:cubicBezTo>
                    <a:pt x="6605" y="15245"/>
                    <a:pt x="13043" y="13511"/>
                    <a:pt x="18580" y="10142"/>
                  </a:cubicBezTo>
                  <a:cubicBezTo>
                    <a:pt x="16212" y="7907"/>
                    <a:pt x="13677" y="5872"/>
                    <a:pt x="11041" y="3970"/>
                  </a:cubicBezTo>
                  <a:cubicBezTo>
                    <a:pt x="8806" y="2503"/>
                    <a:pt x="6538" y="1202"/>
                    <a:pt x="41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1"/>
            <p:cNvSpPr/>
            <p:nvPr/>
          </p:nvSpPr>
          <p:spPr>
            <a:xfrm>
              <a:off x="7560832" y="442998"/>
              <a:ext cx="298664" cy="255672"/>
            </a:xfrm>
            <a:custGeom>
              <a:rect b="b" l="l" r="r" t="t"/>
              <a:pathLst>
                <a:path extrusionOk="0" h="19048" w="22251">
                  <a:moveTo>
                    <a:pt x="22250" y="0"/>
                  </a:moveTo>
                  <a:cubicBezTo>
                    <a:pt x="14645" y="334"/>
                    <a:pt x="6739" y="1501"/>
                    <a:pt x="1" y="4904"/>
                  </a:cubicBezTo>
                  <a:lnTo>
                    <a:pt x="535" y="5504"/>
                  </a:lnTo>
                  <a:cubicBezTo>
                    <a:pt x="1902" y="7005"/>
                    <a:pt x="3337" y="8406"/>
                    <a:pt x="4904" y="9707"/>
                  </a:cubicBezTo>
                  <a:cubicBezTo>
                    <a:pt x="9708" y="13710"/>
                    <a:pt x="15178" y="16845"/>
                    <a:pt x="21016" y="19047"/>
                  </a:cubicBezTo>
                  <a:cubicBezTo>
                    <a:pt x="19548" y="15878"/>
                    <a:pt x="18948" y="12376"/>
                    <a:pt x="19248" y="8906"/>
                  </a:cubicBezTo>
                  <a:cubicBezTo>
                    <a:pt x="19515" y="5737"/>
                    <a:pt x="20549" y="2669"/>
                    <a:pt x="22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1"/>
            <p:cNvSpPr/>
            <p:nvPr/>
          </p:nvSpPr>
          <p:spPr>
            <a:xfrm>
              <a:off x="8263805" y="484636"/>
              <a:ext cx="90454" cy="56428"/>
            </a:xfrm>
            <a:custGeom>
              <a:rect b="b" l="l" r="r" t="t"/>
              <a:pathLst>
                <a:path extrusionOk="0" h="4204" w="6739">
                  <a:moveTo>
                    <a:pt x="1" y="0"/>
                  </a:moveTo>
                  <a:lnTo>
                    <a:pt x="1" y="0"/>
                  </a:lnTo>
                  <a:cubicBezTo>
                    <a:pt x="268" y="501"/>
                    <a:pt x="534" y="1001"/>
                    <a:pt x="768" y="1535"/>
                  </a:cubicBezTo>
                  <a:cubicBezTo>
                    <a:pt x="2803" y="2335"/>
                    <a:pt x="4771" y="3203"/>
                    <a:pt x="6739" y="4203"/>
                  </a:cubicBezTo>
                  <a:cubicBezTo>
                    <a:pt x="6639" y="3569"/>
                    <a:pt x="6505" y="2969"/>
                    <a:pt x="6339" y="2369"/>
                  </a:cubicBezTo>
                  <a:cubicBezTo>
                    <a:pt x="4270" y="1468"/>
                    <a:pt x="2136" y="7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1"/>
            <p:cNvSpPr/>
            <p:nvPr/>
          </p:nvSpPr>
          <p:spPr>
            <a:xfrm>
              <a:off x="7842915" y="699108"/>
              <a:ext cx="135688" cy="57327"/>
            </a:xfrm>
            <a:custGeom>
              <a:rect b="b" l="l" r="r" t="t"/>
              <a:pathLst>
                <a:path extrusionOk="0" h="4271" w="10109">
                  <a:moveTo>
                    <a:pt x="1" y="0"/>
                  </a:moveTo>
                  <a:cubicBezTo>
                    <a:pt x="234" y="501"/>
                    <a:pt x="501" y="1001"/>
                    <a:pt x="802" y="1501"/>
                  </a:cubicBezTo>
                  <a:cubicBezTo>
                    <a:pt x="3804" y="2636"/>
                    <a:pt x="6939" y="3570"/>
                    <a:pt x="10108" y="4270"/>
                  </a:cubicBezTo>
                  <a:cubicBezTo>
                    <a:pt x="9274" y="3736"/>
                    <a:pt x="8507" y="3136"/>
                    <a:pt x="7807" y="2469"/>
                  </a:cubicBezTo>
                  <a:cubicBezTo>
                    <a:pt x="5271" y="1802"/>
                    <a:pt x="2803" y="1034"/>
                    <a:pt x="335" y="134"/>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1"/>
            <p:cNvSpPr/>
            <p:nvPr/>
          </p:nvSpPr>
          <p:spPr>
            <a:xfrm>
              <a:off x="8163965" y="755081"/>
              <a:ext cx="134332" cy="18872"/>
            </a:xfrm>
            <a:custGeom>
              <a:rect b="b" l="l" r="r" t="t"/>
              <a:pathLst>
                <a:path extrusionOk="0" h="1406" w="10008">
                  <a:moveTo>
                    <a:pt x="10007" y="0"/>
                  </a:moveTo>
                  <a:cubicBezTo>
                    <a:pt x="7372" y="267"/>
                    <a:pt x="4703" y="400"/>
                    <a:pt x="2035" y="400"/>
                  </a:cubicBezTo>
                  <a:cubicBezTo>
                    <a:pt x="1368" y="767"/>
                    <a:pt x="701" y="1101"/>
                    <a:pt x="0" y="1401"/>
                  </a:cubicBezTo>
                  <a:cubicBezTo>
                    <a:pt x="259" y="1404"/>
                    <a:pt x="519" y="1405"/>
                    <a:pt x="778" y="1405"/>
                  </a:cubicBezTo>
                  <a:cubicBezTo>
                    <a:pt x="3582" y="1405"/>
                    <a:pt x="6364" y="1242"/>
                    <a:pt x="9173" y="967"/>
                  </a:cubicBezTo>
                  <a:cubicBezTo>
                    <a:pt x="9473" y="667"/>
                    <a:pt x="9740" y="334"/>
                    <a:pt x="10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1"/>
            <p:cNvSpPr/>
            <p:nvPr/>
          </p:nvSpPr>
          <p:spPr>
            <a:xfrm>
              <a:off x="7859036" y="436099"/>
              <a:ext cx="91810" cy="6913"/>
            </a:xfrm>
            <a:custGeom>
              <a:rect b="b" l="l" r="r" t="t"/>
              <a:pathLst>
                <a:path extrusionOk="0" h="515" w="6840">
                  <a:moveTo>
                    <a:pt x="5050" y="1"/>
                  </a:moveTo>
                  <a:cubicBezTo>
                    <a:pt x="3429" y="1"/>
                    <a:pt x="1831" y="32"/>
                    <a:pt x="268" y="80"/>
                  </a:cubicBezTo>
                  <a:cubicBezTo>
                    <a:pt x="168" y="214"/>
                    <a:pt x="101" y="347"/>
                    <a:pt x="1" y="514"/>
                  </a:cubicBezTo>
                  <a:cubicBezTo>
                    <a:pt x="1735" y="447"/>
                    <a:pt x="3403" y="381"/>
                    <a:pt x="5071" y="381"/>
                  </a:cubicBezTo>
                  <a:lnTo>
                    <a:pt x="6472" y="381"/>
                  </a:lnTo>
                  <a:cubicBezTo>
                    <a:pt x="6606" y="247"/>
                    <a:pt x="6706" y="147"/>
                    <a:pt x="6839" y="14"/>
                  </a:cubicBezTo>
                  <a:cubicBezTo>
                    <a:pt x="6240" y="5"/>
                    <a:pt x="5644" y="1"/>
                    <a:pt x="50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1"/>
            <p:cNvSpPr/>
            <p:nvPr/>
          </p:nvSpPr>
          <p:spPr>
            <a:xfrm>
              <a:off x="7945909" y="436729"/>
              <a:ext cx="328194" cy="68508"/>
            </a:xfrm>
            <a:custGeom>
              <a:rect b="b" l="l" r="r" t="t"/>
              <a:pathLst>
                <a:path extrusionOk="0" h="5104" w="24451">
                  <a:moveTo>
                    <a:pt x="367" y="0"/>
                  </a:moveTo>
                  <a:cubicBezTo>
                    <a:pt x="234" y="100"/>
                    <a:pt x="134" y="234"/>
                    <a:pt x="0" y="367"/>
                  </a:cubicBezTo>
                  <a:cubicBezTo>
                    <a:pt x="8373" y="434"/>
                    <a:pt x="16645" y="2068"/>
                    <a:pt x="24451" y="5104"/>
                  </a:cubicBezTo>
                  <a:cubicBezTo>
                    <a:pt x="24217" y="4570"/>
                    <a:pt x="23951" y="4070"/>
                    <a:pt x="23684" y="3569"/>
                  </a:cubicBezTo>
                  <a:cubicBezTo>
                    <a:pt x="15811" y="1067"/>
                    <a:pt x="7772" y="133"/>
                    <a:pt x="3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1"/>
            <p:cNvSpPr/>
            <p:nvPr/>
          </p:nvSpPr>
          <p:spPr>
            <a:xfrm>
              <a:off x="7947694" y="732235"/>
              <a:ext cx="243578" cy="41663"/>
            </a:xfrm>
            <a:custGeom>
              <a:rect b="b" l="l" r="r" t="t"/>
              <a:pathLst>
                <a:path extrusionOk="0" h="3104" w="18147">
                  <a:moveTo>
                    <a:pt x="1" y="1"/>
                  </a:moveTo>
                  <a:lnTo>
                    <a:pt x="1" y="1"/>
                  </a:lnTo>
                  <a:cubicBezTo>
                    <a:pt x="701" y="668"/>
                    <a:pt x="1468" y="1268"/>
                    <a:pt x="2302" y="1802"/>
                  </a:cubicBezTo>
                  <a:cubicBezTo>
                    <a:pt x="3536" y="2069"/>
                    <a:pt x="4837" y="2336"/>
                    <a:pt x="6138" y="2536"/>
                  </a:cubicBezTo>
                  <a:cubicBezTo>
                    <a:pt x="9441" y="2903"/>
                    <a:pt x="12776" y="3103"/>
                    <a:pt x="16112" y="3103"/>
                  </a:cubicBezTo>
                  <a:cubicBezTo>
                    <a:pt x="16813" y="2803"/>
                    <a:pt x="17480" y="2469"/>
                    <a:pt x="18147" y="2102"/>
                  </a:cubicBezTo>
                  <a:cubicBezTo>
                    <a:pt x="14844" y="2069"/>
                    <a:pt x="11575" y="1869"/>
                    <a:pt x="8407" y="1569"/>
                  </a:cubicBezTo>
                  <a:cubicBezTo>
                    <a:pt x="5571" y="1235"/>
                    <a:pt x="2769" y="73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1"/>
            <p:cNvSpPr/>
            <p:nvPr/>
          </p:nvSpPr>
          <p:spPr>
            <a:xfrm>
              <a:off x="7803993" y="421424"/>
              <a:ext cx="550275" cy="352550"/>
            </a:xfrm>
            <a:custGeom>
              <a:rect b="b" l="l" r="r" t="t"/>
              <a:pathLst>
                <a:path extrusionOk="0" h="14102" w="22011">
                  <a:moveTo>
                    <a:pt x="3146" y="12135"/>
                  </a:moveTo>
                  <a:cubicBezTo>
                    <a:pt x="491" y="10852"/>
                    <a:pt x="11" y="8331"/>
                    <a:pt x="0" y="6379"/>
                  </a:cubicBezTo>
                  <a:cubicBezTo>
                    <a:pt x="-11" y="4427"/>
                    <a:pt x="948" y="1337"/>
                    <a:pt x="3079" y="422"/>
                  </a:cubicBezTo>
                  <a:cubicBezTo>
                    <a:pt x="5210" y="-493"/>
                    <a:pt x="9772" y="277"/>
                    <a:pt x="12784" y="890"/>
                  </a:cubicBezTo>
                  <a:cubicBezTo>
                    <a:pt x="15796" y="1504"/>
                    <a:pt x="19757" y="2419"/>
                    <a:pt x="21151" y="4103"/>
                  </a:cubicBezTo>
                  <a:cubicBezTo>
                    <a:pt x="22546" y="5788"/>
                    <a:pt x="22021" y="9335"/>
                    <a:pt x="21151" y="10997"/>
                  </a:cubicBezTo>
                  <a:cubicBezTo>
                    <a:pt x="20281" y="12659"/>
                    <a:pt x="18931" y="13886"/>
                    <a:pt x="15930" y="14076"/>
                  </a:cubicBezTo>
                  <a:cubicBezTo>
                    <a:pt x="12929" y="14266"/>
                    <a:pt x="5801" y="13418"/>
                    <a:pt x="3146" y="12135"/>
                  </a:cubicBezTo>
                  <a:close/>
                </a:path>
              </a:pathLst>
            </a:custGeom>
            <a:solidFill>
              <a:schemeClr val="lt2"/>
            </a:solidFill>
            <a:ln cap="flat" cmpd="sng" w="28575">
              <a:solidFill>
                <a:schemeClr val="dk1"/>
              </a:solidFill>
              <a:prstDash val="solid"/>
              <a:round/>
              <a:headEnd len="med" w="med" type="none"/>
              <a:tailEnd len="med" w="med" type="none"/>
            </a:ln>
          </p:spPr>
        </p:sp>
        <p:sp>
          <p:nvSpPr>
            <p:cNvPr id="1234" name="Google Shape;1234;p41"/>
            <p:cNvSpPr/>
            <p:nvPr/>
          </p:nvSpPr>
          <p:spPr>
            <a:xfrm>
              <a:off x="7516066" y="407575"/>
              <a:ext cx="1079948" cy="596335"/>
            </a:xfrm>
            <a:custGeom>
              <a:rect b="b" l="l" r="r" t="t"/>
              <a:pathLst>
                <a:path extrusionOk="0" h="44428" w="80458">
                  <a:moveTo>
                    <a:pt x="30582" y="2126"/>
                  </a:moveTo>
                  <a:cubicBezTo>
                    <a:pt x="31179" y="2126"/>
                    <a:pt x="31782" y="2130"/>
                    <a:pt x="32390" y="2139"/>
                  </a:cubicBezTo>
                  <a:cubicBezTo>
                    <a:pt x="39795" y="2272"/>
                    <a:pt x="47834" y="3239"/>
                    <a:pt x="55707" y="5741"/>
                  </a:cubicBezTo>
                  <a:cubicBezTo>
                    <a:pt x="57842" y="6408"/>
                    <a:pt x="59976" y="7209"/>
                    <a:pt x="62045" y="8110"/>
                  </a:cubicBezTo>
                  <a:cubicBezTo>
                    <a:pt x="65647" y="9677"/>
                    <a:pt x="69116" y="11579"/>
                    <a:pt x="72352" y="13847"/>
                  </a:cubicBezTo>
                  <a:lnTo>
                    <a:pt x="79457" y="19818"/>
                  </a:lnTo>
                  <a:cubicBezTo>
                    <a:pt x="73152" y="24188"/>
                    <a:pt x="64913" y="26089"/>
                    <a:pt x="57441" y="26856"/>
                  </a:cubicBezTo>
                  <a:cubicBezTo>
                    <a:pt x="54709" y="27127"/>
                    <a:pt x="51950" y="27262"/>
                    <a:pt x="49189" y="27262"/>
                  </a:cubicBezTo>
                  <a:cubicBezTo>
                    <a:pt x="48882" y="27262"/>
                    <a:pt x="48575" y="27260"/>
                    <a:pt x="48268" y="27257"/>
                  </a:cubicBezTo>
                  <a:cubicBezTo>
                    <a:pt x="48027" y="27259"/>
                    <a:pt x="47787" y="27260"/>
                    <a:pt x="47546" y="27260"/>
                  </a:cubicBezTo>
                  <a:cubicBezTo>
                    <a:pt x="44455" y="27260"/>
                    <a:pt x="41389" y="27063"/>
                    <a:pt x="38294" y="26723"/>
                  </a:cubicBezTo>
                  <a:cubicBezTo>
                    <a:pt x="36960" y="26489"/>
                    <a:pt x="35692" y="26256"/>
                    <a:pt x="34458" y="25989"/>
                  </a:cubicBezTo>
                  <a:cubicBezTo>
                    <a:pt x="31289" y="25289"/>
                    <a:pt x="28154" y="24355"/>
                    <a:pt x="25152" y="23187"/>
                  </a:cubicBezTo>
                  <a:cubicBezTo>
                    <a:pt x="8473" y="16816"/>
                    <a:pt x="1635" y="5908"/>
                    <a:pt x="1635" y="5908"/>
                  </a:cubicBezTo>
                  <a:lnTo>
                    <a:pt x="15244" y="3173"/>
                  </a:lnTo>
                  <a:cubicBezTo>
                    <a:pt x="18413" y="2739"/>
                    <a:pt x="21983" y="2372"/>
                    <a:pt x="25819" y="2205"/>
                  </a:cubicBezTo>
                  <a:cubicBezTo>
                    <a:pt x="27357" y="2157"/>
                    <a:pt x="28949" y="2126"/>
                    <a:pt x="30582" y="2126"/>
                  </a:cubicBezTo>
                  <a:close/>
                  <a:moveTo>
                    <a:pt x="31292" y="1"/>
                  </a:moveTo>
                  <a:cubicBezTo>
                    <a:pt x="31069" y="1"/>
                    <a:pt x="30846" y="2"/>
                    <a:pt x="30622" y="4"/>
                  </a:cubicBezTo>
                  <a:cubicBezTo>
                    <a:pt x="20648" y="71"/>
                    <a:pt x="9640" y="1071"/>
                    <a:pt x="801" y="6041"/>
                  </a:cubicBezTo>
                  <a:cubicBezTo>
                    <a:pt x="200" y="6408"/>
                    <a:pt x="0" y="7176"/>
                    <a:pt x="367" y="7776"/>
                  </a:cubicBezTo>
                  <a:cubicBezTo>
                    <a:pt x="5071" y="14581"/>
                    <a:pt x="13143" y="19551"/>
                    <a:pt x="20548" y="22820"/>
                  </a:cubicBezTo>
                  <a:cubicBezTo>
                    <a:pt x="22350" y="23621"/>
                    <a:pt x="24184" y="24321"/>
                    <a:pt x="26019" y="24922"/>
                  </a:cubicBezTo>
                  <a:lnTo>
                    <a:pt x="22283" y="28524"/>
                  </a:lnTo>
                  <a:cubicBezTo>
                    <a:pt x="21883" y="28925"/>
                    <a:pt x="21883" y="29558"/>
                    <a:pt x="22249" y="29959"/>
                  </a:cubicBezTo>
                  <a:cubicBezTo>
                    <a:pt x="22350" y="30059"/>
                    <a:pt x="22483" y="30125"/>
                    <a:pt x="22616" y="30192"/>
                  </a:cubicBezTo>
                  <a:cubicBezTo>
                    <a:pt x="22739" y="30248"/>
                    <a:pt x="22868" y="30274"/>
                    <a:pt x="22997" y="30274"/>
                  </a:cubicBezTo>
                  <a:cubicBezTo>
                    <a:pt x="23254" y="30274"/>
                    <a:pt x="23506" y="30170"/>
                    <a:pt x="23684" y="29992"/>
                  </a:cubicBezTo>
                  <a:lnTo>
                    <a:pt x="27820" y="26022"/>
                  </a:lnTo>
                  <a:cubicBezTo>
                    <a:pt x="27920" y="25922"/>
                    <a:pt x="28020" y="25789"/>
                    <a:pt x="28087" y="25622"/>
                  </a:cubicBezTo>
                  <a:cubicBezTo>
                    <a:pt x="31489" y="26656"/>
                    <a:pt x="34959" y="27423"/>
                    <a:pt x="38494" y="27924"/>
                  </a:cubicBezTo>
                  <a:cubicBezTo>
                    <a:pt x="38494" y="27991"/>
                    <a:pt x="38461" y="28024"/>
                    <a:pt x="38461" y="28091"/>
                  </a:cubicBezTo>
                  <a:lnTo>
                    <a:pt x="36360" y="43201"/>
                  </a:lnTo>
                  <a:cubicBezTo>
                    <a:pt x="36193" y="43979"/>
                    <a:pt x="36787" y="44428"/>
                    <a:pt x="37366" y="44428"/>
                  </a:cubicBezTo>
                  <a:cubicBezTo>
                    <a:pt x="37829" y="44428"/>
                    <a:pt x="38283" y="44140"/>
                    <a:pt x="38328" y="43502"/>
                  </a:cubicBezTo>
                  <a:lnTo>
                    <a:pt x="40462" y="28357"/>
                  </a:lnTo>
                  <a:lnTo>
                    <a:pt x="40462" y="28191"/>
                  </a:lnTo>
                  <a:cubicBezTo>
                    <a:pt x="43392" y="28522"/>
                    <a:pt x="46367" y="28717"/>
                    <a:pt x="49331" y="28717"/>
                  </a:cubicBezTo>
                  <a:cubicBezTo>
                    <a:pt x="49944" y="28717"/>
                    <a:pt x="50558" y="28708"/>
                    <a:pt x="51170" y="28691"/>
                  </a:cubicBezTo>
                  <a:cubicBezTo>
                    <a:pt x="51203" y="28758"/>
                    <a:pt x="51203" y="28824"/>
                    <a:pt x="51237" y="28891"/>
                  </a:cubicBezTo>
                  <a:lnTo>
                    <a:pt x="53238" y="33695"/>
                  </a:lnTo>
                  <a:cubicBezTo>
                    <a:pt x="53338" y="33961"/>
                    <a:pt x="53538" y="34162"/>
                    <a:pt x="53805" y="34262"/>
                  </a:cubicBezTo>
                  <a:cubicBezTo>
                    <a:pt x="53939" y="34312"/>
                    <a:pt x="54072" y="34337"/>
                    <a:pt x="54206" y="34337"/>
                  </a:cubicBezTo>
                  <a:cubicBezTo>
                    <a:pt x="54339" y="34337"/>
                    <a:pt x="54472" y="34312"/>
                    <a:pt x="54606" y="34262"/>
                  </a:cubicBezTo>
                  <a:cubicBezTo>
                    <a:pt x="55106" y="34028"/>
                    <a:pt x="55340" y="33428"/>
                    <a:pt x="55106" y="32927"/>
                  </a:cubicBezTo>
                  <a:lnTo>
                    <a:pt x="53305" y="28624"/>
                  </a:lnTo>
                  <a:cubicBezTo>
                    <a:pt x="53972" y="28591"/>
                    <a:pt x="54606" y="28558"/>
                    <a:pt x="55240" y="28524"/>
                  </a:cubicBezTo>
                  <a:cubicBezTo>
                    <a:pt x="63712" y="27957"/>
                    <a:pt x="72452" y="26156"/>
                    <a:pt x="79557" y="21319"/>
                  </a:cubicBezTo>
                  <a:cubicBezTo>
                    <a:pt x="80191" y="20885"/>
                    <a:pt x="80458" y="19918"/>
                    <a:pt x="79791" y="19351"/>
                  </a:cubicBezTo>
                  <a:cubicBezTo>
                    <a:pt x="76822" y="16716"/>
                    <a:pt x="73853" y="13980"/>
                    <a:pt x="70584" y="11746"/>
                  </a:cubicBezTo>
                  <a:cubicBezTo>
                    <a:pt x="58896" y="4096"/>
                    <a:pt x="45237" y="1"/>
                    <a:pt x="31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1"/>
            <p:cNvSpPr/>
            <p:nvPr/>
          </p:nvSpPr>
          <p:spPr>
            <a:xfrm>
              <a:off x="7537999" y="437172"/>
              <a:ext cx="324623" cy="281644"/>
            </a:xfrm>
            <a:custGeom>
              <a:rect b="b" l="l" r="r" t="t"/>
              <a:pathLst>
                <a:path extrusionOk="0" h="20983" w="24185">
                  <a:moveTo>
                    <a:pt x="24185" y="0"/>
                  </a:moveTo>
                  <a:cubicBezTo>
                    <a:pt x="20349" y="167"/>
                    <a:pt x="16779" y="534"/>
                    <a:pt x="13610" y="968"/>
                  </a:cubicBezTo>
                  <a:lnTo>
                    <a:pt x="1" y="3703"/>
                  </a:lnTo>
                  <a:cubicBezTo>
                    <a:pt x="1" y="3703"/>
                    <a:pt x="6839" y="14611"/>
                    <a:pt x="23518" y="20982"/>
                  </a:cubicBezTo>
                  <a:cubicBezTo>
                    <a:pt x="23217" y="20482"/>
                    <a:pt x="22950" y="19981"/>
                    <a:pt x="22717" y="19481"/>
                  </a:cubicBezTo>
                  <a:cubicBezTo>
                    <a:pt x="16879" y="17279"/>
                    <a:pt x="11409" y="14144"/>
                    <a:pt x="6605" y="10141"/>
                  </a:cubicBezTo>
                  <a:cubicBezTo>
                    <a:pt x="5038" y="8840"/>
                    <a:pt x="3603" y="7439"/>
                    <a:pt x="2236" y="5971"/>
                  </a:cubicBezTo>
                  <a:lnTo>
                    <a:pt x="1702" y="5338"/>
                  </a:lnTo>
                  <a:cubicBezTo>
                    <a:pt x="8440" y="1935"/>
                    <a:pt x="16346" y="734"/>
                    <a:pt x="23951" y="434"/>
                  </a:cubicBezTo>
                  <a:cubicBezTo>
                    <a:pt x="24018" y="301"/>
                    <a:pt x="24118" y="167"/>
                    <a:pt x="24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1"/>
            <p:cNvSpPr/>
            <p:nvPr/>
          </p:nvSpPr>
          <p:spPr>
            <a:xfrm>
              <a:off x="8287093" y="516421"/>
              <a:ext cx="295966" cy="251645"/>
            </a:xfrm>
            <a:custGeom>
              <a:rect b="b" l="l" r="r" t="t"/>
              <a:pathLst>
                <a:path extrusionOk="0" h="18748" w="22050">
                  <a:moveTo>
                    <a:pt x="4604" y="1"/>
                  </a:moveTo>
                  <a:lnTo>
                    <a:pt x="4604" y="1"/>
                  </a:lnTo>
                  <a:cubicBezTo>
                    <a:pt x="4770" y="601"/>
                    <a:pt x="4904" y="1201"/>
                    <a:pt x="5004" y="1835"/>
                  </a:cubicBezTo>
                  <a:cubicBezTo>
                    <a:pt x="7372" y="3003"/>
                    <a:pt x="9640" y="4337"/>
                    <a:pt x="11875" y="5805"/>
                  </a:cubicBezTo>
                  <a:cubicBezTo>
                    <a:pt x="14511" y="7673"/>
                    <a:pt x="17046" y="9741"/>
                    <a:pt x="19414" y="11943"/>
                  </a:cubicBezTo>
                  <a:cubicBezTo>
                    <a:pt x="13877" y="15312"/>
                    <a:pt x="7439" y="17046"/>
                    <a:pt x="834" y="17780"/>
                  </a:cubicBezTo>
                  <a:cubicBezTo>
                    <a:pt x="567" y="18114"/>
                    <a:pt x="300" y="18414"/>
                    <a:pt x="0" y="18747"/>
                  </a:cubicBezTo>
                  <a:cubicBezTo>
                    <a:pt x="7472" y="17980"/>
                    <a:pt x="15745" y="16079"/>
                    <a:pt x="22049" y="11709"/>
                  </a:cubicBezTo>
                  <a:lnTo>
                    <a:pt x="14911" y="5738"/>
                  </a:lnTo>
                  <a:cubicBezTo>
                    <a:pt x="11675" y="3470"/>
                    <a:pt x="8206" y="1568"/>
                    <a:pt x="4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1"/>
            <p:cNvSpPr/>
            <p:nvPr/>
          </p:nvSpPr>
          <p:spPr>
            <a:xfrm>
              <a:off x="7989332" y="486300"/>
              <a:ext cx="209552" cy="198640"/>
            </a:xfrm>
            <a:custGeom>
              <a:rect b="b" l="l" r="r" t="t"/>
              <a:pathLst>
                <a:path extrusionOk="0" h="14799" w="15612">
                  <a:moveTo>
                    <a:pt x="7355" y="1"/>
                  </a:moveTo>
                  <a:cubicBezTo>
                    <a:pt x="5452" y="1"/>
                    <a:pt x="3564" y="732"/>
                    <a:pt x="2136" y="2178"/>
                  </a:cubicBezTo>
                  <a:cubicBezTo>
                    <a:pt x="3470" y="4413"/>
                    <a:pt x="2469" y="7315"/>
                    <a:pt x="1" y="8249"/>
                  </a:cubicBezTo>
                  <a:cubicBezTo>
                    <a:pt x="429" y="12104"/>
                    <a:pt x="3715" y="14799"/>
                    <a:pt x="7324" y="14799"/>
                  </a:cubicBezTo>
                  <a:cubicBezTo>
                    <a:pt x="8211" y="14799"/>
                    <a:pt x="9119" y="14636"/>
                    <a:pt x="10008" y="14287"/>
                  </a:cubicBezTo>
                  <a:cubicBezTo>
                    <a:pt x="10008" y="14120"/>
                    <a:pt x="10008" y="13953"/>
                    <a:pt x="10041" y="13786"/>
                  </a:cubicBezTo>
                  <a:cubicBezTo>
                    <a:pt x="10168" y="12269"/>
                    <a:pt x="11433" y="11141"/>
                    <a:pt x="12928" y="11141"/>
                  </a:cubicBezTo>
                  <a:cubicBezTo>
                    <a:pt x="13010" y="11141"/>
                    <a:pt x="13093" y="11144"/>
                    <a:pt x="13177" y="11151"/>
                  </a:cubicBezTo>
                  <a:cubicBezTo>
                    <a:pt x="13344" y="11151"/>
                    <a:pt x="13510" y="11184"/>
                    <a:pt x="13677" y="11251"/>
                  </a:cubicBezTo>
                  <a:cubicBezTo>
                    <a:pt x="15612" y="8049"/>
                    <a:pt x="14878" y="3879"/>
                    <a:pt x="11943" y="1577"/>
                  </a:cubicBezTo>
                  <a:cubicBezTo>
                    <a:pt x="10583" y="523"/>
                    <a:pt x="8964" y="1"/>
                    <a:pt x="7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1"/>
            <p:cNvSpPr/>
            <p:nvPr/>
          </p:nvSpPr>
          <p:spPr>
            <a:xfrm>
              <a:off x="7906137" y="488166"/>
              <a:ext cx="120816" cy="112118"/>
            </a:xfrm>
            <a:custGeom>
              <a:rect b="b" l="l" r="r" t="t"/>
              <a:pathLst>
                <a:path extrusionOk="0" h="8353" w="9001">
                  <a:moveTo>
                    <a:pt x="4848" y="0"/>
                  </a:moveTo>
                  <a:cubicBezTo>
                    <a:pt x="2409" y="0"/>
                    <a:pt x="1" y="2126"/>
                    <a:pt x="695" y="5141"/>
                  </a:cubicBezTo>
                  <a:cubicBezTo>
                    <a:pt x="1141" y="7021"/>
                    <a:pt x="2834" y="8352"/>
                    <a:pt x="4787" y="8352"/>
                  </a:cubicBezTo>
                  <a:cubicBezTo>
                    <a:pt x="4879" y="8352"/>
                    <a:pt x="4971" y="8349"/>
                    <a:pt x="5065" y="8343"/>
                  </a:cubicBezTo>
                  <a:cubicBezTo>
                    <a:pt x="7099" y="8210"/>
                    <a:pt x="8734" y="6575"/>
                    <a:pt x="8901" y="4541"/>
                  </a:cubicBezTo>
                  <a:cubicBezTo>
                    <a:pt x="9001" y="3673"/>
                    <a:pt x="8801" y="2806"/>
                    <a:pt x="8334" y="2039"/>
                  </a:cubicBezTo>
                  <a:cubicBezTo>
                    <a:pt x="7482" y="615"/>
                    <a:pt x="6161" y="0"/>
                    <a:pt x="48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1"/>
            <p:cNvSpPr/>
            <p:nvPr/>
          </p:nvSpPr>
          <p:spPr>
            <a:xfrm>
              <a:off x="8123656" y="635832"/>
              <a:ext cx="89112" cy="78401"/>
            </a:xfrm>
            <a:custGeom>
              <a:rect b="b" l="l" r="r" t="t"/>
              <a:pathLst>
                <a:path extrusionOk="0" h="5841" w="6639">
                  <a:moveTo>
                    <a:pt x="2921" y="1"/>
                  </a:moveTo>
                  <a:cubicBezTo>
                    <a:pt x="1426" y="1"/>
                    <a:pt x="161" y="1129"/>
                    <a:pt x="34" y="2646"/>
                  </a:cubicBezTo>
                  <a:cubicBezTo>
                    <a:pt x="1" y="2813"/>
                    <a:pt x="1" y="2980"/>
                    <a:pt x="34" y="3147"/>
                  </a:cubicBezTo>
                  <a:cubicBezTo>
                    <a:pt x="149" y="4779"/>
                    <a:pt x="1516" y="5841"/>
                    <a:pt x="2944" y="5841"/>
                  </a:cubicBezTo>
                  <a:cubicBezTo>
                    <a:pt x="3588" y="5841"/>
                    <a:pt x="4245" y="5625"/>
                    <a:pt x="4804" y="5148"/>
                  </a:cubicBezTo>
                  <a:cubicBezTo>
                    <a:pt x="6639" y="3614"/>
                    <a:pt x="5972" y="678"/>
                    <a:pt x="3670" y="111"/>
                  </a:cubicBezTo>
                  <a:cubicBezTo>
                    <a:pt x="3503" y="44"/>
                    <a:pt x="3337" y="11"/>
                    <a:pt x="3170" y="11"/>
                  </a:cubicBezTo>
                  <a:cubicBezTo>
                    <a:pt x="3086" y="4"/>
                    <a:pt x="3003" y="1"/>
                    <a:pt x="29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0" name="Google Shape;1240;p41"/>
          <p:cNvGrpSpPr/>
          <p:nvPr/>
        </p:nvGrpSpPr>
        <p:grpSpPr>
          <a:xfrm>
            <a:off x="1003681" y="-168099"/>
            <a:ext cx="1743587" cy="1704614"/>
            <a:chOff x="1444255" y="-37506"/>
            <a:chExt cx="1263103" cy="1234869"/>
          </a:xfrm>
        </p:grpSpPr>
        <p:sp>
          <p:nvSpPr>
            <p:cNvPr id="1241" name="Google Shape;1241;p41"/>
            <p:cNvSpPr/>
            <p:nvPr/>
          </p:nvSpPr>
          <p:spPr>
            <a:xfrm rot="2555488">
              <a:off x="1515068" y="256719"/>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1"/>
            <p:cNvSpPr/>
            <p:nvPr/>
          </p:nvSpPr>
          <p:spPr>
            <a:xfrm rot="2555488">
              <a:off x="1515068" y="256719"/>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1"/>
            <p:cNvSpPr/>
            <p:nvPr/>
          </p:nvSpPr>
          <p:spPr>
            <a:xfrm rot="2555488">
              <a:off x="1635785" y="288253"/>
              <a:ext cx="901787" cy="418367"/>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1"/>
            <p:cNvSpPr/>
            <p:nvPr/>
          </p:nvSpPr>
          <p:spPr>
            <a:xfrm rot="2555488">
              <a:off x="2429634" y="702849"/>
              <a:ext cx="154809" cy="89487"/>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1"/>
            <p:cNvSpPr/>
            <p:nvPr/>
          </p:nvSpPr>
          <p:spPr>
            <a:xfrm rot="2555488">
              <a:off x="2320141" y="726051"/>
              <a:ext cx="144390" cy="105231"/>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1"/>
            <p:cNvSpPr/>
            <p:nvPr/>
          </p:nvSpPr>
          <p:spPr>
            <a:xfrm rot="2555488">
              <a:off x="2214019" y="735716"/>
              <a:ext cx="132452" cy="112344"/>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1"/>
            <p:cNvSpPr/>
            <p:nvPr/>
          </p:nvSpPr>
          <p:spPr>
            <a:xfrm rot="2555488">
              <a:off x="2099228" y="729859"/>
              <a:ext cx="106115" cy="130568"/>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1"/>
            <p:cNvSpPr/>
            <p:nvPr/>
          </p:nvSpPr>
          <p:spPr>
            <a:xfrm rot="2555488">
              <a:off x="2002142" y="695695"/>
              <a:ext cx="79260" cy="143563"/>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1"/>
            <p:cNvSpPr/>
            <p:nvPr/>
          </p:nvSpPr>
          <p:spPr>
            <a:xfrm rot="2555488">
              <a:off x="1618755" y="275653"/>
              <a:ext cx="97522" cy="142967"/>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1"/>
            <p:cNvSpPr/>
            <p:nvPr/>
          </p:nvSpPr>
          <p:spPr>
            <a:xfrm rot="2555488">
              <a:off x="1672884" y="381319"/>
              <a:ext cx="77491" cy="149061"/>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1"/>
            <p:cNvSpPr/>
            <p:nvPr/>
          </p:nvSpPr>
          <p:spPr>
            <a:xfrm rot="2555488">
              <a:off x="1738056" y="478864"/>
              <a:ext cx="62650" cy="147581"/>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1"/>
            <p:cNvSpPr/>
            <p:nvPr/>
          </p:nvSpPr>
          <p:spPr>
            <a:xfrm rot="2555488">
              <a:off x="1835869" y="570810"/>
              <a:ext cx="33372" cy="150714"/>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1"/>
            <p:cNvSpPr/>
            <p:nvPr/>
          </p:nvSpPr>
          <p:spPr>
            <a:xfrm rot="2555488">
              <a:off x="1912049" y="640547"/>
              <a:ext cx="65553" cy="145774"/>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4" name="Google Shape;1254;p41"/>
          <p:cNvGrpSpPr/>
          <p:nvPr/>
        </p:nvGrpSpPr>
        <p:grpSpPr>
          <a:xfrm>
            <a:off x="4726881" y="4108664"/>
            <a:ext cx="640053" cy="846085"/>
            <a:chOff x="316981" y="3900264"/>
            <a:chExt cx="640053" cy="846085"/>
          </a:xfrm>
        </p:grpSpPr>
        <p:sp>
          <p:nvSpPr>
            <p:cNvPr id="1255" name="Google Shape;1255;p41"/>
            <p:cNvSpPr/>
            <p:nvPr/>
          </p:nvSpPr>
          <p:spPr>
            <a:xfrm flipH="1" rot="-994667">
              <a:off x="414842" y="3948061"/>
              <a:ext cx="444320" cy="750509"/>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1"/>
            <p:cNvSpPr/>
            <p:nvPr/>
          </p:nvSpPr>
          <p:spPr>
            <a:xfrm flipH="1" rot="-994667">
              <a:off x="463915" y="3987776"/>
              <a:ext cx="352501" cy="669167"/>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1"/>
            <p:cNvSpPr/>
            <p:nvPr/>
          </p:nvSpPr>
          <p:spPr>
            <a:xfrm flipH="1" rot="-994667">
              <a:off x="414852" y="3948043"/>
              <a:ext cx="444320" cy="750509"/>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1"/>
            <p:cNvSpPr/>
            <p:nvPr/>
          </p:nvSpPr>
          <p:spPr>
            <a:xfrm flipH="1" rot="-994667">
              <a:off x="472458" y="4006579"/>
              <a:ext cx="308928" cy="654623"/>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1"/>
            <p:cNvSpPr/>
            <p:nvPr/>
          </p:nvSpPr>
          <p:spPr>
            <a:xfrm flipH="1" rot="-994667">
              <a:off x="464600" y="3998843"/>
              <a:ext cx="324401" cy="669167"/>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1"/>
            <p:cNvSpPr/>
            <p:nvPr/>
          </p:nvSpPr>
          <p:spPr>
            <a:xfrm flipH="1" rot="-994667">
              <a:off x="554541" y="4044755"/>
              <a:ext cx="260508" cy="600396"/>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1"/>
            <p:cNvSpPr/>
            <p:nvPr/>
          </p:nvSpPr>
          <p:spPr>
            <a:xfrm flipH="1" rot="-994667">
              <a:off x="546654" y="4037023"/>
              <a:ext cx="276009" cy="614940"/>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62" name="Google Shape;1262;p41"/>
          <p:cNvPicPr preferRelativeResize="0"/>
          <p:nvPr/>
        </p:nvPicPr>
        <p:blipFill>
          <a:blip r:embed="rId3">
            <a:alphaModFix/>
          </a:blip>
          <a:stretch>
            <a:fillRect/>
          </a:stretch>
        </p:blipFill>
        <p:spPr>
          <a:xfrm>
            <a:off x="5366925" y="994050"/>
            <a:ext cx="2328400" cy="1404675"/>
          </a:xfrm>
          <a:prstGeom prst="rect">
            <a:avLst/>
          </a:prstGeom>
          <a:noFill/>
          <a:ln>
            <a:noFill/>
          </a:ln>
        </p:spPr>
      </p:pic>
      <p:pic>
        <p:nvPicPr>
          <p:cNvPr id="1263" name="Google Shape;1263;p41"/>
          <p:cNvPicPr preferRelativeResize="0"/>
          <p:nvPr/>
        </p:nvPicPr>
        <p:blipFill>
          <a:blip r:embed="rId4">
            <a:alphaModFix/>
          </a:blip>
          <a:stretch>
            <a:fillRect/>
          </a:stretch>
        </p:blipFill>
        <p:spPr>
          <a:xfrm>
            <a:off x="4768617" y="2409057"/>
            <a:ext cx="3840827" cy="1404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42"/>
          <p:cNvSpPr txBox="1"/>
          <p:nvPr>
            <p:ph idx="1" type="subTitle"/>
          </p:nvPr>
        </p:nvSpPr>
        <p:spPr>
          <a:xfrm>
            <a:off x="615675" y="2229263"/>
            <a:ext cx="7819500" cy="10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t>SVM (Support Vector Machine):</a:t>
            </a:r>
            <a:endParaRPr sz="1400"/>
          </a:p>
          <a:p>
            <a:pPr indent="0" lvl="0" marL="0" rtl="0" algn="ctr">
              <a:spcBef>
                <a:spcPts val="0"/>
              </a:spcBef>
              <a:spcAft>
                <a:spcPts val="0"/>
              </a:spcAft>
              <a:buClr>
                <a:schemeClr val="dk1"/>
              </a:buClr>
              <a:buSzPts val="1100"/>
              <a:buFont typeface="Arial"/>
              <a:buNone/>
            </a:pPr>
            <a:r>
              <a:t/>
            </a:r>
            <a:endParaRPr sz="1400"/>
          </a:p>
          <a:p>
            <a:pPr indent="0" lvl="0" marL="0" rtl="0" algn="ctr">
              <a:spcBef>
                <a:spcPts val="0"/>
              </a:spcBef>
              <a:spcAft>
                <a:spcPts val="0"/>
              </a:spcAft>
              <a:buClr>
                <a:schemeClr val="dk1"/>
              </a:buClr>
              <a:buSzPts val="1100"/>
              <a:buFont typeface="Arial"/>
              <a:buNone/>
            </a:pPr>
            <a:r>
              <a:rPr lang="en" sz="1400"/>
              <a:t>Supervised ML algorithm for classification.</a:t>
            </a:r>
            <a:endParaRPr sz="1400"/>
          </a:p>
          <a:p>
            <a:pPr indent="0" lvl="0" marL="0" rtl="0" algn="ctr">
              <a:spcBef>
                <a:spcPts val="0"/>
              </a:spcBef>
              <a:spcAft>
                <a:spcPts val="0"/>
              </a:spcAft>
              <a:buClr>
                <a:schemeClr val="dk1"/>
              </a:buClr>
              <a:buSzPts val="1100"/>
              <a:buFont typeface="Arial"/>
              <a:buNone/>
            </a:pPr>
            <a:r>
              <a:rPr lang="en" sz="1400"/>
              <a:t>Identifies optimal boundary to separate classes.</a:t>
            </a:r>
            <a:endParaRPr sz="1400"/>
          </a:p>
          <a:p>
            <a:pPr indent="0" lvl="0" marL="0" rtl="0" algn="ctr">
              <a:spcBef>
                <a:spcPts val="0"/>
              </a:spcBef>
              <a:spcAft>
                <a:spcPts val="0"/>
              </a:spcAft>
              <a:buClr>
                <a:schemeClr val="dk1"/>
              </a:buClr>
              <a:buSzPts val="1100"/>
              <a:buFont typeface="Arial"/>
              <a:buNone/>
            </a:pPr>
            <a:r>
              <a:rPr lang="en" sz="1400"/>
              <a:t>Maximize margin between classes, minimize error.</a:t>
            </a:r>
            <a:endParaRPr sz="1400"/>
          </a:p>
          <a:p>
            <a:pPr indent="0" lvl="0" marL="0" rtl="0" algn="ctr">
              <a:spcBef>
                <a:spcPts val="0"/>
              </a:spcBef>
              <a:spcAft>
                <a:spcPts val="0"/>
              </a:spcAft>
              <a:buClr>
                <a:schemeClr val="dk1"/>
              </a:buClr>
              <a:buSzPts val="1100"/>
              <a:buFont typeface="Arial"/>
              <a:buNone/>
            </a:pPr>
            <a:r>
              <a:rPr lang="en" sz="1400"/>
              <a:t>Implementation:</a:t>
            </a:r>
            <a:endParaRPr sz="1400"/>
          </a:p>
          <a:p>
            <a:pPr indent="0" lvl="0" marL="0" rtl="0" algn="ctr">
              <a:spcBef>
                <a:spcPts val="0"/>
              </a:spcBef>
              <a:spcAft>
                <a:spcPts val="0"/>
              </a:spcAft>
              <a:buClr>
                <a:schemeClr val="dk1"/>
              </a:buClr>
              <a:buSzPts val="1100"/>
              <a:buFont typeface="Arial"/>
              <a:buNone/>
            </a:pPr>
            <a:r>
              <a:t/>
            </a:r>
            <a:endParaRPr sz="1400"/>
          </a:p>
          <a:p>
            <a:pPr indent="0" lvl="0" marL="0" rtl="0" algn="ctr">
              <a:spcBef>
                <a:spcPts val="0"/>
              </a:spcBef>
              <a:spcAft>
                <a:spcPts val="0"/>
              </a:spcAft>
              <a:buClr>
                <a:schemeClr val="dk1"/>
              </a:buClr>
              <a:buSzPts val="1100"/>
              <a:buFont typeface="Arial"/>
              <a:buNone/>
            </a:pPr>
            <a:r>
              <a:rPr lang="en" sz="1400"/>
              <a:t>Dataset split into features (x) and target (y).</a:t>
            </a:r>
            <a:endParaRPr sz="1400"/>
          </a:p>
          <a:p>
            <a:pPr indent="0" lvl="0" marL="0" rtl="0" algn="ctr">
              <a:spcBef>
                <a:spcPts val="0"/>
              </a:spcBef>
              <a:spcAft>
                <a:spcPts val="0"/>
              </a:spcAft>
              <a:buClr>
                <a:schemeClr val="dk1"/>
              </a:buClr>
              <a:buSzPts val="1100"/>
              <a:buFont typeface="Arial"/>
              <a:buNone/>
            </a:pPr>
            <a:r>
              <a:rPr lang="en" sz="1400"/>
              <a:t>Training and testing sets created.</a:t>
            </a:r>
            <a:endParaRPr sz="1400"/>
          </a:p>
          <a:p>
            <a:pPr indent="0" lvl="0" marL="0" rtl="0" algn="ctr">
              <a:spcBef>
                <a:spcPts val="0"/>
              </a:spcBef>
              <a:spcAft>
                <a:spcPts val="0"/>
              </a:spcAft>
              <a:buClr>
                <a:schemeClr val="dk1"/>
              </a:buClr>
              <a:buSzPts val="1100"/>
              <a:buFont typeface="Arial"/>
              <a:buNone/>
            </a:pPr>
            <a:r>
              <a:rPr lang="en" sz="1400"/>
              <a:t>SVM classifier trained with linear kernel.</a:t>
            </a:r>
            <a:endParaRPr sz="1400"/>
          </a:p>
          <a:p>
            <a:pPr indent="0" lvl="0" marL="0" rtl="0" algn="ctr">
              <a:spcBef>
                <a:spcPts val="0"/>
              </a:spcBef>
              <a:spcAft>
                <a:spcPts val="0"/>
              </a:spcAft>
              <a:buClr>
                <a:schemeClr val="dk1"/>
              </a:buClr>
              <a:buSzPts val="1100"/>
              <a:buFont typeface="Arial"/>
              <a:buNone/>
            </a:pPr>
            <a:r>
              <a:rPr lang="en" sz="1400"/>
              <a:t>Classifier used to predict test set classes.</a:t>
            </a:r>
            <a:endParaRPr sz="1400"/>
          </a:p>
          <a:p>
            <a:pPr indent="0" lvl="0" marL="0" rtl="0" algn="ctr">
              <a:spcBef>
                <a:spcPts val="0"/>
              </a:spcBef>
              <a:spcAft>
                <a:spcPts val="0"/>
              </a:spcAft>
              <a:buClr>
                <a:schemeClr val="dk1"/>
              </a:buClr>
              <a:buSzPts val="1100"/>
              <a:buFont typeface="Arial"/>
              <a:buNone/>
            </a:pPr>
            <a:r>
              <a:rPr lang="en" sz="1400"/>
              <a:t>Accuracy computed using accuracy score.</a:t>
            </a:r>
            <a:endParaRPr sz="1400"/>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grpSp>
        <p:nvGrpSpPr>
          <p:cNvPr id="1269" name="Google Shape;1269;p42"/>
          <p:cNvGrpSpPr/>
          <p:nvPr/>
        </p:nvGrpSpPr>
        <p:grpSpPr>
          <a:xfrm>
            <a:off x="3288228" y="-106604"/>
            <a:ext cx="2174299" cy="1704593"/>
            <a:chOff x="3438278" y="493621"/>
            <a:chExt cx="2174299" cy="1704593"/>
          </a:xfrm>
        </p:grpSpPr>
        <p:sp>
          <p:nvSpPr>
            <p:cNvPr id="1270" name="Google Shape;1270;p42"/>
            <p:cNvSpPr/>
            <p:nvPr/>
          </p:nvSpPr>
          <p:spPr>
            <a:xfrm rot="-901406">
              <a:off x="3567655" y="720513"/>
              <a:ext cx="1915545" cy="125081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2"/>
            <p:cNvSpPr/>
            <p:nvPr/>
          </p:nvSpPr>
          <p:spPr>
            <a:xfrm rot="-901406">
              <a:off x="5190560" y="1019698"/>
              <a:ext cx="145746" cy="144661"/>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2"/>
            <p:cNvSpPr/>
            <p:nvPr/>
          </p:nvSpPr>
          <p:spPr>
            <a:xfrm rot="-901406">
              <a:off x="3567655" y="720513"/>
              <a:ext cx="1915545" cy="125081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2"/>
            <p:cNvSpPr/>
            <p:nvPr/>
          </p:nvSpPr>
          <p:spPr>
            <a:xfrm rot="-901406">
              <a:off x="4112550" y="1036642"/>
              <a:ext cx="870041" cy="837009"/>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2"/>
            <p:cNvSpPr/>
            <p:nvPr/>
          </p:nvSpPr>
          <p:spPr>
            <a:xfrm rot="-901406">
              <a:off x="3802421" y="1036358"/>
              <a:ext cx="1515645" cy="829643"/>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2"/>
            <p:cNvSpPr/>
            <p:nvPr/>
          </p:nvSpPr>
          <p:spPr>
            <a:xfrm rot="-901406">
              <a:off x="4120502" y="1012080"/>
              <a:ext cx="878555" cy="878555"/>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2"/>
            <p:cNvSpPr/>
            <p:nvPr/>
          </p:nvSpPr>
          <p:spPr>
            <a:xfrm rot="-901406">
              <a:off x="4386592" y="1271387"/>
              <a:ext cx="404204" cy="345918"/>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2"/>
            <p:cNvSpPr/>
            <p:nvPr/>
          </p:nvSpPr>
          <p:spPr>
            <a:xfrm rot="-901406">
              <a:off x="3694711" y="1412100"/>
              <a:ext cx="145746" cy="145746"/>
            </a:xfrm>
            <a:custGeom>
              <a:rect b="b" l="l" r="r" t="t"/>
              <a:pathLst>
                <a:path extrusionOk="0" fill="none" h="4571" w="4571">
                  <a:moveTo>
                    <a:pt x="4570" y="4570"/>
                  </a:moveTo>
                  <a:lnTo>
                    <a:pt x="0"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2"/>
            <p:cNvSpPr/>
            <p:nvPr/>
          </p:nvSpPr>
          <p:spPr>
            <a:xfrm rot="-901406">
              <a:off x="3818196" y="1240396"/>
              <a:ext cx="122342" cy="164876"/>
            </a:xfrm>
            <a:custGeom>
              <a:rect b="b" l="l" r="r" t="t"/>
              <a:pathLst>
                <a:path extrusionOk="0" fill="none" h="5171" w="3837">
                  <a:moveTo>
                    <a:pt x="3837" y="5171"/>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2"/>
            <p:cNvSpPr/>
            <p:nvPr/>
          </p:nvSpPr>
          <p:spPr>
            <a:xfrm rot="-901406">
              <a:off x="3957069" y="1100647"/>
              <a:ext cx="98971" cy="169117"/>
            </a:xfrm>
            <a:custGeom>
              <a:rect b="b" l="l" r="r" t="t"/>
              <a:pathLst>
                <a:path extrusionOk="0" fill="none" h="5304" w="3104">
                  <a:moveTo>
                    <a:pt x="3103" y="5304"/>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2"/>
            <p:cNvSpPr/>
            <p:nvPr/>
          </p:nvSpPr>
          <p:spPr>
            <a:xfrm rot="-901406">
              <a:off x="4134503" y="951165"/>
              <a:ext cx="56404" cy="187228"/>
            </a:xfrm>
            <a:custGeom>
              <a:rect b="b" l="l" r="r" t="t"/>
              <a:pathLst>
                <a:path extrusionOk="0" fill="none" h="5872" w="1769">
                  <a:moveTo>
                    <a:pt x="1769" y="5871"/>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2"/>
            <p:cNvSpPr/>
            <p:nvPr/>
          </p:nvSpPr>
          <p:spPr>
            <a:xfrm rot="-901406">
              <a:off x="4330376" y="863195"/>
              <a:ext cx="9629" cy="195741"/>
            </a:xfrm>
            <a:custGeom>
              <a:rect b="b" l="l" r="r" t="t"/>
              <a:pathLst>
                <a:path extrusionOk="0" fill="none" h="6139" w="302">
                  <a:moveTo>
                    <a:pt x="301" y="6138"/>
                  </a:moveTo>
                  <a:lnTo>
                    <a:pt x="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2"/>
            <p:cNvSpPr/>
            <p:nvPr/>
          </p:nvSpPr>
          <p:spPr>
            <a:xfrm rot="-901406">
              <a:off x="5027347" y="919414"/>
              <a:ext cx="122342" cy="165961"/>
            </a:xfrm>
            <a:custGeom>
              <a:rect b="b" l="l" r="r" t="t"/>
              <a:pathLst>
                <a:path extrusionOk="0" fill="none" h="5205" w="3837">
                  <a:moveTo>
                    <a:pt x="1" y="5204"/>
                  </a:moveTo>
                  <a:lnTo>
                    <a:pt x="3837"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2"/>
            <p:cNvSpPr/>
            <p:nvPr/>
          </p:nvSpPr>
          <p:spPr>
            <a:xfrm rot="-901406">
              <a:off x="4862051" y="856825"/>
              <a:ext cx="98939" cy="170201"/>
            </a:xfrm>
            <a:custGeom>
              <a:rect b="b" l="l" r="r" t="t"/>
              <a:pathLst>
                <a:path extrusionOk="0" fill="none" h="5338" w="3103">
                  <a:moveTo>
                    <a:pt x="1" y="5338"/>
                  </a:moveTo>
                  <a:lnTo>
                    <a:pt x="3103"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2"/>
            <p:cNvSpPr/>
            <p:nvPr/>
          </p:nvSpPr>
          <p:spPr>
            <a:xfrm rot="-901406">
              <a:off x="4677191" y="818818"/>
              <a:ext cx="56404" cy="187228"/>
            </a:xfrm>
            <a:custGeom>
              <a:rect b="b" l="l" r="r" t="t"/>
              <a:pathLst>
                <a:path extrusionOk="0" fill="none" h="5872" w="1769">
                  <a:moveTo>
                    <a:pt x="0" y="5871"/>
                  </a:moveTo>
                  <a:lnTo>
                    <a:pt x="1768"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2"/>
            <p:cNvSpPr/>
            <p:nvPr/>
          </p:nvSpPr>
          <p:spPr>
            <a:xfrm rot="-901406">
              <a:off x="4511558" y="827829"/>
              <a:ext cx="9597" cy="196793"/>
            </a:xfrm>
            <a:custGeom>
              <a:rect b="b" l="l" r="r" t="t"/>
              <a:pathLst>
                <a:path extrusionOk="0" fill="none" h="6172" w="301">
                  <a:moveTo>
                    <a:pt x="1" y="6172"/>
                  </a:moveTo>
                  <a:lnTo>
                    <a:pt x="30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2"/>
            <p:cNvSpPr/>
            <p:nvPr/>
          </p:nvSpPr>
          <p:spPr>
            <a:xfrm rot="-253069">
              <a:off x="5197764" y="1002171"/>
              <a:ext cx="122338" cy="165955"/>
            </a:xfrm>
            <a:custGeom>
              <a:rect b="b" l="l" r="r" t="t"/>
              <a:pathLst>
                <a:path extrusionOk="0" fill="none" h="5205" w="3837">
                  <a:moveTo>
                    <a:pt x="1" y="5204"/>
                  </a:moveTo>
                  <a:lnTo>
                    <a:pt x="3837"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2"/>
            <p:cNvSpPr/>
            <p:nvPr/>
          </p:nvSpPr>
          <p:spPr>
            <a:xfrm rot="194878">
              <a:off x="4530887" y="1209384"/>
              <a:ext cx="195915" cy="195915"/>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8" name="Google Shape;1288;p42"/>
          <p:cNvGrpSpPr/>
          <p:nvPr/>
        </p:nvGrpSpPr>
        <p:grpSpPr>
          <a:xfrm>
            <a:off x="546987" y="3638898"/>
            <a:ext cx="1133974" cy="1177103"/>
            <a:chOff x="546987" y="3638898"/>
            <a:chExt cx="1133974" cy="1177103"/>
          </a:xfrm>
        </p:grpSpPr>
        <p:sp>
          <p:nvSpPr>
            <p:cNvPr id="1289" name="Google Shape;1289;p42"/>
            <p:cNvSpPr/>
            <p:nvPr/>
          </p:nvSpPr>
          <p:spPr>
            <a:xfrm rot="440996">
              <a:off x="626353" y="3699890"/>
              <a:ext cx="991066" cy="1057060"/>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38100">
              <a:solidFill>
                <a:srgbClr val="FFFFFF"/>
              </a:solidFill>
              <a:prstDash val="solid"/>
              <a:miter lim="33357"/>
              <a:headEnd len="sm" w="sm" type="none"/>
              <a:tailEnd len="sm" w="sm" type="none"/>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2"/>
            <p:cNvSpPr/>
            <p:nvPr/>
          </p:nvSpPr>
          <p:spPr>
            <a:xfrm rot="440996">
              <a:off x="610530" y="3697948"/>
              <a:ext cx="991066" cy="1057060"/>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762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2"/>
            <p:cNvSpPr/>
            <p:nvPr/>
          </p:nvSpPr>
          <p:spPr>
            <a:xfrm rot="440996">
              <a:off x="623905" y="3984405"/>
              <a:ext cx="949548" cy="640606"/>
            </a:xfrm>
            <a:custGeom>
              <a:rect b="b" l="l" r="r" t="t"/>
              <a:pathLst>
                <a:path extrusionOk="0" h="20074" w="29755">
                  <a:moveTo>
                    <a:pt x="16972" y="0"/>
                  </a:moveTo>
                  <a:cubicBezTo>
                    <a:pt x="16128" y="0"/>
                    <a:pt x="15240" y="57"/>
                    <a:pt x="14310" y="182"/>
                  </a:cubicBezTo>
                  <a:cubicBezTo>
                    <a:pt x="3903" y="1583"/>
                    <a:pt x="0" y="14626"/>
                    <a:pt x="0" y="14626"/>
                  </a:cubicBezTo>
                  <a:cubicBezTo>
                    <a:pt x="0" y="14626"/>
                    <a:pt x="4528" y="20074"/>
                    <a:pt x="12650" y="20074"/>
                  </a:cubicBezTo>
                  <a:cubicBezTo>
                    <a:pt x="14312" y="20074"/>
                    <a:pt x="16125" y="19846"/>
                    <a:pt x="18080" y="19296"/>
                  </a:cubicBezTo>
                  <a:cubicBezTo>
                    <a:pt x="27953" y="16494"/>
                    <a:pt x="29755" y="5920"/>
                    <a:pt x="29755" y="5920"/>
                  </a:cubicBezTo>
                  <a:cubicBezTo>
                    <a:pt x="29755" y="5920"/>
                    <a:pt x="25578" y="0"/>
                    <a:pt x="16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2"/>
            <p:cNvSpPr/>
            <p:nvPr/>
          </p:nvSpPr>
          <p:spPr>
            <a:xfrm rot="440996">
              <a:off x="603706" y="3963991"/>
              <a:ext cx="991066" cy="681007"/>
            </a:xfrm>
            <a:custGeom>
              <a:rect b="b" l="l" r="r" t="t"/>
              <a:pathLst>
                <a:path extrusionOk="0" h="21340" w="31056">
                  <a:moveTo>
                    <a:pt x="17610" y="1249"/>
                  </a:moveTo>
                  <a:cubicBezTo>
                    <a:pt x="24971" y="1249"/>
                    <a:pt x="28912" y="5645"/>
                    <a:pt x="29722" y="6695"/>
                  </a:cubicBezTo>
                  <a:cubicBezTo>
                    <a:pt x="29388" y="8296"/>
                    <a:pt x="27086" y="16936"/>
                    <a:pt x="18580" y="19338"/>
                  </a:cubicBezTo>
                  <a:cubicBezTo>
                    <a:pt x="16656" y="19878"/>
                    <a:pt x="14878" y="20102"/>
                    <a:pt x="13253" y="20102"/>
                  </a:cubicBezTo>
                  <a:cubicBezTo>
                    <a:pt x="6457" y="20102"/>
                    <a:pt x="2337" y="16185"/>
                    <a:pt x="1368" y="15135"/>
                  </a:cubicBezTo>
                  <a:cubicBezTo>
                    <a:pt x="2035" y="13133"/>
                    <a:pt x="6005" y="2659"/>
                    <a:pt x="15011" y="1425"/>
                  </a:cubicBezTo>
                  <a:cubicBezTo>
                    <a:pt x="15920" y="1304"/>
                    <a:pt x="16786" y="1249"/>
                    <a:pt x="17610" y="1249"/>
                  </a:cubicBezTo>
                  <a:close/>
                  <a:moveTo>
                    <a:pt x="17659" y="0"/>
                  </a:moveTo>
                  <a:cubicBezTo>
                    <a:pt x="16777" y="0"/>
                    <a:pt x="15850" y="60"/>
                    <a:pt x="14878" y="191"/>
                  </a:cubicBezTo>
                  <a:cubicBezTo>
                    <a:pt x="4170" y="1658"/>
                    <a:pt x="234" y="14534"/>
                    <a:pt x="67" y="15101"/>
                  </a:cubicBezTo>
                  <a:cubicBezTo>
                    <a:pt x="0" y="15301"/>
                    <a:pt x="34" y="15502"/>
                    <a:pt x="167" y="15668"/>
                  </a:cubicBezTo>
                  <a:cubicBezTo>
                    <a:pt x="3603" y="19271"/>
                    <a:pt x="8340" y="21339"/>
                    <a:pt x="13343" y="21339"/>
                  </a:cubicBezTo>
                  <a:cubicBezTo>
                    <a:pt x="15211" y="21306"/>
                    <a:pt x="17113" y="21039"/>
                    <a:pt x="18914" y="20538"/>
                  </a:cubicBezTo>
                  <a:cubicBezTo>
                    <a:pt x="29021" y="17670"/>
                    <a:pt x="31023" y="6762"/>
                    <a:pt x="31023" y="6662"/>
                  </a:cubicBezTo>
                  <a:cubicBezTo>
                    <a:pt x="31056" y="6495"/>
                    <a:pt x="31023" y="6328"/>
                    <a:pt x="30922" y="6195"/>
                  </a:cubicBezTo>
                  <a:cubicBezTo>
                    <a:pt x="30741" y="5922"/>
                    <a:pt x="26453" y="0"/>
                    <a:pt x="17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2"/>
            <p:cNvSpPr/>
            <p:nvPr/>
          </p:nvSpPr>
          <p:spPr>
            <a:xfrm rot="440996">
              <a:off x="644562" y="3863345"/>
              <a:ext cx="208578" cy="249873"/>
            </a:xfrm>
            <a:custGeom>
              <a:rect b="b" l="l" r="r" t="t"/>
              <a:pathLst>
                <a:path extrusionOk="0" h="7830" w="6536">
                  <a:moveTo>
                    <a:pt x="886" y="1"/>
                  </a:moveTo>
                  <a:cubicBezTo>
                    <a:pt x="431" y="1"/>
                    <a:pt x="0" y="539"/>
                    <a:pt x="364" y="1025"/>
                  </a:cubicBezTo>
                  <a:lnTo>
                    <a:pt x="5335" y="7563"/>
                  </a:lnTo>
                  <a:cubicBezTo>
                    <a:pt x="5468" y="7729"/>
                    <a:pt x="5635" y="7830"/>
                    <a:pt x="5835" y="7830"/>
                  </a:cubicBezTo>
                  <a:cubicBezTo>
                    <a:pt x="5968" y="7796"/>
                    <a:pt x="6102" y="7763"/>
                    <a:pt x="6235" y="7663"/>
                  </a:cubicBezTo>
                  <a:cubicBezTo>
                    <a:pt x="6502" y="7463"/>
                    <a:pt x="6535" y="7062"/>
                    <a:pt x="6335" y="6795"/>
                  </a:cubicBezTo>
                  <a:lnTo>
                    <a:pt x="1365" y="257"/>
                  </a:lnTo>
                  <a:cubicBezTo>
                    <a:pt x="1229" y="76"/>
                    <a:pt x="1056" y="1"/>
                    <a:pt x="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2"/>
            <p:cNvSpPr/>
            <p:nvPr/>
          </p:nvSpPr>
          <p:spPr>
            <a:xfrm rot="440996">
              <a:off x="978289" y="3702924"/>
              <a:ext cx="114054" cy="311750"/>
            </a:xfrm>
            <a:custGeom>
              <a:rect b="b" l="l" r="r" t="t"/>
              <a:pathLst>
                <a:path extrusionOk="0" h="9769" w="3574">
                  <a:moveTo>
                    <a:pt x="759" y="0"/>
                  </a:moveTo>
                  <a:cubicBezTo>
                    <a:pt x="381" y="0"/>
                    <a:pt x="0" y="306"/>
                    <a:pt x="138" y="795"/>
                  </a:cubicBezTo>
                  <a:lnTo>
                    <a:pt x="2272" y="9302"/>
                  </a:lnTo>
                  <a:cubicBezTo>
                    <a:pt x="2339" y="9568"/>
                    <a:pt x="2573" y="9769"/>
                    <a:pt x="2873" y="9769"/>
                  </a:cubicBezTo>
                  <a:lnTo>
                    <a:pt x="3006" y="9769"/>
                  </a:lnTo>
                  <a:cubicBezTo>
                    <a:pt x="3373" y="9668"/>
                    <a:pt x="3573" y="9335"/>
                    <a:pt x="3473" y="9001"/>
                  </a:cubicBezTo>
                  <a:lnTo>
                    <a:pt x="1372" y="495"/>
                  </a:lnTo>
                  <a:cubicBezTo>
                    <a:pt x="1289" y="151"/>
                    <a:pt x="1025"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2"/>
            <p:cNvSpPr/>
            <p:nvPr/>
          </p:nvSpPr>
          <p:spPr>
            <a:xfrm rot="440996">
              <a:off x="1299822" y="3718189"/>
              <a:ext cx="74132" cy="320303"/>
            </a:xfrm>
            <a:custGeom>
              <a:rect b="b" l="l" r="r" t="t"/>
              <a:pathLst>
                <a:path extrusionOk="0" h="10037" w="2323">
                  <a:moveTo>
                    <a:pt x="1639" y="0"/>
                  </a:moveTo>
                  <a:cubicBezTo>
                    <a:pt x="1350" y="0"/>
                    <a:pt x="1065" y="179"/>
                    <a:pt x="1034" y="563"/>
                  </a:cubicBezTo>
                  <a:lnTo>
                    <a:pt x="67" y="9369"/>
                  </a:lnTo>
                  <a:cubicBezTo>
                    <a:pt x="0" y="9703"/>
                    <a:pt x="267" y="10003"/>
                    <a:pt x="600" y="10037"/>
                  </a:cubicBezTo>
                  <a:lnTo>
                    <a:pt x="667" y="10037"/>
                  </a:lnTo>
                  <a:cubicBezTo>
                    <a:pt x="1001" y="10037"/>
                    <a:pt x="1268" y="9803"/>
                    <a:pt x="1301" y="9503"/>
                  </a:cubicBezTo>
                  <a:lnTo>
                    <a:pt x="2268" y="696"/>
                  </a:lnTo>
                  <a:cubicBezTo>
                    <a:pt x="2322" y="246"/>
                    <a:pt x="1978"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2"/>
            <p:cNvSpPr/>
            <p:nvPr/>
          </p:nvSpPr>
          <p:spPr>
            <a:xfrm rot="440996">
              <a:off x="788924" y="4565695"/>
              <a:ext cx="96375" cy="143126"/>
            </a:xfrm>
            <a:custGeom>
              <a:rect b="b" l="l" r="r" t="t"/>
              <a:pathLst>
                <a:path extrusionOk="0" h="4485" w="3020">
                  <a:moveTo>
                    <a:pt x="2190" y="1"/>
                  </a:moveTo>
                  <a:cubicBezTo>
                    <a:pt x="1970" y="1"/>
                    <a:pt x="1751" y="114"/>
                    <a:pt x="1635" y="382"/>
                  </a:cubicBezTo>
                  <a:lnTo>
                    <a:pt x="134" y="3584"/>
                  </a:lnTo>
                  <a:cubicBezTo>
                    <a:pt x="1" y="3884"/>
                    <a:pt x="134" y="4285"/>
                    <a:pt x="434" y="4418"/>
                  </a:cubicBezTo>
                  <a:cubicBezTo>
                    <a:pt x="534" y="4451"/>
                    <a:pt x="601" y="4485"/>
                    <a:pt x="701" y="4485"/>
                  </a:cubicBezTo>
                  <a:cubicBezTo>
                    <a:pt x="935" y="4485"/>
                    <a:pt x="1168" y="4351"/>
                    <a:pt x="1268" y="4118"/>
                  </a:cubicBezTo>
                  <a:lnTo>
                    <a:pt x="2803" y="916"/>
                  </a:lnTo>
                  <a:cubicBezTo>
                    <a:pt x="3020" y="395"/>
                    <a:pt x="2601"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2"/>
            <p:cNvSpPr/>
            <p:nvPr/>
          </p:nvSpPr>
          <p:spPr>
            <a:xfrm rot="440996">
              <a:off x="1069095" y="4598373"/>
              <a:ext cx="58814" cy="153785"/>
            </a:xfrm>
            <a:custGeom>
              <a:rect b="b" l="l" r="r" t="t"/>
              <a:pathLst>
                <a:path extrusionOk="0" h="4819" w="1843">
                  <a:moveTo>
                    <a:pt x="697" y="0"/>
                  </a:moveTo>
                  <a:cubicBezTo>
                    <a:pt x="351" y="0"/>
                    <a:pt x="1" y="257"/>
                    <a:pt x="74" y="715"/>
                  </a:cubicBezTo>
                  <a:lnTo>
                    <a:pt x="541" y="4284"/>
                  </a:lnTo>
                  <a:cubicBezTo>
                    <a:pt x="575" y="4585"/>
                    <a:pt x="841" y="4818"/>
                    <a:pt x="1175" y="4818"/>
                  </a:cubicBezTo>
                  <a:lnTo>
                    <a:pt x="1242" y="4818"/>
                  </a:lnTo>
                  <a:cubicBezTo>
                    <a:pt x="1609" y="4751"/>
                    <a:pt x="1842" y="4451"/>
                    <a:pt x="1775" y="4118"/>
                  </a:cubicBezTo>
                  <a:lnTo>
                    <a:pt x="1308" y="548"/>
                  </a:lnTo>
                  <a:cubicBezTo>
                    <a:pt x="1263" y="173"/>
                    <a:pt x="981"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2"/>
            <p:cNvSpPr/>
            <p:nvPr/>
          </p:nvSpPr>
          <p:spPr>
            <a:xfrm rot="440996">
              <a:off x="1330611" y="4516218"/>
              <a:ext cx="122415" cy="115075"/>
            </a:xfrm>
            <a:custGeom>
              <a:rect b="b" l="l" r="r" t="t"/>
              <a:pathLst>
                <a:path extrusionOk="0" h="3606" w="3836">
                  <a:moveTo>
                    <a:pt x="896" y="0"/>
                  </a:moveTo>
                  <a:cubicBezTo>
                    <a:pt x="421" y="0"/>
                    <a:pt x="1" y="613"/>
                    <a:pt x="433" y="1070"/>
                  </a:cubicBezTo>
                  <a:lnTo>
                    <a:pt x="2668" y="3438"/>
                  </a:lnTo>
                  <a:cubicBezTo>
                    <a:pt x="2801" y="3538"/>
                    <a:pt x="2968" y="3605"/>
                    <a:pt x="3135" y="3605"/>
                  </a:cubicBezTo>
                  <a:cubicBezTo>
                    <a:pt x="3301" y="3605"/>
                    <a:pt x="3468" y="3572"/>
                    <a:pt x="3568" y="3438"/>
                  </a:cubicBezTo>
                  <a:cubicBezTo>
                    <a:pt x="3835" y="3205"/>
                    <a:pt x="3835" y="2805"/>
                    <a:pt x="3568" y="2571"/>
                  </a:cubicBezTo>
                  <a:lnTo>
                    <a:pt x="1333" y="203"/>
                  </a:lnTo>
                  <a:cubicBezTo>
                    <a:pt x="1198" y="60"/>
                    <a:pt x="1044" y="0"/>
                    <a:pt x="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2"/>
            <p:cNvSpPr/>
            <p:nvPr/>
          </p:nvSpPr>
          <p:spPr>
            <a:xfrm rot="440996">
              <a:off x="828516" y="4044145"/>
              <a:ext cx="535487" cy="516531"/>
            </a:xfrm>
            <a:custGeom>
              <a:rect b="b" l="l" r="r" t="t"/>
              <a:pathLst>
                <a:path extrusionOk="0" h="16186" w="16780">
                  <a:moveTo>
                    <a:pt x="8321" y="0"/>
                  </a:moveTo>
                  <a:cubicBezTo>
                    <a:pt x="7986" y="0"/>
                    <a:pt x="7647" y="22"/>
                    <a:pt x="7306" y="67"/>
                  </a:cubicBezTo>
                  <a:cubicBezTo>
                    <a:pt x="3003" y="668"/>
                    <a:pt x="1" y="4737"/>
                    <a:pt x="601" y="9140"/>
                  </a:cubicBezTo>
                  <a:cubicBezTo>
                    <a:pt x="1152" y="13211"/>
                    <a:pt x="4538" y="16186"/>
                    <a:pt x="8417" y="16186"/>
                  </a:cubicBezTo>
                  <a:cubicBezTo>
                    <a:pt x="8766" y="16186"/>
                    <a:pt x="9119" y="16162"/>
                    <a:pt x="9474" y="16112"/>
                  </a:cubicBezTo>
                  <a:cubicBezTo>
                    <a:pt x="13777" y="15545"/>
                    <a:pt x="16779" y="11475"/>
                    <a:pt x="16179" y="7039"/>
                  </a:cubicBezTo>
                  <a:cubicBezTo>
                    <a:pt x="15626" y="2954"/>
                    <a:pt x="12217" y="0"/>
                    <a:pt x="83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2"/>
            <p:cNvSpPr/>
            <p:nvPr/>
          </p:nvSpPr>
          <p:spPr>
            <a:xfrm rot="440996">
              <a:off x="794997" y="4029358"/>
              <a:ext cx="571643" cy="543593"/>
            </a:xfrm>
            <a:custGeom>
              <a:rect b="b" l="l" r="r" t="t"/>
              <a:pathLst>
                <a:path extrusionOk="0" h="17034" w="17913">
                  <a:moveTo>
                    <a:pt x="9340" y="822"/>
                  </a:moveTo>
                  <a:cubicBezTo>
                    <a:pt x="10975" y="822"/>
                    <a:pt x="12576" y="1389"/>
                    <a:pt x="13877" y="2423"/>
                  </a:cubicBezTo>
                  <a:cubicBezTo>
                    <a:pt x="15444" y="3657"/>
                    <a:pt x="16512" y="5492"/>
                    <a:pt x="16745" y="7493"/>
                  </a:cubicBezTo>
                  <a:cubicBezTo>
                    <a:pt x="17046" y="9528"/>
                    <a:pt x="16512" y="11563"/>
                    <a:pt x="15311" y="13197"/>
                  </a:cubicBezTo>
                  <a:cubicBezTo>
                    <a:pt x="13885" y="15151"/>
                    <a:pt x="11670" y="16177"/>
                    <a:pt x="9429" y="16177"/>
                  </a:cubicBezTo>
                  <a:cubicBezTo>
                    <a:pt x="7843" y="16177"/>
                    <a:pt x="6245" y="15663"/>
                    <a:pt x="4904" y="14598"/>
                  </a:cubicBezTo>
                  <a:cubicBezTo>
                    <a:pt x="1601" y="11997"/>
                    <a:pt x="967" y="7226"/>
                    <a:pt x="3436" y="3824"/>
                  </a:cubicBezTo>
                  <a:cubicBezTo>
                    <a:pt x="4603" y="2223"/>
                    <a:pt x="6371" y="1155"/>
                    <a:pt x="8339" y="889"/>
                  </a:cubicBezTo>
                  <a:cubicBezTo>
                    <a:pt x="8673" y="855"/>
                    <a:pt x="9006" y="822"/>
                    <a:pt x="9340" y="822"/>
                  </a:cubicBezTo>
                  <a:close/>
                  <a:moveTo>
                    <a:pt x="9344" y="0"/>
                  </a:moveTo>
                  <a:cubicBezTo>
                    <a:pt x="6836" y="0"/>
                    <a:pt x="4354" y="1151"/>
                    <a:pt x="2769" y="3324"/>
                  </a:cubicBezTo>
                  <a:cubicBezTo>
                    <a:pt x="0" y="7093"/>
                    <a:pt x="734" y="12363"/>
                    <a:pt x="4370" y="15266"/>
                  </a:cubicBezTo>
                  <a:cubicBezTo>
                    <a:pt x="5804" y="16400"/>
                    <a:pt x="7605" y="17033"/>
                    <a:pt x="9440" y="17033"/>
                  </a:cubicBezTo>
                  <a:cubicBezTo>
                    <a:pt x="9807" y="17033"/>
                    <a:pt x="10141" y="17000"/>
                    <a:pt x="10508" y="16967"/>
                  </a:cubicBezTo>
                  <a:cubicBezTo>
                    <a:pt x="12709" y="16667"/>
                    <a:pt x="14677" y="15499"/>
                    <a:pt x="16011" y="13698"/>
                  </a:cubicBezTo>
                  <a:cubicBezTo>
                    <a:pt x="17312" y="11896"/>
                    <a:pt x="17913" y="9628"/>
                    <a:pt x="17579" y="7393"/>
                  </a:cubicBezTo>
                  <a:cubicBezTo>
                    <a:pt x="17312" y="5192"/>
                    <a:pt x="16145" y="3157"/>
                    <a:pt x="14377" y="1756"/>
                  </a:cubicBezTo>
                  <a:cubicBezTo>
                    <a:pt x="12888" y="571"/>
                    <a:pt x="11110" y="0"/>
                    <a:pt x="9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2"/>
            <p:cNvSpPr/>
            <p:nvPr/>
          </p:nvSpPr>
          <p:spPr>
            <a:xfrm rot="440996">
              <a:off x="918552" y="4167846"/>
              <a:ext cx="323717" cy="272818"/>
            </a:xfrm>
            <a:custGeom>
              <a:rect b="b" l="l" r="r" t="t"/>
              <a:pathLst>
                <a:path extrusionOk="0" h="8549" w="10144">
                  <a:moveTo>
                    <a:pt x="5531" y="1"/>
                  </a:moveTo>
                  <a:cubicBezTo>
                    <a:pt x="4277" y="1"/>
                    <a:pt x="3011" y="545"/>
                    <a:pt x="2138" y="1731"/>
                  </a:cubicBezTo>
                  <a:cubicBezTo>
                    <a:pt x="0" y="4592"/>
                    <a:pt x="2128" y="8548"/>
                    <a:pt x="5507" y="8548"/>
                  </a:cubicBezTo>
                  <a:cubicBezTo>
                    <a:pt x="5714" y="8548"/>
                    <a:pt x="5925" y="8534"/>
                    <a:pt x="6141" y="8503"/>
                  </a:cubicBezTo>
                  <a:cubicBezTo>
                    <a:pt x="8509" y="8169"/>
                    <a:pt x="10144" y="5934"/>
                    <a:pt x="9777" y="3599"/>
                  </a:cubicBezTo>
                  <a:cubicBezTo>
                    <a:pt x="9411" y="1323"/>
                    <a:pt x="7485" y="1"/>
                    <a:pt x="5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2"/>
            <p:cNvSpPr/>
            <p:nvPr/>
          </p:nvSpPr>
          <p:spPr>
            <a:xfrm rot="440996">
              <a:off x="1068626" y="4162964"/>
              <a:ext cx="170379" cy="143094"/>
            </a:xfrm>
            <a:custGeom>
              <a:rect b="b" l="l" r="r" t="t"/>
              <a:pathLst>
                <a:path extrusionOk="0" h="4484" w="5339">
                  <a:moveTo>
                    <a:pt x="2909" y="0"/>
                  </a:moveTo>
                  <a:cubicBezTo>
                    <a:pt x="2253" y="0"/>
                    <a:pt x="1590" y="282"/>
                    <a:pt x="1135" y="893"/>
                  </a:cubicBezTo>
                  <a:cubicBezTo>
                    <a:pt x="1" y="2405"/>
                    <a:pt x="1129" y="4484"/>
                    <a:pt x="2917" y="4484"/>
                  </a:cubicBezTo>
                  <a:cubicBezTo>
                    <a:pt x="3021" y="4484"/>
                    <a:pt x="3128" y="4477"/>
                    <a:pt x="3237" y="4462"/>
                  </a:cubicBezTo>
                  <a:cubicBezTo>
                    <a:pt x="4471" y="4295"/>
                    <a:pt x="5338" y="3128"/>
                    <a:pt x="5138" y="1893"/>
                  </a:cubicBezTo>
                  <a:cubicBezTo>
                    <a:pt x="4955" y="692"/>
                    <a:pt x="3939" y="0"/>
                    <a:pt x="2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42"/>
          <p:cNvGrpSpPr/>
          <p:nvPr/>
        </p:nvGrpSpPr>
        <p:grpSpPr>
          <a:xfrm>
            <a:off x="7228899" y="454930"/>
            <a:ext cx="1530826" cy="1254881"/>
            <a:chOff x="7228899" y="454930"/>
            <a:chExt cx="1530826" cy="1254881"/>
          </a:xfrm>
        </p:grpSpPr>
        <p:sp>
          <p:nvSpPr>
            <p:cNvPr id="1304" name="Google Shape;1304;p42"/>
            <p:cNvSpPr/>
            <p:nvPr/>
          </p:nvSpPr>
          <p:spPr>
            <a:xfrm flipH="1" rot="929115">
              <a:off x="7329397" y="615512"/>
              <a:ext cx="1329830" cy="933717"/>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2"/>
            <p:cNvSpPr/>
            <p:nvPr/>
          </p:nvSpPr>
          <p:spPr>
            <a:xfrm flipH="1" rot="929115">
              <a:off x="7351481" y="690676"/>
              <a:ext cx="1260472" cy="777296"/>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2"/>
            <p:cNvSpPr/>
            <p:nvPr/>
          </p:nvSpPr>
          <p:spPr>
            <a:xfrm flipH="1" rot="929115">
              <a:off x="7329397" y="615512"/>
              <a:ext cx="1329830" cy="933717"/>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2"/>
            <p:cNvSpPr/>
            <p:nvPr/>
          </p:nvSpPr>
          <p:spPr>
            <a:xfrm flipH="1" rot="929115">
              <a:off x="7351471" y="690750"/>
              <a:ext cx="1260472" cy="777220"/>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2"/>
            <p:cNvSpPr/>
            <p:nvPr/>
          </p:nvSpPr>
          <p:spPr>
            <a:xfrm flipH="1" rot="929115">
              <a:off x="7373042" y="675923"/>
              <a:ext cx="1220356" cy="808420"/>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9" name="Google Shape;1309;p42"/>
          <p:cNvGrpSpPr/>
          <p:nvPr/>
        </p:nvGrpSpPr>
        <p:grpSpPr>
          <a:xfrm>
            <a:off x="7309807" y="3638899"/>
            <a:ext cx="1034091" cy="1019906"/>
            <a:chOff x="7309807" y="3638899"/>
            <a:chExt cx="1034091" cy="1019906"/>
          </a:xfrm>
        </p:grpSpPr>
        <p:sp>
          <p:nvSpPr>
            <p:cNvPr id="1310" name="Google Shape;1310;p42"/>
            <p:cNvSpPr/>
            <p:nvPr/>
          </p:nvSpPr>
          <p:spPr>
            <a:xfrm rot="1419564">
              <a:off x="7430134" y="3765915"/>
              <a:ext cx="793437" cy="765874"/>
            </a:xfrm>
            <a:custGeom>
              <a:rect b="b" l="l" r="r" t="t"/>
              <a:pathLst>
                <a:path extrusionOk="0" h="38929" w="40330">
                  <a:moveTo>
                    <a:pt x="21082" y="4571"/>
                  </a:moveTo>
                  <a:cubicBezTo>
                    <a:pt x="29021" y="4571"/>
                    <a:pt x="35559" y="11175"/>
                    <a:pt x="35626" y="19315"/>
                  </a:cubicBezTo>
                  <a:cubicBezTo>
                    <a:pt x="35693" y="27520"/>
                    <a:pt x="29255" y="34259"/>
                    <a:pt x="21216" y="34325"/>
                  </a:cubicBezTo>
                  <a:lnTo>
                    <a:pt x="21082" y="34325"/>
                  </a:lnTo>
                  <a:cubicBezTo>
                    <a:pt x="17246" y="34325"/>
                    <a:pt x="13577" y="32791"/>
                    <a:pt x="10875" y="30089"/>
                  </a:cubicBezTo>
                  <a:cubicBezTo>
                    <a:pt x="5138" y="24285"/>
                    <a:pt x="5038" y="14945"/>
                    <a:pt x="10675" y="9007"/>
                  </a:cubicBezTo>
                  <a:cubicBezTo>
                    <a:pt x="13344" y="6205"/>
                    <a:pt x="17046" y="4604"/>
                    <a:pt x="20916" y="4571"/>
                  </a:cubicBezTo>
                  <a:close/>
                  <a:moveTo>
                    <a:pt x="20882" y="1"/>
                  </a:moveTo>
                  <a:cubicBezTo>
                    <a:pt x="15779" y="34"/>
                    <a:pt x="10908" y="2136"/>
                    <a:pt x="7373" y="5838"/>
                  </a:cubicBezTo>
                  <a:cubicBezTo>
                    <a:pt x="1" y="13544"/>
                    <a:pt x="101" y="25753"/>
                    <a:pt x="7639" y="33325"/>
                  </a:cubicBezTo>
                  <a:cubicBezTo>
                    <a:pt x="11175" y="36927"/>
                    <a:pt x="16012" y="38929"/>
                    <a:pt x="21082" y="38929"/>
                  </a:cubicBezTo>
                  <a:lnTo>
                    <a:pt x="21249" y="38929"/>
                  </a:lnTo>
                  <a:cubicBezTo>
                    <a:pt x="31823" y="38829"/>
                    <a:pt x="40329" y="30022"/>
                    <a:pt x="40229" y="19281"/>
                  </a:cubicBezTo>
                  <a:cubicBezTo>
                    <a:pt x="40129" y="8640"/>
                    <a:pt x="31523" y="1"/>
                    <a:pt x="2108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2"/>
            <p:cNvSpPr/>
            <p:nvPr/>
          </p:nvSpPr>
          <p:spPr>
            <a:xfrm rot="1419564">
              <a:off x="7479315" y="3811379"/>
              <a:ext cx="698925" cy="675946"/>
            </a:xfrm>
            <a:custGeom>
              <a:rect b="b" l="l" r="r" t="t"/>
              <a:pathLst>
                <a:path extrusionOk="0" h="34358" w="35526">
                  <a:moveTo>
                    <a:pt x="18414" y="0"/>
                  </a:moveTo>
                  <a:cubicBezTo>
                    <a:pt x="13910" y="67"/>
                    <a:pt x="9641" y="1901"/>
                    <a:pt x="6538" y="5170"/>
                  </a:cubicBezTo>
                  <a:cubicBezTo>
                    <a:pt x="0" y="11975"/>
                    <a:pt x="101" y="22750"/>
                    <a:pt x="6772" y="29421"/>
                  </a:cubicBezTo>
                  <a:cubicBezTo>
                    <a:pt x="9874" y="32590"/>
                    <a:pt x="14144" y="34358"/>
                    <a:pt x="18580" y="34358"/>
                  </a:cubicBezTo>
                  <a:lnTo>
                    <a:pt x="18714" y="34358"/>
                  </a:lnTo>
                  <a:cubicBezTo>
                    <a:pt x="28020" y="34258"/>
                    <a:pt x="35526" y="26486"/>
                    <a:pt x="35392" y="17012"/>
                  </a:cubicBezTo>
                  <a:cubicBezTo>
                    <a:pt x="35292" y="7539"/>
                    <a:pt x="27787" y="0"/>
                    <a:pt x="18580" y="0"/>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2"/>
            <p:cNvSpPr/>
            <p:nvPr/>
          </p:nvSpPr>
          <p:spPr>
            <a:xfrm rot="1419564">
              <a:off x="7430134" y="3765915"/>
              <a:ext cx="793437" cy="765874"/>
            </a:xfrm>
            <a:custGeom>
              <a:rect b="b" l="l" r="r" t="t"/>
              <a:pathLst>
                <a:path extrusionOk="0" h="38929" w="40330">
                  <a:moveTo>
                    <a:pt x="21082" y="4571"/>
                  </a:moveTo>
                  <a:cubicBezTo>
                    <a:pt x="29021" y="4571"/>
                    <a:pt x="35559" y="11175"/>
                    <a:pt x="35626" y="19315"/>
                  </a:cubicBezTo>
                  <a:cubicBezTo>
                    <a:pt x="35693" y="27520"/>
                    <a:pt x="29255" y="34259"/>
                    <a:pt x="21216" y="34325"/>
                  </a:cubicBezTo>
                  <a:lnTo>
                    <a:pt x="21082" y="34325"/>
                  </a:lnTo>
                  <a:cubicBezTo>
                    <a:pt x="17246" y="34325"/>
                    <a:pt x="13577" y="32791"/>
                    <a:pt x="10875" y="30089"/>
                  </a:cubicBezTo>
                  <a:cubicBezTo>
                    <a:pt x="5138" y="24285"/>
                    <a:pt x="5038" y="14945"/>
                    <a:pt x="10675" y="9007"/>
                  </a:cubicBezTo>
                  <a:cubicBezTo>
                    <a:pt x="13344" y="6205"/>
                    <a:pt x="17046" y="4604"/>
                    <a:pt x="20916" y="4571"/>
                  </a:cubicBezTo>
                  <a:close/>
                  <a:moveTo>
                    <a:pt x="20882" y="1"/>
                  </a:moveTo>
                  <a:cubicBezTo>
                    <a:pt x="15779" y="34"/>
                    <a:pt x="10908" y="2136"/>
                    <a:pt x="7373" y="5838"/>
                  </a:cubicBezTo>
                  <a:cubicBezTo>
                    <a:pt x="1" y="13544"/>
                    <a:pt x="101" y="25753"/>
                    <a:pt x="7639" y="33325"/>
                  </a:cubicBezTo>
                  <a:cubicBezTo>
                    <a:pt x="11175" y="36927"/>
                    <a:pt x="16012" y="38929"/>
                    <a:pt x="21082" y="38929"/>
                  </a:cubicBezTo>
                  <a:lnTo>
                    <a:pt x="21249" y="38929"/>
                  </a:lnTo>
                  <a:cubicBezTo>
                    <a:pt x="31823" y="38829"/>
                    <a:pt x="40329" y="30022"/>
                    <a:pt x="40229" y="19281"/>
                  </a:cubicBezTo>
                  <a:cubicBezTo>
                    <a:pt x="40129" y="8640"/>
                    <a:pt x="31523" y="1"/>
                    <a:pt x="210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2"/>
            <p:cNvSpPr/>
            <p:nvPr/>
          </p:nvSpPr>
          <p:spPr>
            <a:xfrm rot="1419564">
              <a:off x="7521176" y="3829486"/>
              <a:ext cx="643800" cy="653007"/>
            </a:xfrm>
            <a:custGeom>
              <a:rect b="b" l="l" r="r" t="t"/>
              <a:pathLst>
                <a:path extrusionOk="0" h="33192" w="32724">
                  <a:moveTo>
                    <a:pt x="16333" y="0"/>
                  </a:moveTo>
                  <a:cubicBezTo>
                    <a:pt x="16293" y="0"/>
                    <a:pt x="16252" y="0"/>
                    <a:pt x="16212" y="1"/>
                  </a:cubicBezTo>
                  <a:cubicBezTo>
                    <a:pt x="7205" y="67"/>
                    <a:pt x="0" y="7573"/>
                    <a:pt x="100" y="16746"/>
                  </a:cubicBezTo>
                  <a:cubicBezTo>
                    <a:pt x="166" y="25878"/>
                    <a:pt x="7472" y="33191"/>
                    <a:pt x="16390" y="33191"/>
                  </a:cubicBezTo>
                  <a:cubicBezTo>
                    <a:pt x="16431" y="33191"/>
                    <a:pt x="16471" y="33191"/>
                    <a:pt x="16512" y="33191"/>
                  </a:cubicBezTo>
                  <a:cubicBezTo>
                    <a:pt x="25518" y="33124"/>
                    <a:pt x="32723" y="25619"/>
                    <a:pt x="32623" y="16446"/>
                  </a:cubicBezTo>
                  <a:cubicBezTo>
                    <a:pt x="32557" y="7314"/>
                    <a:pt x="25251" y="0"/>
                    <a:pt x="16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2"/>
            <p:cNvSpPr/>
            <p:nvPr/>
          </p:nvSpPr>
          <p:spPr>
            <a:xfrm rot="1419564">
              <a:off x="7479343" y="3811248"/>
              <a:ext cx="698276" cy="675946"/>
            </a:xfrm>
            <a:custGeom>
              <a:rect b="b" l="l" r="r" t="t"/>
              <a:pathLst>
                <a:path extrusionOk="0" h="34358" w="35493">
                  <a:moveTo>
                    <a:pt x="18580" y="1168"/>
                  </a:moveTo>
                  <a:cubicBezTo>
                    <a:pt x="27153" y="1168"/>
                    <a:pt x="34192" y="8273"/>
                    <a:pt x="34258" y="17046"/>
                  </a:cubicBezTo>
                  <a:cubicBezTo>
                    <a:pt x="34325" y="21282"/>
                    <a:pt x="32690" y="25385"/>
                    <a:pt x="29755" y="28420"/>
                  </a:cubicBezTo>
                  <a:cubicBezTo>
                    <a:pt x="26713" y="31615"/>
                    <a:pt x="22634" y="33216"/>
                    <a:pt x="18552" y="33216"/>
                  </a:cubicBezTo>
                  <a:cubicBezTo>
                    <a:pt x="14578" y="33216"/>
                    <a:pt x="10600" y="31698"/>
                    <a:pt x="7573" y="28654"/>
                  </a:cubicBezTo>
                  <a:cubicBezTo>
                    <a:pt x="1401" y="22383"/>
                    <a:pt x="1301" y="12342"/>
                    <a:pt x="7372" y="6004"/>
                  </a:cubicBezTo>
                  <a:cubicBezTo>
                    <a:pt x="10241" y="2936"/>
                    <a:pt x="14244" y="1201"/>
                    <a:pt x="18414" y="1168"/>
                  </a:cubicBezTo>
                  <a:close/>
                  <a:moveTo>
                    <a:pt x="18414" y="0"/>
                  </a:moveTo>
                  <a:cubicBezTo>
                    <a:pt x="13910" y="33"/>
                    <a:pt x="9641" y="1901"/>
                    <a:pt x="6538" y="5170"/>
                  </a:cubicBezTo>
                  <a:cubicBezTo>
                    <a:pt x="0" y="11975"/>
                    <a:pt x="101" y="22750"/>
                    <a:pt x="6772" y="29454"/>
                  </a:cubicBezTo>
                  <a:cubicBezTo>
                    <a:pt x="9874" y="32590"/>
                    <a:pt x="14144" y="34358"/>
                    <a:pt x="18580" y="34358"/>
                  </a:cubicBezTo>
                  <a:lnTo>
                    <a:pt x="18714" y="34358"/>
                  </a:lnTo>
                  <a:cubicBezTo>
                    <a:pt x="23217" y="34325"/>
                    <a:pt x="27520" y="32457"/>
                    <a:pt x="30622" y="29221"/>
                  </a:cubicBezTo>
                  <a:cubicBezTo>
                    <a:pt x="33758" y="25952"/>
                    <a:pt x="35492" y="21549"/>
                    <a:pt x="35426" y="17012"/>
                  </a:cubicBezTo>
                  <a:cubicBezTo>
                    <a:pt x="35326" y="7606"/>
                    <a:pt x="27787" y="0"/>
                    <a:pt x="18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2"/>
            <p:cNvSpPr/>
            <p:nvPr/>
          </p:nvSpPr>
          <p:spPr>
            <a:xfrm rot="1419564">
              <a:off x="7651074" y="4041385"/>
              <a:ext cx="53827" cy="45584"/>
            </a:xfrm>
            <a:custGeom>
              <a:rect b="b" l="l" r="r" t="t"/>
              <a:pathLst>
                <a:path extrusionOk="0" h="2317" w="2736">
                  <a:moveTo>
                    <a:pt x="1541" y="0"/>
                  </a:moveTo>
                  <a:cubicBezTo>
                    <a:pt x="1254" y="0"/>
                    <a:pt x="964" y="108"/>
                    <a:pt x="734" y="349"/>
                  </a:cubicBezTo>
                  <a:cubicBezTo>
                    <a:pt x="0" y="1083"/>
                    <a:pt x="534" y="2317"/>
                    <a:pt x="1568" y="2317"/>
                  </a:cubicBezTo>
                  <a:cubicBezTo>
                    <a:pt x="2202" y="2317"/>
                    <a:pt x="2736" y="1783"/>
                    <a:pt x="2702" y="1149"/>
                  </a:cubicBezTo>
                  <a:cubicBezTo>
                    <a:pt x="2702" y="454"/>
                    <a:pt x="2129" y="0"/>
                    <a:pt x="1541" y="0"/>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2"/>
            <p:cNvSpPr/>
            <p:nvPr/>
          </p:nvSpPr>
          <p:spPr>
            <a:xfrm rot="1419564">
              <a:off x="7975776" y="4180118"/>
              <a:ext cx="53827" cy="45603"/>
            </a:xfrm>
            <a:custGeom>
              <a:rect b="b" l="l" r="r" t="t"/>
              <a:pathLst>
                <a:path extrusionOk="0" h="2318" w="2736">
                  <a:moveTo>
                    <a:pt x="1564" y="1"/>
                  </a:moveTo>
                  <a:cubicBezTo>
                    <a:pt x="1273" y="1"/>
                    <a:pt x="975" y="108"/>
                    <a:pt x="734" y="349"/>
                  </a:cubicBezTo>
                  <a:cubicBezTo>
                    <a:pt x="0" y="1083"/>
                    <a:pt x="534" y="2317"/>
                    <a:pt x="1602" y="2317"/>
                  </a:cubicBezTo>
                  <a:cubicBezTo>
                    <a:pt x="2235" y="2317"/>
                    <a:pt x="2736" y="1783"/>
                    <a:pt x="2736" y="1150"/>
                  </a:cubicBezTo>
                  <a:cubicBezTo>
                    <a:pt x="2736" y="454"/>
                    <a:pt x="2163" y="1"/>
                    <a:pt x="1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2"/>
            <p:cNvSpPr/>
            <p:nvPr/>
          </p:nvSpPr>
          <p:spPr>
            <a:xfrm rot="1419564">
              <a:off x="7703893" y="4196737"/>
              <a:ext cx="164078" cy="206907"/>
            </a:xfrm>
            <a:custGeom>
              <a:rect b="b" l="l" r="r" t="t"/>
              <a:pathLst>
                <a:path extrusionOk="0" h="10517" w="8340">
                  <a:moveTo>
                    <a:pt x="7506" y="0"/>
                  </a:moveTo>
                  <a:cubicBezTo>
                    <a:pt x="6539" y="100"/>
                    <a:pt x="5505" y="134"/>
                    <a:pt x="4370" y="134"/>
                  </a:cubicBezTo>
                  <a:cubicBezTo>
                    <a:pt x="3970" y="142"/>
                    <a:pt x="3578" y="146"/>
                    <a:pt x="3195" y="146"/>
                  </a:cubicBezTo>
                  <a:cubicBezTo>
                    <a:pt x="2046" y="146"/>
                    <a:pt x="976" y="109"/>
                    <a:pt x="1" y="34"/>
                  </a:cubicBezTo>
                  <a:lnTo>
                    <a:pt x="1" y="34"/>
                  </a:lnTo>
                  <a:cubicBezTo>
                    <a:pt x="1" y="1201"/>
                    <a:pt x="67" y="8473"/>
                    <a:pt x="935" y="9474"/>
                  </a:cubicBezTo>
                  <a:cubicBezTo>
                    <a:pt x="1518" y="10158"/>
                    <a:pt x="2844" y="10516"/>
                    <a:pt x="4154" y="10516"/>
                  </a:cubicBezTo>
                  <a:cubicBezTo>
                    <a:pt x="5463" y="10516"/>
                    <a:pt x="6755" y="10158"/>
                    <a:pt x="7272" y="9407"/>
                  </a:cubicBezTo>
                  <a:cubicBezTo>
                    <a:pt x="8340" y="7939"/>
                    <a:pt x="7506" y="0"/>
                    <a:pt x="75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2"/>
            <p:cNvSpPr/>
            <p:nvPr/>
          </p:nvSpPr>
          <p:spPr>
            <a:xfrm rot="1419564">
              <a:off x="7789075" y="4198115"/>
              <a:ext cx="15109" cy="150444"/>
            </a:xfrm>
            <a:custGeom>
              <a:rect b="b" l="l" r="r" t="t"/>
              <a:pathLst>
                <a:path extrusionOk="0" h="7647" w="768">
                  <a:moveTo>
                    <a:pt x="301" y="1"/>
                  </a:moveTo>
                  <a:cubicBezTo>
                    <a:pt x="201" y="1"/>
                    <a:pt x="101" y="68"/>
                    <a:pt x="67" y="201"/>
                  </a:cubicBezTo>
                  <a:cubicBezTo>
                    <a:pt x="67" y="201"/>
                    <a:pt x="1" y="668"/>
                    <a:pt x="1" y="1335"/>
                  </a:cubicBezTo>
                  <a:cubicBezTo>
                    <a:pt x="1" y="2002"/>
                    <a:pt x="1" y="2936"/>
                    <a:pt x="1" y="3837"/>
                  </a:cubicBezTo>
                  <a:cubicBezTo>
                    <a:pt x="34" y="4738"/>
                    <a:pt x="67" y="5638"/>
                    <a:pt x="134" y="6339"/>
                  </a:cubicBezTo>
                  <a:cubicBezTo>
                    <a:pt x="201" y="7006"/>
                    <a:pt x="267" y="7473"/>
                    <a:pt x="267" y="7473"/>
                  </a:cubicBezTo>
                  <a:cubicBezTo>
                    <a:pt x="301" y="7573"/>
                    <a:pt x="368" y="7640"/>
                    <a:pt x="468" y="7640"/>
                  </a:cubicBezTo>
                  <a:cubicBezTo>
                    <a:pt x="481" y="7644"/>
                    <a:pt x="494" y="7646"/>
                    <a:pt x="508" y="7646"/>
                  </a:cubicBezTo>
                  <a:cubicBezTo>
                    <a:pt x="593" y="7646"/>
                    <a:pt x="668" y="7560"/>
                    <a:pt x="668" y="7473"/>
                  </a:cubicBezTo>
                  <a:cubicBezTo>
                    <a:pt x="668" y="7473"/>
                    <a:pt x="768" y="7006"/>
                    <a:pt x="768" y="6339"/>
                  </a:cubicBezTo>
                  <a:cubicBezTo>
                    <a:pt x="768" y="5638"/>
                    <a:pt x="768" y="4738"/>
                    <a:pt x="768" y="3837"/>
                  </a:cubicBezTo>
                  <a:cubicBezTo>
                    <a:pt x="734" y="2903"/>
                    <a:pt x="701" y="2002"/>
                    <a:pt x="634" y="1335"/>
                  </a:cubicBezTo>
                  <a:cubicBezTo>
                    <a:pt x="568" y="635"/>
                    <a:pt x="501" y="168"/>
                    <a:pt x="501" y="168"/>
                  </a:cubicBezTo>
                  <a:cubicBezTo>
                    <a:pt x="468" y="101"/>
                    <a:pt x="401" y="1"/>
                    <a:pt x="301"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2"/>
            <p:cNvSpPr/>
            <p:nvPr/>
          </p:nvSpPr>
          <p:spPr>
            <a:xfrm rot="1419564">
              <a:off x="7589906" y="4153338"/>
              <a:ext cx="486352" cy="67913"/>
            </a:xfrm>
            <a:custGeom>
              <a:rect b="b" l="l" r="r" t="t"/>
              <a:pathLst>
                <a:path extrusionOk="0" h="3452" w="24721">
                  <a:moveTo>
                    <a:pt x="24276" y="0"/>
                  </a:moveTo>
                  <a:cubicBezTo>
                    <a:pt x="24223" y="0"/>
                    <a:pt x="24166" y="15"/>
                    <a:pt x="24110" y="49"/>
                  </a:cubicBezTo>
                  <a:lnTo>
                    <a:pt x="24077" y="49"/>
                  </a:lnTo>
                  <a:lnTo>
                    <a:pt x="24043" y="82"/>
                  </a:lnTo>
                  <a:cubicBezTo>
                    <a:pt x="24010" y="82"/>
                    <a:pt x="23943" y="116"/>
                    <a:pt x="23876" y="149"/>
                  </a:cubicBezTo>
                  <a:cubicBezTo>
                    <a:pt x="23710" y="249"/>
                    <a:pt x="23509" y="349"/>
                    <a:pt x="23209" y="483"/>
                  </a:cubicBezTo>
                  <a:cubicBezTo>
                    <a:pt x="22842" y="649"/>
                    <a:pt x="22475" y="783"/>
                    <a:pt x="22108" y="883"/>
                  </a:cubicBezTo>
                  <a:lnTo>
                    <a:pt x="21441" y="1116"/>
                  </a:lnTo>
                  <a:lnTo>
                    <a:pt x="20641" y="1317"/>
                  </a:lnTo>
                  <a:lnTo>
                    <a:pt x="19807" y="1550"/>
                  </a:lnTo>
                  <a:lnTo>
                    <a:pt x="18906" y="1684"/>
                  </a:lnTo>
                  <a:lnTo>
                    <a:pt x="17939" y="1884"/>
                  </a:lnTo>
                  <a:lnTo>
                    <a:pt x="16905" y="1984"/>
                  </a:lnTo>
                  <a:cubicBezTo>
                    <a:pt x="16204" y="2084"/>
                    <a:pt x="15504" y="2151"/>
                    <a:pt x="14770" y="2151"/>
                  </a:cubicBezTo>
                  <a:cubicBezTo>
                    <a:pt x="14036" y="2184"/>
                    <a:pt x="13235" y="2251"/>
                    <a:pt x="12535" y="2251"/>
                  </a:cubicBezTo>
                  <a:lnTo>
                    <a:pt x="10300" y="2217"/>
                  </a:lnTo>
                  <a:cubicBezTo>
                    <a:pt x="9533" y="2217"/>
                    <a:pt x="8832" y="2184"/>
                    <a:pt x="8098" y="2151"/>
                  </a:cubicBezTo>
                  <a:cubicBezTo>
                    <a:pt x="7398" y="2117"/>
                    <a:pt x="6731" y="2050"/>
                    <a:pt x="6097" y="2017"/>
                  </a:cubicBezTo>
                  <a:cubicBezTo>
                    <a:pt x="5763" y="1984"/>
                    <a:pt x="5463" y="1984"/>
                    <a:pt x="5163" y="1950"/>
                  </a:cubicBezTo>
                  <a:lnTo>
                    <a:pt x="4296" y="1817"/>
                  </a:lnTo>
                  <a:cubicBezTo>
                    <a:pt x="3729" y="1750"/>
                    <a:pt x="3228" y="1684"/>
                    <a:pt x="2761" y="1617"/>
                  </a:cubicBezTo>
                  <a:cubicBezTo>
                    <a:pt x="2294" y="1550"/>
                    <a:pt x="1927" y="1450"/>
                    <a:pt x="1594" y="1417"/>
                  </a:cubicBezTo>
                  <a:cubicBezTo>
                    <a:pt x="1294" y="1350"/>
                    <a:pt x="1027" y="1283"/>
                    <a:pt x="860" y="1250"/>
                  </a:cubicBezTo>
                  <a:lnTo>
                    <a:pt x="593" y="1183"/>
                  </a:lnTo>
                  <a:lnTo>
                    <a:pt x="560" y="1217"/>
                  </a:lnTo>
                  <a:cubicBezTo>
                    <a:pt x="522" y="1203"/>
                    <a:pt x="485" y="1196"/>
                    <a:pt x="450" y="1196"/>
                  </a:cubicBezTo>
                  <a:cubicBezTo>
                    <a:pt x="151" y="1196"/>
                    <a:pt x="1" y="1664"/>
                    <a:pt x="360" y="1784"/>
                  </a:cubicBezTo>
                  <a:cubicBezTo>
                    <a:pt x="360" y="1784"/>
                    <a:pt x="426" y="1817"/>
                    <a:pt x="626" y="1884"/>
                  </a:cubicBezTo>
                  <a:cubicBezTo>
                    <a:pt x="793" y="1950"/>
                    <a:pt x="1027" y="2050"/>
                    <a:pt x="1360" y="2117"/>
                  </a:cubicBezTo>
                  <a:cubicBezTo>
                    <a:pt x="1694" y="2217"/>
                    <a:pt x="2094" y="2351"/>
                    <a:pt x="2528" y="2451"/>
                  </a:cubicBezTo>
                  <a:lnTo>
                    <a:pt x="3262" y="2618"/>
                  </a:lnTo>
                  <a:cubicBezTo>
                    <a:pt x="3562" y="2684"/>
                    <a:pt x="3829" y="2718"/>
                    <a:pt x="4096" y="2784"/>
                  </a:cubicBezTo>
                  <a:lnTo>
                    <a:pt x="4996" y="2918"/>
                  </a:lnTo>
                  <a:cubicBezTo>
                    <a:pt x="5296" y="2984"/>
                    <a:pt x="5630" y="3018"/>
                    <a:pt x="5930" y="3051"/>
                  </a:cubicBezTo>
                  <a:cubicBezTo>
                    <a:pt x="6631" y="3151"/>
                    <a:pt x="7331" y="3218"/>
                    <a:pt x="8032" y="3285"/>
                  </a:cubicBezTo>
                  <a:cubicBezTo>
                    <a:pt x="8732" y="3318"/>
                    <a:pt x="9499" y="3418"/>
                    <a:pt x="10233" y="3418"/>
                  </a:cubicBezTo>
                  <a:lnTo>
                    <a:pt x="12535" y="3451"/>
                  </a:lnTo>
                  <a:cubicBezTo>
                    <a:pt x="13336" y="3418"/>
                    <a:pt x="14069" y="3351"/>
                    <a:pt x="14803" y="3318"/>
                  </a:cubicBezTo>
                  <a:cubicBezTo>
                    <a:pt x="15570" y="3285"/>
                    <a:pt x="16304" y="3218"/>
                    <a:pt x="17038" y="3085"/>
                  </a:cubicBezTo>
                  <a:cubicBezTo>
                    <a:pt x="17405" y="3051"/>
                    <a:pt x="17739" y="2984"/>
                    <a:pt x="18106" y="2951"/>
                  </a:cubicBezTo>
                  <a:lnTo>
                    <a:pt x="19106" y="2718"/>
                  </a:lnTo>
                  <a:lnTo>
                    <a:pt x="20040" y="2484"/>
                  </a:lnTo>
                  <a:lnTo>
                    <a:pt x="20908" y="2217"/>
                  </a:lnTo>
                  <a:cubicBezTo>
                    <a:pt x="21174" y="2151"/>
                    <a:pt x="21441" y="2050"/>
                    <a:pt x="21708" y="1984"/>
                  </a:cubicBezTo>
                  <a:lnTo>
                    <a:pt x="22409" y="1684"/>
                  </a:lnTo>
                  <a:cubicBezTo>
                    <a:pt x="22776" y="1517"/>
                    <a:pt x="23143" y="1350"/>
                    <a:pt x="23509" y="1150"/>
                  </a:cubicBezTo>
                  <a:cubicBezTo>
                    <a:pt x="23743" y="1016"/>
                    <a:pt x="23976" y="883"/>
                    <a:pt x="24210" y="716"/>
                  </a:cubicBezTo>
                  <a:cubicBezTo>
                    <a:pt x="24277" y="683"/>
                    <a:pt x="24310" y="649"/>
                    <a:pt x="24377" y="616"/>
                  </a:cubicBezTo>
                  <a:lnTo>
                    <a:pt x="24443" y="549"/>
                  </a:lnTo>
                  <a:cubicBezTo>
                    <a:pt x="24721" y="355"/>
                    <a:pt x="24537" y="0"/>
                    <a:pt x="24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2"/>
            <p:cNvSpPr/>
            <p:nvPr/>
          </p:nvSpPr>
          <p:spPr>
            <a:xfrm rot="1419564">
              <a:off x="7697131" y="4188154"/>
              <a:ext cx="178518" cy="224476"/>
            </a:xfrm>
            <a:custGeom>
              <a:rect b="b" l="l" r="r" t="t"/>
              <a:pathLst>
                <a:path extrusionOk="0" h="11410" w="9074">
                  <a:moveTo>
                    <a:pt x="401" y="1"/>
                  </a:moveTo>
                  <a:cubicBezTo>
                    <a:pt x="200" y="1"/>
                    <a:pt x="0" y="168"/>
                    <a:pt x="34" y="368"/>
                  </a:cubicBezTo>
                  <a:cubicBezTo>
                    <a:pt x="0" y="1802"/>
                    <a:pt x="34" y="9074"/>
                    <a:pt x="1034" y="10242"/>
                  </a:cubicBezTo>
                  <a:cubicBezTo>
                    <a:pt x="1802" y="11109"/>
                    <a:pt x="3336" y="11409"/>
                    <a:pt x="4570" y="11409"/>
                  </a:cubicBezTo>
                  <a:lnTo>
                    <a:pt x="4937" y="11409"/>
                  </a:lnTo>
                  <a:cubicBezTo>
                    <a:pt x="6372" y="11309"/>
                    <a:pt x="7472" y="10875"/>
                    <a:pt x="8006" y="10141"/>
                  </a:cubicBezTo>
                  <a:cubicBezTo>
                    <a:pt x="9073" y="8574"/>
                    <a:pt x="8373" y="1302"/>
                    <a:pt x="8273" y="468"/>
                  </a:cubicBezTo>
                  <a:cubicBezTo>
                    <a:pt x="8258" y="238"/>
                    <a:pt x="8087" y="128"/>
                    <a:pt x="7911" y="128"/>
                  </a:cubicBezTo>
                  <a:cubicBezTo>
                    <a:pt x="7703" y="128"/>
                    <a:pt x="7488" y="280"/>
                    <a:pt x="7506" y="568"/>
                  </a:cubicBezTo>
                  <a:cubicBezTo>
                    <a:pt x="7839" y="3570"/>
                    <a:pt x="8039" y="8707"/>
                    <a:pt x="7339" y="9708"/>
                  </a:cubicBezTo>
                  <a:cubicBezTo>
                    <a:pt x="6972" y="10208"/>
                    <a:pt x="6071" y="10575"/>
                    <a:pt x="4904" y="10642"/>
                  </a:cubicBezTo>
                  <a:cubicBezTo>
                    <a:pt x="4794" y="10647"/>
                    <a:pt x="4685" y="10650"/>
                    <a:pt x="4576" y="10650"/>
                  </a:cubicBezTo>
                  <a:cubicBezTo>
                    <a:pt x="3294" y="10650"/>
                    <a:pt x="2096" y="10295"/>
                    <a:pt x="1635" y="9741"/>
                  </a:cubicBezTo>
                  <a:cubicBezTo>
                    <a:pt x="1034" y="9041"/>
                    <a:pt x="801" y="3837"/>
                    <a:pt x="801" y="368"/>
                  </a:cubicBezTo>
                  <a:cubicBezTo>
                    <a:pt x="801" y="168"/>
                    <a:pt x="634"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1" name="Google Shape;1321;p42"/>
          <p:cNvGrpSpPr/>
          <p:nvPr/>
        </p:nvGrpSpPr>
        <p:grpSpPr>
          <a:xfrm>
            <a:off x="63189" y="273358"/>
            <a:ext cx="1758853" cy="1610972"/>
            <a:chOff x="63189" y="273358"/>
            <a:chExt cx="1758853" cy="1610972"/>
          </a:xfrm>
        </p:grpSpPr>
        <p:sp>
          <p:nvSpPr>
            <p:cNvPr id="1322" name="Google Shape;1322;p42"/>
            <p:cNvSpPr/>
            <p:nvPr/>
          </p:nvSpPr>
          <p:spPr>
            <a:xfrm rot="1674414">
              <a:off x="211542" y="602996"/>
              <a:ext cx="1462127" cy="997148"/>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2"/>
            <p:cNvSpPr/>
            <p:nvPr/>
          </p:nvSpPr>
          <p:spPr>
            <a:xfrm rot="1674414">
              <a:off x="1104039" y="305313"/>
              <a:ext cx="213028" cy="307756"/>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2"/>
            <p:cNvSpPr/>
            <p:nvPr/>
          </p:nvSpPr>
          <p:spPr>
            <a:xfrm rot="1674414">
              <a:off x="1281860" y="490129"/>
              <a:ext cx="233488" cy="262054"/>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2"/>
            <p:cNvSpPr/>
            <p:nvPr/>
          </p:nvSpPr>
          <p:spPr>
            <a:xfrm rot="1674414">
              <a:off x="772858" y="395263"/>
              <a:ext cx="263296" cy="225855"/>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2"/>
            <p:cNvSpPr/>
            <p:nvPr/>
          </p:nvSpPr>
          <p:spPr>
            <a:xfrm rot="1674414">
              <a:off x="284885" y="901454"/>
              <a:ext cx="1249099" cy="514706"/>
            </a:xfrm>
            <a:custGeom>
              <a:rect b="b" l="l" r="r" t="t"/>
              <a:pathLst>
                <a:path extrusionOk="0" h="20148" w="48902">
                  <a:moveTo>
                    <a:pt x="38460" y="1"/>
                  </a:moveTo>
                  <a:cubicBezTo>
                    <a:pt x="34788" y="1"/>
                    <a:pt x="30055" y="171"/>
                    <a:pt x="24117" y="683"/>
                  </a:cubicBezTo>
                  <a:cubicBezTo>
                    <a:pt x="6305" y="2217"/>
                    <a:pt x="0" y="4452"/>
                    <a:pt x="0" y="4452"/>
                  </a:cubicBezTo>
                  <a:cubicBezTo>
                    <a:pt x="0" y="4452"/>
                    <a:pt x="4036" y="19162"/>
                    <a:pt x="25485" y="20130"/>
                  </a:cubicBezTo>
                  <a:cubicBezTo>
                    <a:pt x="25747" y="20142"/>
                    <a:pt x="26006" y="20148"/>
                    <a:pt x="26263" y="20148"/>
                  </a:cubicBezTo>
                  <a:cubicBezTo>
                    <a:pt x="41071" y="20148"/>
                    <a:pt x="48902" y="683"/>
                    <a:pt x="48902" y="683"/>
                  </a:cubicBezTo>
                  <a:cubicBezTo>
                    <a:pt x="48902" y="683"/>
                    <a:pt x="45803" y="1"/>
                    <a:pt x="38460" y="1"/>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2"/>
            <p:cNvSpPr/>
            <p:nvPr/>
          </p:nvSpPr>
          <p:spPr>
            <a:xfrm rot="1674456">
              <a:off x="618662" y="903317"/>
              <a:ext cx="610582" cy="328746"/>
            </a:xfrm>
            <a:custGeom>
              <a:rect b="b" l="l" r="r" t="t"/>
              <a:pathLst>
                <a:path extrusionOk="0" h="6910" w="12834">
                  <a:moveTo>
                    <a:pt x="0" y="790"/>
                  </a:moveTo>
                  <a:lnTo>
                    <a:pt x="6614" y="98"/>
                  </a:lnTo>
                  <a:lnTo>
                    <a:pt x="12834" y="0"/>
                  </a:lnTo>
                  <a:lnTo>
                    <a:pt x="12143" y="2863"/>
                  </a:lnTo>
                  <a:lnTo>
                    <a:pt x="10168" y="5726"/>
                  </a:lnTo>
                  <a:lnTo>
                    <a:pt x="6022" y="6910"/>
                  </a:lnTo>
                  <a:lnTo>
                    <a:pt x="1777" y="5726"/>
                  </a:lnTo>
                  <a:lnTo>
                    <a:pt x="296" y="3653"/>
                  </a:lnTo>
                  <a:close/>
                </a:path>
              </a:pathLst>
            </a:custGeom>
            <a:solidFill>
              <a:schemeClr val="accent6"/>
            </a:solidFill>
            <a:ln>
              <a:noFill/>
            </a:ln>
          </p:spPr>
        </p:sp>
        <p:sp>
          <p:nvSpPr>
            <p:cNvPr id="1328" name="Google Shape;1328;p42"/>
            <p:cNvSpPr/>
            <p:nvPr/>
          </p:nvSpPr>
          <p:spPr>
            <a:xfrm rot="1674414">
              <a:off x="211563" y="603007"/>
              <a:ext cx="1462127" cy="997148"/>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2"/>
            <p:cNvSpPr/>
            <p:nvPr/>
          </p:nvSpPr>
          <p:spPr>
            <a:xfrm rot="1674414">
              <a:off x="1146581" y="363898"/>
              <a:ext cx="126974" cy="190729"/>
            </a:xfrm>
            <a:custGeom>
              <a:rect b="b" l="l" r="r" t="t"/>
              <a:pathLst>
                <a:path extrusionOk="0" h="7466" w="4971">
                  <a:moveTo>
                    <a:pt x="2536" y="0"/>
                  </a:moveTo>
                  <a:cubicBezTo>
                    <a:pt x="0" y="267"/>
                    <a:pt x="1301" y="4203"/>
                    <a:pt x="968" y="5971"/>
                  </a:cubicBezTo>
                  <a:cubicBezTo>
                    <a:pt x="916" y="6955"/>
                    <a:pt x="1686" y="7465"/>
                    <a:pt x="2451" y="7465"/>
                  </a:cubicBezTo>
                  <a:cubicBezTo>
                    <a:pt x="3163" y="7465"/>
                    <a:pt x="3871" y="7022"/>
                    <a:pt x="3903" y="6104"/>
                  </a:cubicBezTo>
                  <a:cubicBezTo>
                    <a:pt x="3470" y="4336"/>
                    <a:pt x="4971" y="334"/>
                    <a:pt x="2536"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2"/>
            <p:cNvSpPr/>
            <p:nvPr/>
          </p:nvSpPr>
          <p:spPr>
            <a:xfrm rot="1674414">
              <a:off x="1104060" y="305324"/>
              <a:ext cx="213028" cy="307756"/>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2"/>
            <p:cNvSpPr/>
            <p:nvPr/>
          </p:nvSpPr>
          <p:spPr>
            <a:xfrm rot="1674414">
              <a:off x="1337358" y="550985"/>
              <a:ext cx="127817" cy="144975"/>
            </a:xfrm>
            <a:custGeom>
              <a:rect b="b" l="l" r="r" t="t"/>
              <a:pathLst>
                <a:path extrusionOk="0" h="5675" w="5004">
                  <a:moveTo>
                    <a:pt x="3021" y="0"/>
                  </a:moveTo>
                  <a:cubicBezTo>
                    <a:pt x="1859" y="0"/>
                    <a:pt x="1652" y="1662"/>
                    <a:pt x="1201" y="2564"/>
                  </a:cubicBezTo>
                  <a:cubicBezTo>
                    <a:pt x="801" y="3432"/>
                    <a:pt x="0" y="4733"/>
                    <a:pt x="1068" y="5466"/>
                  </a:cubicBezTo>
                  <a:cubicBezTo>
                    <a:pt x="1317" y="5612"/>
                    <a:pt x="1542" y="5675"/>
                    <a:pt x="1745" y="5675"/>
                  </a:cubicBezTo>
                  <a:cubicBezTo>
                    <a:pt x="2705" y="5675"/>
                    <a:pt x="3172" y="4252"/>
                    <a:pt x="3503" y="3398"/>
                  </a:cubicBezTo>
                  <a:cubicBezTo>
                    <a:pt x="3903" y="2364"/>
                    <a:pt x="5004" y="630"/>
                    <a:pt x="3436" y="63"/>
                  </a:cubicBezTo>
                  <a:cubicBezTo>
                    <a:pt x="3285" y="20"/>
                    <a:pt x="3147" y="0"/>
                    <a:pt x="3021"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2"/>
            <p:cNvSpPr/>
            <p:nvPr/>
          </p:nvSpPr>
          <p:spPr>
            <a:xfrm rot="1674414">
              <a:off x="1281881" y="490140"/>
              <a:ext cx="233488" cy="262054"/>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2"/>
            <p:cNvSpPr/>
            <p:nvPr/>
          </p:nvSpPr>
          <p:spPr>
            <a:xfrm rot="1674414">
              <a:off x="821521" y="446840"/>
              <a:ext cx="138672" cy="108265"/>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35"/>
                  </a:cubicBezTo>
                  <a:cubicBezTo>
                    <a:pt x="3770" y="1668"/>
                    <a:pt x="3136" y="201"/>
                    <a:pt x="1902"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2"/>
            <p:cNvSpPr/>
            <p:nvPr/>
          </p:nvSpPr>
          <p:spPr>
            <a:xfrm rot="1674414">
              <a:off x="772879" y="395275"/>
              <a:ext cx="263296" cy="225855"/>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2"/>
            <p:cNvSpPr/>
            <p:nvPr/>
          </p:nvSpPr>
          <p:spPr>
            <a:xfrm rot="1674414">
              <a:off x="676131" y="802270"/>
              <a:ext cx="996071" cy="217731"/>
            </a:xfrm>
            <a:custGeom>
              <a:rect b="b" l="l" r="r" t="t"/>
              <a:pathLst>
                <a:path extrusionOk="0" h="8523" w="38996">
                  <a:moveTo>
                    <a:pt x="19629" y="0"/>
                  </a:moveTo>
                  <a:cubicBezTo>
                    <a:pt x="19013" y="0"/>
                    <a:pt x="18396" y="17"/>
                    <a:pt x="17780" y="49"/>
                  </a:cubicBezTo>
                  <a:cubicBezTo>
                    <a:pt x="16212" y="483"/>
                    <a:pt x="14711" y="983"/>
                    <a:pt x="13210" y="1617"/>
                  </a:cubicBezTo>
                  <a:cubicBezTo>
                    <a:pt x="11642" y="2284"/>
                    <a:pt x="10108" y="3018"/>
                    <a:pt x="8573" y="3785"/>
                  </a:cubicBezTo>
                  <a:cubicBezTo>
                    <a:pt x="7906" y="4186"/>
                    <a:pt x="7206" y="4553"/>
                    <a:pt x="6539" y="4919"/>
                  </a:cubicBezTo>
                  <a:lnTo>
                    <a:pt x="6739" y="4819"/>
                  </a:lnTo>
                  <a:lnTo>
                    <a:pt x="6739" y="4819"/>
                  </a:lnTo>
                  <a:cubicBezTo>
                    <a:pt x="6038" y="5186"/>
                    <a:pt x="5338" y="5620"/>
                    <a:pt x="4604" y="5987"/>
                  </a:cubicBezTo>
                  <a:cubicBezTo>
                    <a:pt x="4037" y="6254"/>
                    <a:pt x="3470" y="6554"/>
                    <a:pt x="2936" y="6854"/>
                  </a:cubicBezTo>
                  <a:cubicBezTo>
                    <a:pt x="1935" y="7388"/>
                    <a:pt x="968" y="7922"/>
                    <a:pt x="1" y="8522"/>
                  </a:cubicBezTo>
                  <a:cubicBezTo>
                    <a:pt x="4504" y="7855"/>
                    <a:pt x="9007" y="7388"/>
                    <a:pt x="13544" y="6888"/>
                  </a:cubicBezTo>
                  <a:cubicBezTo>
                    <a:pt x="13010" y="6487"/>
                    <a:pt x="13977" y="1817"/>
                    <a:pt x="14678" y="1650"/>
                  </a:cubicBezTo>
                  <a:cubicBezTo>
                    <a:pt x="14889" y="1603"/>
                    <a:pt x="15075" y="1581"/>
                    <a:pt x="15238" y="1581"/>
                  </a:cubicBezTo>
                  <a:cubicBezTo>
                    <a:pt x="17375" y="1581"/>
                    <a:pt x="15659" y="5391"/>
                    <a:pt x="15412" y="6754"/>
                  </a:cubicBezTo>
                  <a:cubicBezTo>
                    <a:pt x="16346" y="6654"/>
                    <a:pt x="17346" y="6587"/>
                    <a:pt x="18314" y="6521"/>
                  </a:cubicBezTo>
                  <a:cubicBezTo>
                    <a:pt x="18447" y="5186"/>
                    <a:pt x="18247" y="1617"/>
                    <a:pt x="20048" y="1584"/>
                  </a:cubicBezTo>
                  <a:cubicBezTo>
                    <a:pt x="22283" y="2017"/>
                    <a:pt x="20582" y="4919"/>
                    <a:pt x="20549" y="6387"/>
                  </a:cubicBezTo>
                  <a:cubicBezTo>
                    <a:pt x="21182" y="6354"/>
                    <a:pt x="21783" y="6354"/>
                    <a:pt x="22383" y="6320"/>
                  </a:cubicBezTo>
                  <a:cubicBezTo>
                    <a:pt x="22650" y="5086"/>
                    <a:pt x="22450" y="3252"/>
                    <a:pt x="23517" y="2418"/>
                  </a:cubicBezTo>
                  <a:cubicBezTo>
                    <a:pt x="23778" y="2339"/>
                    <a:pt x="24001" y="2303"/>
                    <a:pt x="24191" y="2303"/>
                  </a:cubicBezTo>
                  <a:cubicBezTo>
                    <a:pt x="25848" y="2303"/>
                    <a:pt x="24991" y="5057"/>
                    <a:pt x="24752" y="6254"/>
                  </a:cubicBezTo>
                  <a:lnTo>
                    <a:pt x="26886" y="6254"/>
                  </a:lnTo>
                  <a:cubicBezTo>
                    <a:pt x="27020" y="4986"/>
                    <a:pt x="26419" y="2284"/>
                    <a:pt x="28221" y="2117"/>
                  </a:cubicBezTo>
                  <a:cubicBezTo>
                    <a:pt x="30122" y="2451"/>
                    <a:pt x="29021" y="5053"/>
                    <a:pt x="29021" y="6354"/>
                  </a:cubicBezTo>
                  <a:lnTo>
                    <a:pt x="31356" y="6487"/>
                  </a:lnTo>
                  <a:cubicBezTo>
                    <a:pt x="31076" y="4232"/>
                    <a:pt x="32072" y="3130"/>
                    <a:pt x="32880" y="3130"/>
                  </a:cubicBezTo>
                  <a:cubicBezTo>
                    <a:pt x="33709" y="3130"/>
                    <a:pt x="34340" y="4290"/>
                    <a:pt x="33191" y="6554"/>
                  </a:cubicBezTo>
                  <a:cubicBezTo>
                    <a:pt x="34859" y="6621"/>
                    <a:pt x="36527" y="6754"/>
                    <a:pt x="38195" y="6754"/>
                  </a:cubicBezTo>
                  <a:cubicBezTo>
                    <a:pt x="38461" y="6754"/>
                    <a:pt x="38728" y="6754"/>
                    <a:pt x="38995" y="6721"/>
                  </a:cubicBezTo>
                  <a:cubicBezTo>
                    <a:pt x="33418" y="2094"/>
                    <a:pt x="26575" y="0"/>
                    <a:pt x="196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2"/>
            <p:cNvSpPr/>
            <p:nvPr/>
          </p:nvSpPr>
          <p:spPr>
            <a:xfrm rot="1674414">
              <a:off x="586619" y="647473"/>
              <a:ext cx="576835" cy="236916"/>
            </a:xfrm>
            <a:custGeom>
              <a:rect b="b" l="l" r="r" t="t"/>
              <a:pathLst>
                <a:path extrusionOk="0" h="9274" w="22583">
                  <a:moveTo>
                    <a:pt x="22583" y="1"/>
                  </a:moveTo>
                  <a:cubicBezTo>
                    <a:pt x="14244" y="501"/>
                    <a:pt x="6305" y="3737"/>
                    <a:pt x="0" y="9274"/>
                  </a:cubicBezTo>
                  <a:cubicBezTo>
                    <a:pt x="1601" y="8974"/>
                    <a:pt x="3202" y="8707"/>
                    <a:pt x="4837" y="8440"/>
                  </a:cubicBezTo>
                  <a:cubicBezTo>
                    <a:pt x="5804" y="7873"/>
                    <a:pt x="6772" y="7339"/>
                    <a:pt x="7739" y="6772"/>
                  </a:cubicBezTo>
                  <a:cubicBezTo>
                    <a:pt x="8306" y="6505"/>
                    <a:pt x="8840" y="6205"/>
                    <a:pt x="9407" y="5938"/>
                  </a:cubicBezTo>
                  <a:cubicBezTo>
                    <a:pt x="10141" y="5571"/>
                    <a:pt x="10841" y="5138"/>
                    <a:pt x="11542" y="4771"/>
                  </a:cubicBezTo>
                  <a:lnTo>
                    <a:pt x="11542" y="4771"/>
                  </a:lnTo>
                  <a:lnTo>
                    <a:pt x="11342" y="4871"/>
                  </a:lnTo>
                  <a:cubicBezTo>
                    <a:pt x="12009" y="4504"/>
                    <a:pt x="12709" y="4137"/>
                    <a:pt x="13376" y="3737"/>
                  </a:cubicBezTo>
                  <a:cubicBezTo>
                    <a:pt x="14911" y="2969"/>
                    <a:pt x="16445" y="2236"/>
                    <a:pt x="18013" y="1568"/>
                  </a:cubicBezTo>
                  <a:cubicBezTo>
                    <a:pt x="19514" y="935"/>
                    <a:pt x="21015" y="434"/>
                    <a:pt x="22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2"/>
            <p:cNvSpPr/>
            <p:nvPr/>
          </p:nvSpPr>
          <p:spPr>
            <a:xfrm rot="1674414">
              <a:off x="277111" y="661048"/>
              <a:ext cx="1339444" cy="879763"/>
            </a:xfrm>
            <a:custGeom>
              <a:rect b="b" l="l" r="r" t="t"/>
              <a:pathLst>
                <a:path extrusionOk="0" h="34438" w="52439">
                  <a:moveTo>
                    <a:pt x="30730" y="2261"/>
                  </a:moveTo>
                  <a:cubicBezTo>
                    <a:pt x="37655" y="2261"/>
                    <a:pt x="44526" y="4354"/>
                    <a:pt x="50103" y="8981"/>
                  </a:cubicBezTo>
                  <a:cubicBezTo>
                    <a:pt x="49836" y="8981"/>
                    <a:pt x="49569" y="9014"/>
                    <a:pt x="49269" y="9014"/>
                  </a:cubicBezTo>
                  <a:cubicBezTo>
                    <a:pt x="47601" y="9014"/>
                    <a:pt x="45933" y="8881"/>
                    <a:pt x="44266" y="8814"/>
                  </a:cubicBezTo>
                  <a:cubicBezTo>
                    <a:pt x="45429" y="6538"/>
                    <a:pt x="44811" y="5378"/>
                    <a:pt x="43984" y="5378"/>
                  </a:cubicBezTo>
                  <a:cubicBezTo>
                    <a:pt x="43176" y="5378"/>
                    <a:pt x="42167" y="6488"/>
                    <a:pt x="42431" y="8748"/>
                  </a:cubicBezTo>
                  <a:lnTo>
                    <a:pt x="40096" y="8614"/>
                  </a:lnTo>
                  <a:cubicBezTo>
                    <a:pt x="40096" y="7313"/>
                    <a:pt x="41230" y="4678"/>
                    <a:pt x="39329" y="4378"/>
                  </a:cubicBezTo>
                  <a:cubicBezTo>
                    <a:pt x="37494" y="4545"/>
                    <a:pt x="38128" y="7213"/>
                    <a:pt x="37994" y="8514"/>
                  </a:cubicBezTo>
                  <a:cubicBezTo>
                    <a:pt x="37644" y="8497"/>
                    <a:pt x="37286" y="8489"/>
                    <a:pt x="36927" y="8489"/>
                  </a:cubicBezTo>
                  <a:cubicBezTo>
                    <a:pt x="36568" y="8489"/>
                    <a:pt x="36210" y="8497"/>
                    <a:pt x="35860" y="8514"/>
                  </a:cubicBezTo>
                  <a:cubicBezTo>
                    <a:pt x="36099" y="7317"/>
                    <a:pt x="36956" y="4563"/>
                    <a:pt x="35299" y="4563"/>
                  </a:cubicBezTo>
                  <a:cubicBezTo>
                    <a:pt x="35109" y="4563"/>
                    <a:pt x="34886" y="4599"/>
                    <a:pt x="34625" y="4678"/>
                  </a:cubicBezTo>
                  <a:cubicBezTo>
                    <a:pt x="33558" y="5512"/>
                    <a:pt x="33725" y="7313"/>
                    <a:pt x="33491" y="8581"/>
                  </a:cubicBezTo>
                  <a:cubicBezTo>
                    <a:pt x="32857" y="8614"/>
                    <a:pt x="32257" y="8614"/>
                    <a:pt x="31657" y="8648"/>
                  </a:cubicBezTo>
                  <a:cubicBezTo>
                    <a:pt x="31690" y="7180"/>
                    <a:pt x="33358" y="4244"/>
                    <a:pt x="31156" y="3844"/>
                  </a:cubicBezTo>
                  <a:cubicBezTo>
                    <a:pt x="29355" y="3877"/>
                    <a:pt x="29555" y="7447"/>
                    <a:pt x="29422" y="8781"/>
                  </a:cubicBezTo>
                  <a:cubicBezTo>
                    <a:pt x="28454" y="8848"/>
                    <a:pt x="27454" y="8914"/>
                    <a:pt x="26486" y="9014"/>
                  </a:cubicBezTo>
                  <a:cubicBezTo>
                    <a:pt x="26765" y="7651"/>
                    <a:pt x="28454" y="3841"/>
                    <a:pt x="26313" y="3841"/>
                  </a:cubicBezTo>
                  <a:cubicBezTo>
                    <a:pt x="26150" y="3841"/>
                    <a:pt x="25963" y="3863"/>
                    <a:pt x="25752" y="3911"/>
                  </a:cubicBezTo>
                  <a:cubicBezTo>
                    <a:pt x="25085" y="4078"/>
                    <a:pt x="24085" y="8748"/>
                    <a:pt x="24618" y="9181"/>
                  </a:cubicBezTo>
                  <a:cubicBezTo>
                    <a:pt x="20115" y="9648"/>
                    <a:pt x="15612" y="10115"/>
                    <a:pt x="11109" y="10782"/>
                  </a:cubicBezTo>
                  <a:cubicBezTo>
                    <a:pt x="9507" y="11049"/>
                    <a:pt x="7906" y="11316"/>
                    <a:pt x="6305" y="11616"/>
                  </a:cubicBezTo>
                  <a:cubicBezTo>
                    <a:pt x="12576" y="6079"/>
                    <a:pt x="20515" y="2810"/>
                    <a:pt x="28888" y="2310"/>
                  </a:cubicBezTo>
                  <a:cubicBezTo>
                    <a:pt x="29502" y="2277"/>
                    <a:pt x="30116" y="2261"/>
                    <a:pt x="30730" y="2261"/>
                  </a:cubicBezTo>
                  <a:close/>
                  <a:moveTo>
                    <a:pt x="35993" y="10516"/>
                  </a:moveTo>
                  <a:cubicBezTo>
                    <a:pt x="34859" y="15085"/>
                    <a:pt x="33892" y="18688"/>
                    <a:pt x="28888" y="20423"/>
                  </a:cubicBezTo>
                  <a:cubicBezTo>
                    <a:pt x="27564" y="20930"/>
                    <a:pt x="26045" y="21183"/>
                    <a:pt x="24495" y="21183"/>
                  </a:cubicBezTo>
                  <a:cubicBezTo>
                    <a:pt x="19212" y="21183"/>
                    <a:pt x="13557" y="18245"/>
                    <a:pt x="13944" y="12417"/>
                  </a:cubicBezTo>
                  <a:cubicBezTo>
                    <a:pt x="15378" y="12217"/>
                    <a:pt x="16879" y="12017"/>
                    <a:pt x="18380" y="11883"/>
                  </a:cubicBezTo>
                  <a:lnTo>
                    <a:pt x="18380" y="11883"/>
                  </a:lnTo>
                  <a:cubicBezTo>
                    <a:pt x="18347" y="12050"/>
                    <a:pt x="18347" y="12217"/>
                    <a:pt x="18380" y="12350"/>
                  </a:cubicBezTo>
                  <a:cubicBezTo>
                    <a:pt x="18425" y="15789"/>
                    <a:pt x="20809" y="17358"/>
                    <a:pt x="23350" y="17358"/>
                  </a:cubicBezTo>
                  <a:cubicBezTo>
                    <a:pt x="26479" y="17358"/>
                    <a:pt x="29848" y="14979"/>
                    <a:pt x="29388" y="10782"/>
                  </a:cubicBezTo>
                  <a:cubicBezTo>
                    <a:pt x="31590" y="10649"/>
                    <a:pt x="33791" y="10549"/>
                    <a:pt x="35993" y="10516"/>
                  </a:cubicBezTo>
                  <a:close/>
                  <a:moveTo>
                    <a:pt x="37794" y="10516"/>
                  </a:moveTo>
                  <a:cubicBezTo>
                    <a:pt x="41764" y="10649"/>
                    <a:pt x="45767" y="10849"/>
                    <a:pt x="49770" y="10916"/>
                  </a:cubicBezTo>
                  <a:cubicBezTo>
                    <a:pt x="49736" y="10983"/>
                    <a:pt x="49703" y="11049"/>
                    <a:pt x="49703" y="11116"/>
                  </a:cubicBezTo>
                  <a:cubicBezTo>
                    <a:pt x="46767" y="17554"/>
                    <a:pt x="41664" y="22758"/>
                    <a:pt x="35326" y="25827"/>
                  </a:cubicBezTo>
                  <a:lnTo>
                    <a:pt x="35359" y="25827"/>
                  </a:lnTo>
                  <a:cubicBezTo>
                    <a:pt x="32424" y="27261"/>
                    <a:pt x="29255" y="28195"/>
                    <a:pt x="25986" y="28528"/>
                  </a:cubicBezTo>
                  <a:cubicBezTo>
                    <a:pt x="25549" y="28559"/>
                    <a:pt x="25114" y="28574"/>
                    <a:pt x="24682" y="28574"/>
                  </a:cubicBezTo>
                  <a:cubicBezTo>
                    <a:pt x="15576" y="28574"/>
                    <a:pt x="7554" y="22001"/>
                    <a:pt x="2936" y="14485"/>
                  </a:cubicBezTo>
                  <a:lnTo>
                    <a:pt x="3103" y="14452"/>
                  </a:lnTo>
                  <a:cubicBezTo>
                    <a:pt x="3670" y="14318"/>
                    <a:pt x="4237" y="14185"/>
                    <a:pt x="4771" y="14085"/>
                  </a:cubicBezTo>
                  <a:lnTo>
                    <a:pt x="5505" y="13918"/>
                  </a:lnTo>
                  <a:cubicBezTo>
                    <a:pt x="7539" y="13518"/>
                    <a:pt x="9574" y="13084"/>
                    <a:pt x="11609" y="12784"/>
                  </a:cubicBezTo>
                  <a:lnTo>
                    <a:pt x="11609" y="12784"/>
                  </a:lnTo>
                  <a:cubicBezTo>
                    <a:pt x="10998" y="19890"/>
                    <a:pt x="17825" y="23693"/>
                    <a:pt x="24171" y="23693"/>
                  </a:cubicBezTo>
                  <a:cubicBezTo>
                    <a:pt x="25451" y="23693"/>
                    <a:pt x="26711" y="23538"/>
                    <a:pt x="27887" y="23225"/>
                  </a:cubicBezTo>
                  <a:cubicBezTo>
                    <a:pt x="32057" y="22224"/>
                    <a:pt x="35926" y="19455"/>
                    <a:pt x="37261" y="15219"/>
                  </a:cubicBezTo>
                  <a:cubicBezTo>
                    <a:pt x="37527" y="13751"/>
                    <a:pt x="38528" y="11917"/>
                    <a:pt x="37794" y="10516"/>
                  </a:cubicBezTo>
                  <a:close/>
                  <a:moveTo>
                    <a:pt x="29197" y="1"/>
                  </a:moveTo>
                  <a:cubicBezTo>
                    <a:pt x="22034" y="1"/>
                    <a:pt x="14973" y="2633"/>
                    <a:pt x="8974" y="6479"/>
                  </a:cubicBezTo>
                  <a:cubicBezTo>
                    <a:pt x="6005" y="8447"/>
                    <a:pt x="3203" y="10649"/>
                    <a:pt x="668" y="13117"/>
                  </a:cubicBezTo>
                  <a:cubicBezTo>
                    <a:pt x="67" y="13718"/>
                    <a:pt x="1" y="14652"/>
                    <a:pt x="468" y="15319"/>
                  </a:cubicBezTo>
                  <a:cubicBezTo>
                    <a:pt x="5300" y="23762"/>
                    <a:pt x="14396" y="31090"/>
                    <a:pt x="24309" y="31090"/>
                  </a:cubicBezTo>
                  <a:cubicBezTo>
                    <a:pt x="26028" y="31090"/>
                    <a:pt x="27771" y="30870"/>
                    <a:pt x="29522" y="30396"/>
                  </a:cubicBezTo>
                  <a:cubicBezTo>
                    <a:pt x="30141" y="31636"/>
                    <a:pt x="29996" y="34437"/>
                    <a:pt x="31828" y="34437"/>
                  </a:cubicBezTo>
                  <a:cubicBezTo>
                    <a:pt x="31870" y="34437"/>
                    <a:pt x="31913" y="34436"/>
                    <a:pt x="31957" y="34433"/>
                  </a:cubicBezTo>
                  <a:cubicBezTo>
                    <a:pt x="33892" y="33665"/>
                    <a:pt x="31923" y="31197"/>
                    <a:pt x="31757" y="29763"/>
                  </a:cubicBezTo>
                  <a:cubicBezTo>
                    <a:pt x="32591" y="29496"/>
                    <a:pt x="33391" y="29229"/>
                    <a:pt x="34225" y="28929"/>
                  </a:cubicBezTo>
                  <a:cubicBezTo>
                    <a:pt x="34926" y="30148"/>
                    <a:pt x="34875" y="33287"/>
                    <a:pt x="36590" y="33287"/>
                  </a:cubicBezTo>
                  <a:cubicBezTo>
                    <a:pt x="36753" y="33287"/>
                    <a:pt x="36931" y="33259"/>
                    <a:pt x="37127" y="33198"/>
                  </a:cubicBezTo>
                  <a:cubicBezTo>
                    <a:pt x="38728" y="31998"/>
                    <a:pt x="36527" y="29596"/>
                    <a:pt x="36360" y="28028"/>
                  </a:cubicBezTo>
                  <a:cubicBezTo>
                    <a:pt x="37060" y="27728"/>
                    <a:pt x="37728" y="27394"/>
                    <a:pt x="38361" y="27027"/>
                  </a:cubicBezTo>
                  <a:cubicBezTo>
                    <a:pt x="39423" y="28221"/>
                    <a:pt x="39858" y="31131"/>
                    <a:pt x="41666" y="31131"/>
                  </a:cubicBezTo>
                  <a:cubicBezTo>
                    <a:pt x="41676" y="31131"/>
                    <a:pt x="41687" y="31131"/>
                    <a:pt x="41697" y="31130"/>
                  </a:cubicBezTo>
                  <a:cubicBezTo>
                    <a:pt x="44065" y="30163"/>
                    <a:pt x="40830" y="27294"/>
                    <a:pt x="40363" y="25860"/>
                  </a:cubicBezTo>
                  <a:cubicBezTo>
                    <a:pt x="40997" y="25393"/>
                    <a:pt x="41630" y="24959"/>
                    <a:pt x="42231" y="24459"/>
                  </a:cubicBezTo>
                  <a:cubicBezTo>
                    <a:pt x="43271" y="25417"/>
                    <a:pt x="44513" y="28689"/>
                    <a:pt x="46069" y="28689"/>
                  </a:cubicBezTo>
                  <a:cubicBezTo>
                    <a:pt x="46408" y="28689"/>
                    <a:pt x="46763" y="28532"/>
                    <a:pt x="47134" y="28162"/>
                  </a:cubicBezTo>
                  <a:cubicBezTo>
                    <a:pt x="47868" y="26594"/>
                    <a:pt x="44833" y="24325"/>
                    <a:pt x="44132" y="22791"/>
                  </a:cubicBezTo>
                  <a:cubicBezTo>
                    <a:pt x="44599" y="22391"/>
                    <a:pt x="44999" y="21957"/>
                    <a:pt x="45433" y="21557"/>
                  </a:cubicBezTo>
                  <a:cubicBezTo>
                    <a:pt x="46621" y="22321"/>
                    <a:pt x="47761" y="24787"/>
                    <a:pt x="49260" y="24787"/>
                  </a:cubicBezTo>
                  <a:cubicBezTo>
                    <a:pt x="49529" y="24787"/>
                    <a:pt x="49809" y="24708"/>
                    <a:pt x="50103" y="24526"/>
                  </a:cubicBezTo>
                  <a:cubicBezTo>
                    <a:pt x="51537" y="22558"/>
                    <a:pt x="48102" y="21056"/>
                    <a:pt x="47168" y="19622"/>
                  </a:cubicBezTo>
                  <a:cubicBezTo>
                    <a:pt x="49269" y="16954"/>
                    <a:pt x="51371" y="13985"/>
                    <a:pt x="52038" y="10582"/>
                  </a:cubicBezTo>
                  <a:cubicBezTo>
                    <a:pt x="52371" y="10382"/>
                    <a:pt x="52438" y="9915"/>
                    <a:pt x="52171" y="9648"/>
                  </a:cubicBezTo>
                  <a:cubicBezTo>
                    <a:pt x="48168" y="3978"/>
                    <a:pt x="40997" y="1509"/>
                    <a:pt x="34359" y="475"/>
                  </a:cubicBezTo>
                  <a:cubicBezTo>
                    <a:pt x="32641" y="152"/>
                    <a:pt x="30916" y="1"/>
                    <a:pt x="29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2"/>
            <p:cNvSpPr/>
            <p:nvPr/>
          </p:nvSpPr>
          <p:spPr>
            <a:xfrm rot="1674414">
              <a:off x="1147783" y="361617"/>
              <a:ext cx="126974" cy="190754"/>
            </a:xfrm>
            <a:custGeom>
              <a:rect b="b" l="l" r="r" t="t"/>
              <a:pathLst>
                <a:path extrusionOk="0" h="7467" w="4971">
                  <a:moveTo>
                    <a:pt x="2536" y="1"/>
                  </a:moveTo>
                  <a:cubicBezTo>
                    <a:pt x="0" y="234"/>
                    <a:pt x="1301" y="4204"/>
                    <a:pt x="968" y="5972"/>
                  </a:cubicBezTo>
                  <a:cubicBezTo>
                    <a:pt x="916" y="6956"/>
                    <a:pt x="1686" y="7466"/>
                    <a:pt x="2451" y="7466"/>
                  </a:cubicBezTo>
                  <a:cubicBezTo>
                    <a:pt x="3163" y="7466"/>
                    <a:pt x="3871" y="7023"/>
                    <a:pt x="3903" y="6105"/>
                  </a:cubicBezTo>
                  <a:cubicBezTo>
                    <a:pt x="3470" y="4337"/>
                    <a:pt x="4971" y="335"/>
                    <a:pt x="2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2"/>
            <p:cNvSpPr/>
            <p:nvPr/>
          </p:nvSpPr>
          <p:spPr>
            <a:xfrm rot="1674414">
              <a:off x="1338733" y="548772"/>
              <a:ext cx="127817" cy="144209"/>
            </a:xfrm>
            <a:custGeom>
              <a:rect b="b" l="l" r="r" t="t"/>
              <a:pathLst>
                <a:path extrusionOk="0" h="5645" w="5004">
                  <a:moveTo>
                    <a:pt x="3021" y="0"/>
                  </a:moveTo>
                  <a:cubicBezTo>
                    <a:pt x="1859" y="0"/>
                    <a:pt x="1652" y="1662"/>
                    <a:pt x="1201" y="2564"/>
                  </a:cubicBezTo>
                  <a:cubicBezTo>
                    <a:pt x="801" y="3432"/>
                    <a:pt x="0" y="4733"/>
                    <a:pt x="1068" y="5433"/>
                  </a:cubicBezTo>
                  <a:cubicBezTo>
                    <a:pt x="1321" y="5580"/>
                    <a:pt x="1548" y="5644"/>
                    <a:pt x="1753" y="5644"/>
                  </a:cubicBezTo>
                  <a:cubicBezTo>
                    <a:pt x="2708" y="5644"/>
                    <a:pt x="3173" y="4250"/>
                    <a:pt x="3503" y="3398"/>
                  </a:cubicBezTo>
                  <a:cubicBezTo>
                    <a:pt x="3903" y="2364"/>
                    <a:pt x="5004" y="630"/>
                    <a:pt x="3436" y="63"/>
                  </a:cubicBezTo>
                  <a:cubicBezTo>
                    <a:pt x="3285" y="20"/>
                    <a:pt x="3147" y="0"/>
                    <a:pt x="3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2"/>
            <p:cNvSpPr/>
            <p:nvPr/>
          </p:nvSpPr>
          <p:spPr>
            <a:xfrm rot="1674414">
              <a:off x="822717" y="444583"/>
              <a:ext cx="138672" cy="108265"/>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02"/>
                  </a:cubicBezTo>
                  <a:cubicBezTo>
                    <a:pt x="3770" y="1668"/>
                    <a:pt x="3136" y="20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1" name="Google Shape;1341;p42"/>
          <p:cNvSpPr txBox="1"/>
          <p:nvPr/>
        </p:nvSpPr>
        <p:spPr>
          <a:xfrm>
            <a:off x="2633775" y="1490325"/>
            <a:ext cx="4093200" cy="6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dk1"/>
                </a:solidFill>
                <a:latin typeface="Righteous"/>
                <a:ea typeface="Righteous"/>
                <a:cs typeface="Righteous"/>
                <a:sym typeface="Righteous"/>
              </a:rPr>
              <a:t>IMPLEMENTATION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43"/>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1347" name="Google Shape;1347;p43"/>
          <p:cNvSpPr txBox="1"/>
          <p:nvPr>
            <p:ph idx="1" type="body"/>
          </p:nvPr>
        </p:nvSpPr>
        <p:spPr>
          <a:xfrm>
            <a:off x="629875" y="1052925"/>
            <a:ext cx="4615800" cy="35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paper, Google Collaboratory environment</a:t>
            </a:r>
            <a:endParaRPr/>
          </a:p>
          <a:p>
            <a:pPr indent="0" lvl="0" marL="0" rtl="0" algn="l">
              <a:spcBef>
                <a:spcPts val="0"/>
              </a:spcBef>
              <a:spcAft>
                <a:spcPts val="0"/>
              </a:spcAft>
              <a:buClr>
                <a:schemeClr val="dk1"/>
              </a:buClr>
              <a:buSzPts val="1100"/>
              <a:buFont typeface="Arial"/>
              <a:buNone/>
            </a:pPr>
            <a:r>
              <a:rPr lang="en"/>
              <a:t>is used for the investigation. It allows writing and</a:t>
            </a:r>
            <a:endParaRPr/>
          </a:p>
          <a:p>
            <a:pPr indent="0" lvl="0" marL="0" rtl="0" algn="l">
              <a:spcBef>
                <a:spcPts val="0"/>
              </a:spcBef>
              <a:spcAft>
                <a:spcPts val="0"/>
              </a:spcAft>
              <a:buClr>
                <a:schemeClr val="dk1"/>
              </a:buClr>
              <a:buSzPts val="1100"/>
              <a:buFont typeface="Arial"/>
              <a:buNone/>
            </a:pPr>
            <a:r>
              <a:rPr lang="en"/>
              <a:t>executing Python code in the browser, the</a:t>
            </a:r>
            <a:endParaRPr/>
          </a:p>
          <a:p>
            <a:pPr indent="0" lvl="0" marL="0" rtl="0" algn="l">
              <a:spcBef>
                <a:spcPts val="0"/>
              </a:spcBef>
              <a:spcAft>
                <a:spcPts val="0"/>
              </a:spcAft>
              <a:buClr>
                <a:schemeClr val="dk1"/>
              </a:buClr>
              <a:buSzPts val="1100"/>
              <a:buFont typeface="Arial"/>
              <a:buNone/>
            </a:pPr>
            <a:r>
              <a:rPr lang="en"/>
              <a:t>resource allocated for this work is 80 GB of disk</a:t>
            </a:r>
            <a:endParaRPr/>
          </a:p>
          <a:p>
            <a:pPr indent="0" lvl="0" marL="0" rtl="0" algn="l">
              <a:spcBef>
                <a:spcPts val="0"/>
              </a:spcBef>
              <a:spcAft>
                <a:spcPts val="0"/>
              </a:spcAft>
              <a:buClr>
                <a:schemeClr val="dk1"/>
              </a:buClr>
              <a:buSzPts val="1100"/>
              <a:buFont typeface="Arial"/>
              <a:buNone/>
            </a:pPr>
            <a:r>
              <a:rPr lang="en"/>
              <a:t>storage memory data. Finally, it is divided into</a:t>
            </a:r>
            <a:endParaRPr/>
          </a:p>
          <a:p>
            <a:pPr indent="0" lvl="0" marL="0" rtl="0" algn="l">
              <a:spcBef>
                <a:spcPts val="0"/>
              </a:spcBef>
              <a:spcAft>
                <a:spcPts val="0"/>
              </a:spcAft>
              <a:buClr>
                <a:schemeClr val="dk1"/>
              </a:buClr>
              <a:buSzPts val="1100"/>
              <a:buFont typeface="Arial"/>
              <a:buNone/>
            </a:pPr>
            <a:r>
              <a:rPr lang="en"/>
              <a:t>two sets, 80% is utilized to training, and 20% is</a:t>
            </a:r>
            <a:endParaRPr/>
          </a:p>
          <a:p>
            <a:pPr indent="0" lvl="0" marL="0" rtl="0" algn="l">
              <a:spcBef>
                <a:spcPts val="0"/>
              </a:spcBef>
              <a:spcAft>
                <a:spcPts val="0"/>
              </a:spcAft>
              <a:buClr>
                <a:schemeClr val="dk1"/>
              </a:buClr>
              <a:buSzPts val="1100"/>
              <a:buFont typeface="Arial"/>
              <a:buNone/>
            </a:pPr>
            <a:r>
              <a:rPr lang="en"/>
              <a:t>utilized to testing. The dataset composed of</a:t>
            </a:r>
            <a:endParaRPr/>
          </a:p>
          <a:p>
            <a:pPr indent="0" lvl="0" marL="0" rtl="0" algn="l">
              <a:spcBef>
                <a:spcPts val="0"/>
              </a:spcBef>
              <a:spcAft>
                <a:spcPts val="0"/>
              </a:spcAft>
              <a:buClr>
                <a:schemeClr val="dk1"/>
              </a:buClr>
              <a:buSzPts val="1100"/>
              <a:buFont typeface="Arial"/>
              <a:buNone/>
            </a:pPr>
            <a:r>
              <a:rPr lang="en"/>
              <a:t>totally 3662 images, in that 2744 images is</a:t>
            </a:r>
            <a:endParaRPr/>
          </a:p>
          <a:p>
            <a:pPr indent="0" lvl="0" marL="0" rtl="0" algn="l">
              <a:spcBef>
                <a:spcPts val="0"/>
              </a:spcBef>
              <a:spcAft>
                <a:spcPts val="0"/>
              </a:spcAft>
              <a:buClr>
                <a:schemeClr val="dk1"/>
              </a:buClr>
              <a:buSzPts val="1100"/>
              <a:buFont typeface="Arial"/>
              <a:buNone/>
            </a:pPr>
            <a:r>
              <a:rPr lang="en"/>
              <a:t>utilized for training and 546 images is used to</a:t>
            </a:r>
            <a:endParaRPr/>
          </a:p>
          <a:p>
            <a:pPr indent="0" lvl="0" marL="0" rtl="0" algn="l">
              <a:spcBef>
                <a:spcPts val="0"/>
              </a:spcBef>
              <a:spcAft>
                <a:spcPts val="0"/>
              </a:spcAft>
              <a:buClr>
                <a:schemeClr val="dk1"/>
              </a:buClr>
              <a:buSzPts val="1100"/>
              <a:buFont typeface="Arial"/>
              <a:buNone/>
            </a:pPr>
            <a:r>
              <a:rPr lang="en"/>
              <a:t>testing. The obtained results using two classifiers</a:t>
            </a:r>
            <a:endParaRPr/>
          </a:p>
          <a:p>
            <a:pPr indent="0" lvl="0" marL="0" rtl="0" algn="l">
              <a:spcBef>
                <a:spcPts val="0"/>
              </a:spcBef>
              <a:spcAft>
                <a:spcPts val="0"/>
              </a:spcAft>
              <a:buClr>
                <a:schemeClr val="dk1"/>
              </a:buClr>
              <a:buSzPts val="1100"/>
              <a:buFont typeface="Arial"/>
              <a:buNone/>
            </a:pPr>
            <a:r>
              <a:rPr lang="en"/>
              <a:t>CNN and SVM are shown in Table.</a:t>
            </a:r>
            <a:endParaRPr/>
          </a:p>
          <a:p>
            <a:pPr indent="0" lvl="0" marL="0" rtl="0" algn="l">
              <a:spcBef>
                <a:spcPts val="0"/>
              </a:spcBef>
              <a:spcAft>
                <a:spcPts val="0"/>
              </a:spcAft>
              <a:buNone/>
            </a:pPr>
            <a:r>
              <a:t/>
            </a:r>
            <a:endParaRPr/>
          </a:p>
        </p:txBody>
      </p:sp>
      <p:grpSp>
        <p:nvGrpSpPr>
          <p:cNvPr id="1348" name="Google Shape;1348;p43"/>
          <p:cNvGrpSpPr/>
          <p:nvPr/>
        </p:nvGrpSpPr>
        <p:grpSpPr>
          <a:xfrm>
            <a:off x="138642" y="4204268"/>
            <a:ext cx="1015000" cy="996713"/>
            <a:chOff x="138642" y="4204268"/>
            <a:chExt cx="1015000" cy="996713"/>
          </a:xfrm>
        </p:grpSpPr>
        <p:sp>
          <p:nvSpPr>
            <p:cNvPr id="1349" name="Google Shape;1349;p43"/>
            <p:cNvSpPr/>
            <p:nvPr/>
          </p:nvSpPr>
          <p:spPr>
            <a:xfrm rot="2583750">
              <a:off x="194699" y="4442413"/>
              <a:ext cx="902886" cy="520423"/>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3"/>
            <p:cNvSpPr/>
            <p:nvPr/>
          </p:nvSpPr>
          <p:spPr>
            <a:xfrm rot="2583750">
              <a:off x="194699" y="4442413"/>
              <a:ext cx="902886" cy="520423"/>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3"/>
            <p:cNvSpPr/>
            <p:nvPr/>
          </p:nvSpPr>
          <p:spPr>
            <a:xfrm rot="2583750">
              <a:off x="292435" y="4467874"/>
              <a:ext cx="726017" cy="336822"/>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3"/>
            <p:cNvSpPr/>
            <p:nvPr/>
          </p:nvSpPr>
          <p:spPr>
            <a:xfrm rot="2583750">
              <a:off x="929912" y="4804413"/>
              <a:ext cx="124635" cy="72045"/>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3"/>
            <p:cNvSpPr/>
            <p:nvPr/>
          </p:nvSpPr>
          <p:spPr>
            <a:xfrm rot="2583750">
              <a:off x="841559" y="4822338"/>
              <a:ext cx="116246" cy="84720"/>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3"/>
            <p:cNvSpPr/>
            <p:nvPr/>
          </p:nvSpPr>
          <p:spPr>
            <a:xfrm rot="2583750">
              <a:off x="756037" y="4829383"/>
              <a:ext cx="106635" cy="90446"/>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3"/>
            <p:cNvSpPr/>
            <p:nvPr/>
          </p:nvSpPr>
          <p:spPr>
            <a:xfrm rot="2583750">
              <a:off x="663601" y="4823826"/>
              <a:ext cx="85432" cy="105118"/>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3"/>
            <p:cNvSpPr/>
            <p:nvPr/>
          </p:nvSpPr>
          <p:spPr>
            <a:xfrm rot="2583750">
              <a:off x="585623" y="4795595"/>
              <a:ext cx="63811" cy="115581"/>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3"/>
            <p:cNvSpPr/>
            <p:nvPr/>
          </p:nvSpPr>
          <p:spPr>
            <a:xfrm rot="2583750">
              <a:off x="279737" y="4454974"/>
              <a:ext cx="78514" cy="115101"/>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3"/>
            <p:cNvSpPr/>
            <p:nvPr/>
          </p:nvSpPr>
          <p:spPr>
            <a:xfrm rot="2583750">
              <a:off x="322600" y="4540332"/>
              <a:ext cx="62387" cy="120007"/>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3"/>
            <p:cNvSpPr/>
            <p:nvPr/>
          </p:nvSpPr>
          <p:spPr>
            <a:xfrm rot="2583750">
              <a:off x="374430" y="4619242"/>
              <a:ext cx="50439" cy="118815"/>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3"/>
            <p:cNvSpPr/>
            <p:nvPr/>
          </p:nvSpPr>
          <p:spPr>
            <a:xfrm rot="2583750">
              <a:off x="452562" y="4693811"/>
              <a:ext cx="26868" cy="121338"/>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3"/>
            <p:cNvSpPr/>
            <p:nvPr/>
          </p:nvSpPr>
          <p:spPr>
            <a:xfrm rot="2583750">
              <a:off x="513448" y="4750560"/>
              <a:ext cx="52776" cy="117361"/>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2" name="Google Shape;1362;p43"/>
          <p:cNvGrpSpPr/>
          <p:nvPr/>
        </p:nvGrpSpPr>
        <p:grpSpPr>
          <a:xfrm>
            <a:off x="7493348" y="177697"/>
            <a:ext cx="1475823" cy="1125994"/>
            <a:chOff x="7493348" y="177697"/>
            <a:chExt cx="1475823" cy="1125994"/>
          </a:xfrm>
        </p:grpSpPr>
        <p:sp>
          <p:nvSpPr>
            <p:cNvPr id="1363" name="Google Shape;1363;p43"/>
            <p:cNvSpPr/>
            <p:nvPr/>
          </p:nvSpPr>
          <p:spPr>
            <a:xfrm rot="-741729">
              <a:off x="7570410" y="309173"/>
              <a:ext cx="1321700" cy="863042"/>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3"/>
            <p:cNvSpPr/>
            <p:nvPr/>
          </p:nvSpPr>
          <p:spPr>
            <a:xfrm rot="-741729">
              <a:off x="8697752" y="539434"/>
              <a:ext cx="100562" cy="99814"/>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3"/>
            <p:cNvSpPr/>
            <p:nvPr/>
          </p:nvSpPr>
          <p:spPr>
            <a:xfrm rot="-741729">
              <a:off x="7570410" y="309173"/>
              <a:ext cx="1321700" cy="863042"/>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3"/>
            <p:cNvSpPr/>
            <p:nvPr/>
          </p:nvSpPr>
          <p:spPr>
            <a:xfrm rot="-741729">
              <a:off x="7942856" y="527924"/>
              <a:ext cx="600317" cy="577525"/>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3"/>
            <p:cNvSpPr/>
            <p:nvPr/>
          </p:nvSpPr>
          <p:spPr>
            <a:xfrm rot="-741729">
              <a:off x="7728994" y="528137"/>
              <a:ext cx="1045775" cy="572442"/>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3"/>
            <p:cNvSpPr/>
            <p:nvPr/>
          </p:nvSpPr>
          <p:spPr>
            <a:xfrm rot="-741729">
              <a:off x="7948455" y="511370"/>
              <a:ext cx="606191" cy="606191"/>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3"/>
            <p:cNvSpPr/>
            <p:nvPr/>
          </p:nvSpPr>
          <p:spPr>
            <a:xfrm rot="-741729">
              <a:off x="8132252" y="691219"/>
              <a:ext cx="278895" cy="238679"/>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3"/>
            <p:cNvSpPr/>
            <p:nvPr/>
          </p:nvSpPr>
          <p:spPr>
            <a:xfrm rot="-741729">
              <a:off x="7654184" y="761974"/>
              <a:ext cx="100562" cy="100562"/>
            </a:xfrm>
            <a:custGeom>
              <a:rect b="b" l="l" r="r" t="t"/>
              <a:pathLst>
                <a:path extrusionOk="0" fill="none" h="4571" w="4571">
                  <a:moveTo>
                    <a:pt x="4570" y="4570"/>
                  </a:moveTo>
                  <a:lnTo>
                    <a:pt x="0"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3"/>
            <p:cNvSpPr/>
            <p:nvPr/>
          </p:nvSpPr>
          <p:spPr>
            <a:xfrm rot="-741729">
              <a:off x="7744495" y="647203"/>
              <a:ext cx="84414" cy="113762"/>
            </a:xfrm>
            <a:custGeom>
              <a:rect b="b" l="l" r="r" t="t"/>
              <a:pathLst>
                <a:path extrusionOk="0" fill="none" h="5171" w="3837">
                  <a:moveTo>
                    <a:pt x="3837" y="5171"/>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3"/>
            <p:cNvSpPr/>
            <p:nvPr/>
          </p:nvSpPr>
          <p:spPr>
            <a:xfrm rot="-741729">
              <a:off x="7844628" y="554955"/>
              <a:ext cx="68288" cy="116689"/>
            </a:xfrm>
            <a:custGeom>
              <a:rect b="b" l="l" r="r" t="t"/>
              <a:pathLst>
                <a:path extrusionOk="0" fill="none" h="5304" w="3104">
                  <a:moveTo>
                    <a:pt x="3103" y="5304"/>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3"/>
            <p:cNvSpPr/>
            <p:nvPr/>
          </p:nvSpPr>
          <p:spPr>
            <a:xfrm rot="-741729">
              <a:off x="7971435" y="456921"/>
              <a:ext cx="38918" cy="129185"/>
            </a:xfrm>
            <a:custGeom>
              <a:rect b="b" l="l" r="r" t="t"/>
              <a:pathLst>
                <a:path extrusionOk="0" fill="none" h="5872" w="1769">
                  <a:moveTo>
                    <a:pt x="1769" y="5871"/>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3"/>
            <p:cNvSpPr/>
            <p:nvPr/>
          </p:nvSpPr>
          <p:spPr>
            <a:xfrm rot="-741729">
              <a:off x="8109135" y="401811"/>
              <a:ext cx="6644" cy="135059"/>
            </a:xfrm>
            <a:custGeom>
              <a:rect b="b" l="l" r="r" t="t"/>
              <a:pathLst>
                <a:path extrusionOk="0" fill="none" h="6139" w="302">
                  <a:moveTo>
                    <a:pt x="301" y="6138"/>
                  </a:moveTo>
                  <a:lnTo>
                    <a:pt x="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3"/>
            <p:cNvSpPr/>
            <p:nvPr/>
          </p:nvSpPr>
          <p:spPr>
            <a:xfrm rot="-741729">
              <a:off x="8588141" y="464703"/>
              <a:ext cx="84414" cy="114510"/>
            </a:xfrm>
            <a:custGeom>
              <a:rect b="b" l="l" r="r" t="t"/>
              <a:pathLst>
                <a:path extrusionOk="0" fill="none" h="5205" w="3837">
                  <a:moveTo>
                    <a:pt x="1" y="5204"/>
                  </a:moveTo>
                  <a:lnTo>
                    <a:pt x="3837"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3"/>
            <p:cNvSpPr/>
            <p:nvPr/>
          </p:nvSpPr>
          <p:spPr>
            <a:xfrm rot="-741729">
              <a:off x="8476160" y="415893"/>
              <a:ext cx="68266" cy="117437"/>
            </a:xfrm>
            <a:custGeom>
              <a:rect b="b" l="l" r="r" t="t"/>
              <a:pathLst>
                <a:path extrusionOk="0" fill="none" h="5338" w="3103">
                  <a:moveTo>
                    <a:pt x="1" y="5338"/>
                  </a:moveTo>
                  <a:lnTo>
                    <a:pt x="3103"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3"/>
            <p:cNvSpPr/>
            <p:nvPr/>
          </p:nvSpPr>
          <p:spPr>
            <a:xfrm rot="-741729">
              <a:off x="8349710" y="383087"/>
              <a:ext cx="38918" cy="129185"/>
            </a:xfrm>
            <a:custGeom>
              <a:rect b="b" l="l" r="r" t="t"/>
              <a:pathLst>
                <a:path extrusionOk="0" fill="none" h="5872" w="1769">
                  <a:moveTo>
                    <a:pt x="0" y="5871"/>
                  </a:moveTo>
                  <a:lnTo>
                    <a:pt x="1768"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3"/>
            <p:cNvSpPr/>
            <p:nvPr/>
          </p:nvSpPr>
          <p:spPr>
            <a:xfrm rot="-741729">
              <a:off x="8235127" y="383239"/>
              <a:ext cx="6622" cy="135785"/>
            </a:xfrm>
            <a:custGeom>
              <a:rect b="b" l="l" r="r" t="t"/>
              <a:pathLst>
                <a:path extrusionOk="0" fill="none" h="6172" w="301">
                  <a:moveTo>
                    <a:pt x="1" y="6172"/>
                  </a:moveTo>
                  <a:lnTo>
                    <a:pt x="30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3"/>
            <p:cNvSpPr/>
            <p:nvPr/>
          </p:nvSpPr>
          <p:spPr>
            <a:xfrm rot="-93765">
              <a:off x="8702952" y="527197"/>
              <a:ext cx="84417" cy="114514"/>
            </a:xfrm>
            <a:custGeom>
              <a:rect b="b" l="l" r="r" t="t"/>
              <a:pathLst>
                <a:path extrusionOk="0" fill="none" h="5205" w="3837">
                  <a:moveTo>
                    <a:pt x="1" y="5204"/>
                  </a:moveTo>
                  <a:lnTo>
                    <a:pt x="3837"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3"/>
            <p:cNvSpPr/>
            <p:nvPr/>
          </p:nvSpPr>
          <p:spPr>
            <a:xfrm rot="351750">
              <a:off x="8236235" y="649773"/>
              <a:ext cx="135107" cy="13510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1" name="Google Shape;1381;p43"/>
          <p:cNvGrpSpPr/>
          <p:nvPr/>
        </p:nvGrpSpPr>
        <p:grpSpPr>
          <a:xfrm>
            <a:off x="8343912" y="4265574"/>
            <a:ext cx="611509" cy="738297"/>
            <a:chOff x="8343912" y="4265574"/>
            <a:chExt cx="611509" cy="738297"/>
          </a:xfrm>
        </p:grpSpPr>
        <p:sp>
          <p:nvSpPr>
            <p:cNvPr id="1382" name="Google Shape;1382;p43"/>
            <p:cNvSpPr/>
            <p:nvPr/>
          </p:nvSpPr>
          <p:spPr>
            <a:xfrm flipH="1" rot="-1491198">
              <a:off x="8460613" y="4315469"/>
              <a:ext cx="378101" cy="638524"/>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3"/>
            <p:cNvSpPr/>
            <p:nvPr/>
          </p:nvSpPr>
          <p:spPr>
            <a:xfrm flipH="1" rot="-1491198">
              <a:off x="8502233" y="4348883"/>
              <a:ext cx="299966" cy="569320"/>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3"/>
            <p:cNvSpPr/>
            <p:nvPr/>
          </p:nvSpPr>
          <p:spPr>
            <a:xfrm flipH="1" rot="-1491198">
              <a:off x="8460619" y="4315452"/>
              <a:ext cx="378101" cy="638524"/>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3"/>
            <p:cNvSpPr/>
            <p:nvPr/>
          </p:nvSpPr>
          <p:spPr>
            <a:xfrm flipH="1" rot="-1491198">
              <a:off x="8511036" y="4366402"/>
              <a:ext cx="262887" cy="556946"/>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3"/>
            <p:cNvSpPr/>
            <p:nvPr/>
          </p:nvSpPr>
          <p:spPr>
            <a:xfrm flipH="1" rot="-1491198">
              <a:off x="8504292" y="4359839"/>
              <a:ext cx="276054" cy="569320"/>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3"/>
            <p:cNvSpPr/>
            <p:nvPr/>
          </p:nvSpPr>
          <p:spPr>
            <a:xfrm flipH="1" rot="-1491198">
              <a:off x="8581729" y="4391697"/>
              <a:ext cx="221683" cy="510810"/>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3"/>
            <p:cNvSpPr/>
            <p:nvPr/>
          </p:nvSpPr>
          <p:spPr>
            <a:xfrm flipH="1" rot="-1491198">
              <a:off x="8574962" y="4385139"/>
              <a:ext cx="234874" cy="523183"/>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89" name="Google Shape;1389;p43"/>
          <p:cNvPicPr preferRelativeResize="0"/>
          <p:nvPr/>
        </p:nvPicPr>
        <p:blipFill>
          <a:blip r:embed="rId3">
            <a:alphaModFix/>
          </a:blip>
          <a:stretch>
            <a:fillRect/>
          </a:stretch>
        </p:blipFill>
        <p:spPr>
          <a:xfrm>
            <a:off x="4202425" y="1725200"/>
            <a:ext cx="4752999" cy="1544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44"/>
          <p:cNvSpPr txBox="1"/>
          <p:nvPr>
            <p:ph type="title"/>
          </p:nvPr>
        </p:nvSpPr>
        <p:spPr>
          <a:xfrm>
            <a:off x="3385500" y="658950"/>
            <a:ext cx="2809500" cy="627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COMPARISON</a:t>
            </a:r>
            <a:endParaRPr/>
          </a:p>
        </p:txBody>
      </p:sp>
      <p:sp>
        <p:nvSpPr>
          <p:cNvPr id="1395" name="Google Shape;1395;p44"/>
          <p:cNvSpPr txBox="1"/>
          <p:nvPr>
            <p:ph idx="1" type="subTitle"/>
          </p:nvPr>
        </p:nvSpPr>
        <p:spPr>
          <a:xfrm>
            <a:off x="3077550" y="2360250"/>
            <a:ext cx="4309200" cy="5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Comparison Results:</a:t>
            </a:r>
            <a:endParaRPr b="1"/>
          </a:p>
          <a:p>
            <a:pPr indent="0" lvl="0" marL="0" rtl="0" algn="l">
              <a:spcBef>
                <a:spcPts val="0"/>
              </a:spcBef>
              <a:spcAft>
                <a:spcPts val="0"/>
              </a:spcAft>
              <a:buClr>
                <a:schemeClr val="dk1"/>
              </a:buClr>
              <a:buSzPts val="1100"/>
              <a:buFont typeface="Arial"/>
              <a:buNone/>
            </a:pPr>
            <a:r>
              <a:rPr lang="en"/>
              <a:t>CNN accuracy: 97.7%, outperforms SVM.</a:t>
            </a:r>
            <a:endParaRPr/>
          </a:p>
          <a:p>
            <a:pPr indent="0" lvl="0" marL="0" rtl="0" algn="l">
              <a:spcBef>
                <a:spcPts val="0"/>
              </a:spcBef>
              <a:spcAft>
                <a:spcPts val="0"/>
              </a:spcAft>
              <a:buClr>
                <a:schemeClr val="dk1"/>
              </a:buClr>
              <a:buSzPts val="1100"/>
              <a:buFont typeface="Arial"/>
              <a:buNone/>
            </a:pPr>
            <a:r>
              <a:rPr lang="en"/>
              <a:t>CNN excels in accuracy, sensitivity, specificity.</a:t>
            </a:r>
            <a:endParaRPr/>
          </a:p>
          <a:p>
            <a:pPr indent="0" lvl="0" marL="0" rtl="0" algn="l">
              <a:spcBef>
                <a:spcPts val="0"/>
              </a:spcBef>
              <a:spcAft>
                <a:spcPts val="0"/>
              </a:spcAft>
              <a:buClr>
                <a:schemeClr val="dk1"/>
              </a:buClr>
              <a:buSzPts val="1100"/>
              <a:buFont typeface="Arial"/>
              <a:buNone/>
            </a:pPr>
            <a:r>
              <a:rPr lang="en"/>
              <a:t>CNN more suitable and effective for DR prediction from retinal fundus images.</a:t>
            </a:r>
            <a:endParaRPr/>
          </a:p>
          <a:p>
            <a:pPr indent="0" lvl="0" marL="0" rtl="0" algn="r">
              <a:spcBef>
                <a:spcPts val="0"/>
              </a:spcBef>
              <a:spcAft>
                <a:spcPts val="0"/>
              </a:spcAft>
              <a:buNone/>
            </a:pPr>
            <a:r>
              <a:t/>
            </a:r>
            <a:endParaRPr/>
          </a:p>
        </p:txBody>
      </p:sp>
      <p:grpSp>
        <p:nvGrpSpPr>
          <p:cNvPr id="1396" name="Google Shape;1396;p44"/>
          <p:cNvGrpSpPr/>
          <p:nvPr/>
        </p:nvGrpSpPr>
        <p:grpSpPr>
          <a:xfrm>
            <a:off x="7336917" y="3999418"/>
            <a:ext cx="1439009" cy="883488"/>
            <a:chOff x="5754427" y="2981559"/>
            <a:chExt cx="1042458" cy="640023"/>
          </a:xfrm>
        </p:grpSpPr>
        <p:sp>
          <p:nvSpPr>
            <p:cNvPr id="1397" name="Google Shape;1397;p44"/>
            <p:cNvSpPr/>
            <p:nvPr/>
          </p:nvSpPr>
          <p:spPr>
            <a:xfrm rot="199598">
              <a:off x="5770473" y="3010383"/>
              <a:ext cx="1010367" cy="582375"/>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4"/>
            <p:cNvSpPr/>
            <p:nvPr/>
          </p:nvSpPr>
          <p:spPr>
            <a:xfrm rot="199598">
              <a:off x="5770473" y="3010383"/>
              <a:ext cx="1010367" cy="582375"/>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4"/>
            <p:cNvSpPr/>
            <p:nvPr/>
          </p:nvSpPr>
          <p:spPr>
            <a:xfrm rot="199598">
              <a:off x="5829990" y="3049368"/>
              <a:ext cx="812443" cy="376917"/>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4"/>
            <p:cNvSpPr/>
            <p:nvPr/>
          </p:nvSpPr>
          <p:spPr>
            <a:xfrm rot="199598">
              <a:off x="6602383" y="3132221"/>
              <a:ext cx="139471" cy="80621"/>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4"/>
            <p:cNvSpPr/>
            <p:nvPr/>
          </p:nvSpPr>
          <p:spPr>
            <a:xfrm rot="199598">
              <a:off x="6544796" y="3212220"/>
              <a:ext cx="130084" cy="94805"/>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4"/>
            <p:cNvSpPr/>
            <p:nvPr/>
          </p:nvSpPr>
          <p:spPr>
            <a:xfrm rot="199598">
              <a:off x="6479533" y="3282165"/>
              <a:ext cx="119329" cy="101213"/>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4"/>
            <p:cNvSpPr/>
            <p:nvPr/>
          </p:nvSpPr>
          <p:spPr>
            <a:xfrm rot="199598">
              <a:off x="6404003" y="3349202"/>
              <a:ext cx="95602" cy="117632"/>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4"/>
            <p:cNvSpPr/>
            <p:nvPr/>
          </p:nvSpPr>
          <p:spPr>
            <a:xfrm rot="199598">
              <a:off x="6323240" y="3387078"/>
              <a:ext cx="71407" cy="129340"/>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4"/>
            <p:cNvSpPr/>
            <p:nvPr/>
          </p:nvSpPr>
          <p:spPr>
            <a:xfrm rot="199598">
              <a:off x="5814243" y="3307614"/>
              <a:ext cx="87860" cy="128803"/>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4"/>
            <p:cNvSpPr/>
            <p:nvPr/>
          </p:nvSpPr>
          <p:spPr>
            <a:xfrm rot="199598">
              <a:off x="5916038" y="3355534"/>
              <a:ext cx="69814" cy="134293"/>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4"/>
            <p:cNvSpPr/>
            <p:nvPr/>
          </p:nvSpPr>
          <p:spPr>
            <a:xfrm rot="199598">
              <a:off x="6018215" y="3390783"/>
              <a:ext cx="56443" cy="132959"/>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4"/>
            <p:cNvSpPr/>
            <p:nvPr/>
          </p:nvSpPr>
          <p:spPr>
            <a:xfrm rot="199598">
              <a:off x="6142750" y="3407158"/>
              <a:ext cx="30066" cy="135782"/>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4"/>
            <p:cNvSpPr/>
            <p:nvPr/>
          </p:nvSpPr>
          <p:spPr>
            <a:xfrm rot="199598">
              <a:off x="6230974" y="3403679"/>
              <a:ext cx="59058" cy="131331"/>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0" name="Google Shape;1410;p44"/>
          <p:cNvGrpSpPr/>
          <p:nvPr/>
        </p:nvGrpSpPr>
        <p:grpSpPr>
          <a:xfrm>
            <a:off x="362774" y="451977"/>
            <a:ext cx="2307298" cy="1644295"/>
            <a:chOff x="362774" y="451977"/>
            <a:chExt cx="2307298" cy="1644295"/>
          </a:xfrm>
        </p:grpSpPr>
        <p:sp>
          <p:nvSpPr>
            <p:cNvPr id="1411" name="Google Shape;1411;p44"/>
            <p:cNvSpPr/>
            <p:nvPr/>
          </p:nvSpPr>
          <p:spPr>
            <a:xfrm rot="-778553">
              <a:off x="472918" y="671052"/>
              <a:ext cx="2088441" cy="1205816"/>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4"/>
            <p:cNvSpPr/>
            <p:nvPr/>
          </p:nvSpPr>
          <p:spPr>
            <a:xfrm rot="-778553">
              <a:off x="471487" y="671382"/>
              <a:ext cx="2088441" cy="1205816"/>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4"/>
            <p:cNvSpPr/>
            <p:nvPr/>
          </p:nvSpPr>
          <p:spPr>
            <a:xfrm rot="-778553">
              <a:off x="1920279" y="818459"/>
              <a:ext cx="457820" cy="392896"/>
            </a:xfrm>
            <a:custGeom>
              <a:rect b="b" l="l" r="r" t="t"/>
              <a:pathLst>
                <a:path extrusionOk="0" h="15946" w="18581">
                  <a:moveTo>
                    <a:pt x="4170" y="1"/>
                  </a:moveTo>
                  <a:cubicBezTo>
                    <a:pt x="4437" y="1702"/>
                    <a:pt x="4503" y="3403"/>
                    <a:pt x="4370" y="5105"/>
                  </a:cubicBezTo>
                  <a:cubicBezTo>
                    <a:pt x="4036" y="9074"/>
                    <a:pt x="2502" y="12843"/>
                    <a:pt x="0" y="15946"/>
                  </a:cubicBezTo>
                  <a:cubicBezTo>
                    <a:pt x="6605" y="15245"/>
                    <a:pt x="13043" y="13511"/>
                    <a:pt x="18580" y="10142"/>
                  </a:cubicBezTo>
                  <a:cubicBezTo>
                    <a:pt x="16212" y="7907"/>
                    <a:pt x="13677" y="5872"/>
                    <a:pt x="11041" y="3970"/>
                  </a:cubicBezTo>
                  <a:cubicBezTo>
                    <a:pt x="8806" y="2503"/>
                    <a:pt x="6538" y="1202"/>
                    <a:pt x="41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4"/>
            <p:cNvSpPr/>
            <p:nvPr/>
          </p:nvSpPr>
          <p:spPr>
            <a:xfrm rot="-778553">
              <a:off x="568422" y="936700"/>
              <a:ext cx="548246" cy="469327"/>
            </a:xfrm>
            <a:custGeom>
              <a:rect b="b" l="l" r="r" t="t"/>
              <a:pathLst>
                <a:path extrusionOk="0" h="19048" w="22251">
                  <a:moveTo>
                    <a:pt x="22250" y="0"/>
                  </a:moveTo>
                  <a:cubicBezTo>
                    <a:pt x="14645" y="334"/>
                    <a:pt x="6739" y="1501"/>
                    <a:pt x="1" y="4904"/>
                  </a:cubicBezTo>
                  <a:lnTo>
                    <a:pt x="535" y="5504"/>
                  </a:lnTo>
                  <a:cubicBezTo>
                    <a:pt x="1902" y="7005"/>
                    <a:pt x="3337" y="8406"/>
                    <a:pt x="4904" y="9707"/>
                  </a:cubicBezTo>
                  <a:cubicBezTo>
                    <a:pt x="9708" y="13710"/>
                    <a:pt x="15178" y="16845"/>
                    <a:pt x="21016" y="19047"/>
                  </a:cubicBezTo>
                  <a:cubicBezTo>
                    <a:pt x="19548" y="15878"/>
                    <a:pt x="18948" y="12376"/>
                    <a:pt x="19248" y="8906"/>
                  </a:cubicBezTo>
                  <a:cubicBezTo>
                    <a:pt x="19515" y="5737"/>
                    <a:pt x="20549" y="2669"/>
                    <a:pt x="22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4"/>
            <p:cNvSpPr/>
            <p:nvPr/>
          </p:nvSpPr>
          <p:spPr>
            <a:xfrm rot="-778553">
              <a:off x="1806777" y="769021"/>
              <a:ext cx="166043" cy="103583"/>
            </a:xfrm>
            <a:custGeom>
              <a:rect b="b" l="l" r="r" t="t"/>
              <a:pathLst>
                <a:path extrusionOk="0" h="4204" w="6739">
                  <a:moveTo>
                    <a:pt x="1" y="0"/>
                  </a:moveTo>
                  <a:lnTo>
                    <a:pt x="1" y="0"/>
                  </a:lnTo>
                  <a:cubicBezTo>
                    <a:pt x="268" y="501"/>
                    <a:pt x="534" y="1001"/>
                    <a:pt x="768" y="1535"/>
                  </a:cubicBezTo>
                  <a:cubicBezTo>
                    <a:pt x="2803" y="2335"/>
                    <a:pt x="4771" y="3203"/>
                    <a:pt x="6739" y="4203"/>
                  </a:cubicBezTo>
                  <a:cubicBezTo>
                    <a:pt x="6639" y="3569"/>
                    <a:pt x="6505" y="2969"/>
                    <a:pt x="6339" y="2369"/>
                  </a:cubicBezTo>
                  <a:cubicBezTo>
                    <a:pt x="4270" y="1468"/>
                    <a:pt x="2136" y="7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4"/>
            <p:cNvSpPr/>
            <p:nvPr/>
          </p:nvSpPr>
          <p:spPr>
            <a:xfrm rot="-778553">
              <a:off x="1141481" y="1316801"/>
              <a:ext cx="249077" cy="105234"/>
            </a:xfrm>
            <a:custGeom>
              <a:rect b="b" l="l" r="r" t="t"/>
              <a:pathLst>
                <a:path extrusionOk="0" h="4271" w="10109">
                  <a:moveTo>
                    <a:pt x="1" y="0"/>
                  </a:moveTo>
                  <a:cubicBezTo>
                    <a:pt x="234" y="501"/>
                    <a:pt x="501" y="1001"/>
                    <a:pt x="802" y="1501"/>
                  </a:cubicBezTo>
                  <a:cubicBezTo>
                    <a:pt x="3804" y="2636"/>
                    <a:pt x="6939" y="3570"/>
                    <a:pt x="10108" y="4270"/>
                  </a:cubicBezTo>
                  <a:cubicBezTo>
                    <a:pt x="9274" y="3736"/>
                    <a:pt x="8507" y="3136"/>
                    <a:pt x="7807" y="2469"/>
                  </a:cubicBezTo>
                  <a:cubicBezTo>
                    <a:pt x="5271" y="1802"/>
                    <a:pt x="2803" y="1034"/>
                    <a:pt x="335" y="134"/>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4"/>
            <p:cNvSpPr/>
            <p:nvPr/>
          </p:nvSpPr>
          <p:spPr>
            <a:xfrm rot="-778553">
              <a:off x="1730907" y="1285782"/>
              <a:ext cx="246589" cy="34643"/>
            </a:xfrm>
            <a:custGeom>
              <a:rect b="b" l="l" r="r" t="t"/>
              <a:pathLst>
                <a:path extrusionOk="0" h="1406" w="10008">
                  <a:moveTo>
                    <a:pt x="10007" y="0"/>
                  </a:moveTo>
                  <a:cubicBezTo>
                    <a:pt x="7372" y="267"/>
                    <a:pt x="4703" y="400"/>
                    <a:pt x="2035" y="400"/>
                  </a:cubicBezTo>
                  <a:cubicBezTo>
                    <a:pt x="1368" y="767"/>
                    <a:pt x="701" y="1101"/>
                    <a:pt x="0" y="1401"/>
                  </a:cubicBezTo>
                  <a:cubicBezTo>
                    <a:pt x="259" y="1404"/>
                    <a:pt x="519" y="1405"/>
                    <a:pt x="778" y="1405"/>
                  </a:cubicBezTo>
                  <a:cubicBezTo>
                    <a:pt x="3582" y="1405"/>
                    <a:pt x="6364" y="1242"/>
                    <a:pt x="9173" y="967"/>
                  </a:cubicBezTo>
                  <a:cubicBezTo>
                    <a:pt x="9473" y="667"/>
                    <a:pt x="9740" y="334"/>
                    <a:pt x="10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4"/>
            <p:cNvSpPr/>
            <p:nvPr/>
          </p:nvSpPr>
          <p:spPr>
            <a:xfrm rot="-778553">
              <a:off x="1052543" y="849910"/>
              <a:ext cx="168532" cy="12689"/>
            </a:xfrm>
            <a:custGeom>
              <a:rect b="b" l="l" r="r" t="t"/>
              <a:pathLst>
                <a:path extrusionOk="0" h="515" w="6840">
                  <a:moveTo>
                    <a:pt x="5050" y="1"/>
                  </a:moveTo>
                  <a:cubicBezTo>
                    <a:pt x="3429" y="1"/>
                    <a:pt x="1831" y="32"/>
                    <a:pt x="268" y="80"/>
                  </a:cubicBezTo>
                  <a:cubicBezTo>
                    <a:pt x="168" y="214"/>
                    <a:pt x="101" y="347"/>
                    <a:pt x="1" y="514"/>
                  </a:cubicBezTo>
                  <a:cubicBezTo>
                    <a:pt x="1735" y="447"/>
                    <a:pt x="3403" y="381"/>
                    <a:pt x="5071" y="381"/>
                  </a:cubicBezTo>
                  <a:lnTo>
                    <a:pt x="6472" y="381"/>
                  </a:lnTo>
                  <a:cubicBezTo>
                    <a:pt x="6606" y="247"/>
                    <a:pt x="6706" y="147"/>
                    <a:pt x="6839" y="14"/>
                  </a:cubicBezTo>
                  <a:cubicBezTo>
                    <a:pt x="6240" y="5"/>
                    <a:pt x="5644" y="1"/>
                    <a:pt x="50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4"/>
            <p:cNvSpPr/>
            <p:nvPr/>
          </p:nvSpPr>
          <p:spPr>
            <a:xfrm rot="-778553">
              <a:off x="1215343" y="765072"/>
              <a:ext cx="602452" cy="125758"/>
            </a:xfrm>
            <a:custGeom>
              <a:rect b="b" l="l" r="r" t="t"/>
              <a:pathLst>
                <a:path extrusionOk="0" h="5104" w="24451">
                  <a:moveTo>
                    <a:pt x="367" y="0"/>
                  </a:moveTo>
                  <a:cubicBezTo>
                    <a:pt x="234" y="100"/>
                    <a:pt x="134" y="234"/>
                    <a:pt x="0" y="367"/>
                  </a:cubicBezTo>
                  <a:cubicBezTo>
                    <a:pt x="8373" y="434"/>
                    <a:pt x="16645" y="2068"/>
                    <a:pt x="24451" y="5104"/>
                  </a:cubicBezTo>
                  <a:cubicBezTo>
                    <a:pt x="24217" y="4570"/>
                    <a:pt x="23951" y="4070"/>
                    <a:pt x="23684" y="3569"/>
                  </a:cubicBezTo>
                  <a:cubicBezTo>
                    <a:pt x="15811" y="1067"/>
                    <a:pt x="7772" y="133"/>
                    <a:pt x="3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4"/>
            <p:cNvSpPr/>
            <p:nvPr/>
          </p:nvSpPr>
          <p:spPr>
            <a:xfrm rot="-778553">
              <a:off x="1336794" y="1311006"/>
              <a:ext cx="447127" cy="76480"/>
            </a:xfrm>
            <a:custGeom>
              <a:rect b="b" l="l" r="r" t="t"/>
              <a:pathLst>
                <a:path extrusionOk="0" h="3104" w="18147">
                  <a:moveTo>
                    <a:pt x="1" y="1"/>
                  </a:moveTo>
                  <a:lnTo>
                    <a:pt x="1" y="1"/>
                  </a:lnTo>
                  <a:cubicBezTo>
                    <a:pt x="701" y="668"/>
                    <a:pt x="1468" y="1268"/>
                    <a:pt x="2302" y="1802"/>
                  </a:cubicBezTo>
                  <a:cubicBezTo>
                    <a:pt x="3536" y="2069"/>
                    <a:pt x="4837" y="2336"/>
                    <a:pt x="6138" y="2536"/>
                  </a:cubicBezTo>
                  <a:cubicBezTo>
                    <a:pt x="9441" y="2903"/>
                    <a:pt x="12776" y="3103"/>
                    <a:pt x="16112" y="3103"/>
                  </a:cubicBezTo>
                  <a:cubicBezTo>
                    <a:pt x="16813" y="2803"/>
                    <a:pt x="17480" y="2469"/>
                    <a:pt x="18147" y="2102"/>
                  </a:cubicBezTo>
                  <a:cubicBezTo>
                    <a:pt x="14844" y="2069"/>
                    <a:pt x="11575" y="1869"/>
                    <a:pt x="8407" y="1569"/>
                  </a:cubicBezTo>
                  <a:cubicBezTo>
                    <a:pt x="5571" y="1235"/>
                    <a:pt x="2769" y="73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4"/>
            <p:cNvSpPr/>
            <p:nvPr/>
          </p:nvSpPr>
          <p:spPr>
            <a:xfrm rot="-778666">
              <a:off x="1008529" y="743756"/>
              <a:ext cx="1010021" cy="647203"/>
            </a:xfrm>
            <a:custGeom>
              <a:rect b="b" l="l" r="r" t="t"/>
              <a:pathLst>
                <a:path extrusionOk="0" h="14102" w="22011">
                  <a:moveTo>
                    <a:pt x="3146" y="12135"/>
                  </a:moveTo>
                  <a:cubicBezTo>
                    <a:pt x="491" y="10852"/>
                    <a:pt x="11" y="8331"/>
                    <a:pt x="0" y="6379"/>
                  </a:cubicBezTo>
                  <a:cubicBezTo>
                    <a:pt x="-11" y="4427"/>
                    <a:pt x="948" y="1337"/>
                    <a:pt x="3079" y="422"/>
                  </a:cubicBezTo>
                  <a:cubicBezTo>
                    <a:pt x="5210" y="-493"/>
                    <a:pt x="9772" y="277"/>
                    <a:pt x="12784" y="890"/>
                  </a:cubicBezTo>
                  <a:cubicBezTo>
                    <a:pt x="15796" y="1504"/>
                    <a:pt x="19757" y="2419"/>
                    <a:pt x="21151" y="4103"/>
                  </a:cubicBezTo>
                  <a:cubicBezTo>
                    <a:pt x="22546" y="5788"/>
                    <a:pt x="22021" y="9335"/>
                    <a:pt x="21151" y="10997"/>
                  </a:cubicBezTo>
                  <a:cubicBezTo>
                    <a:pt x="20281" y="12659"/>
                    <a:pt x="18931" y="13886"/>
                    <a:pt x="15930" y="14076"/>
                  </a:cubicBezTo>
                  <a:cubicBezTo>
                    <a:pt x="12929" y="14266"/>
                    <a:pt x="5801" y="13418"/>
                    <a:pt x="3146" y="12135"/>
                  </a:cubicBezTo>
                  <a:close/>
                </a:path>
              </a:pathLst>
            </a:custGeom>
            <a:solidFill>
              <a:schemeClr val="accent6"/>
            </a:solidFill>
            <a:ln cap="flat" cmpd="sng" w="28575">
              <a:solidFill>
                <a:schemeClr val="dk1"/>
              </a:solidFill>
              <a:prstDash val="solid"/>
              <a:round/>
              <a:headEnd len="med" w="med" type="none"/>
              <a:tailEnd len="med" w="med" type="none"/>
            </a:ln>
          </p:spPr>
        </p:sp>
        <p:sp>
          <p:nvSpPr>
            <p:cNvPr id="1422" name="Google Shape;1422;p44"/>
            <p:cNvSpPr/>
            <p:nvPr/>
          </p:nvSpPr>
          <p:spPr>
            <a:xfrm rot="-778553">
              <a:off x="525647" y="722786"/>
              <a:ext cx="1982418" cy="1094669"/>
            </a:xfrm>
            <a:custGeom>
              <a:rect b="b" l="l" r="r" t="t"/>
              <a:pathLst>
                <a:path extrusionOk="0" h="44428" w="80458">
                  <a:moveTo>
                    <a:pt x="30582" y="2126"/>
                  </a:moveTo>
                  <a:cubicBezTo>
                    <a:pt x="31179" y="2126"/>
                    <a:pt x="31782" y="2130"/>
                    <a:pt x="32390" y="2139"/>
                  </a:cubicBezTo>
                  <a:cubicBezTo>
                    <a:pt x="39795" y="2272"/>
                    <a:pt x="47834" y="3239"/>
                    <a:pt x="55707" y="5741"/>
                  </a:cubicBezTo>
                  <a:cubicBezTo>
                    <a:pt x="57842" y="6408"/>
                    <a:pt x="59976" y="7209"/>
                    <a:pt x="62045" y="8110"/>
                  </a:cubicBezTo>
                  <a:cubicBezTo>
                    <a:pt x="65647" y="9677"/>
                    <a:pt x="69116" y="11579"/>
                    <a:pt x="72352" y="13847"/>
                  </a:cubicBezTo>
                  <a:lnTo>
                    <a:pt x="79457" y="19818"/>
                  </a:lnTo>
                  <a:cubicBezTo>
                    <a:pt x="73152" y="24188"/>
                    <a:pt x="64913" y="26089"/>
                    <a:pt x="57441" y="26856"/>
                  </a:cubicBezTo>
                  <a:cubicBezTo>
                    <a:pt x="54709" y="27127"/>
                    <a:pt x="51950" y="27262"/>
                    <a:pt x="49189" y="27262"/>
                  </a:cubicBezTo>
                  <a:cubicBezTo>
                    <a:pt x="48882" y="27262"/>
                    <a:pt x="48575" y="27260"/>
                    <a:pt x="48268" y="27257"/>
                  </a:cubicBezTo>
                  <a:cubicBezTo>
                    <a:pt x="48027" y="27259"/>
                    <a:pt x="47787" y="27260"/>
                    <a:pt x="47546" y="27260"/>
                  </a:cubicBezTo>
                  <a:cubicBezTo>
                    <a:pt x="44455" y="27260"/>
                    <a:pt x="41389" y="27063"/>
                    <a:pt x="38294" y="26723"/>
                  </a:cubicBezTo>
                  <a:cubicBezTo>
                    <a:pt x="36960" y="26489"/>
                    <a:pt x="35692" y="26256"/>
                    <a:pt x="34458" y="25989"/>
                  </a:cubicBezTo>
                  <a:cubicBezTo>
                    <a:pt x="31289" y="25289"/>
                    <a:pt x="28154" y="24355"/>
                    <a:pt x="25152" y="23187"/>
                  </a:cubicBezTo>
                  <a:cubicBezTo>
                    <a:pt x="8473" y="16816"/>
                    <a:pt x="1635" y="5908"/>
                    <a:pt x="1635" y="5908"/>
                  </a:cubicBezTo>
                  <a:lnTo>
                    <a:pt x="15244" y="3173"/>
                  </a:lnTo>
                  <a:cubicBezTo>
                    <a:pt x="18413" y="2739"/>
                    <a:pt x="21983" y="2372"/>
                    <a:pt x="25819" y="2205"/>
                  </a:cubicBezTo>
                  <a:cubicBezTo>
                    <a:pt x="27357" y="2157"/>
                    <a:pt x="28949" y="2126"/>
                    <a:pt x="30582" y="2126"/>
                  </a:cubicBezTo>
                  <a:close/>
                  <a:moveTo>
                    <a:pt x="31292" y="1"/>
                  </a:moveTo>
                  <a:cubicBezTo>
                    <a:pt x="31069" y="1"/>
                    <a:pt x="30846" y="2"/>
                    <a:pt x="30622" y="4"/>
                  </a:cubicBezTo>
                  <a:cubicBezTo>
                    <a:pt x="20648" y="71"/>
                    <a:pt x="9640" y="1071"/>
                    <a:pt x="801" y="6041"/>
                  </a:cubicBezTo>
                  <a:cubicBezTo>
                    <a:pt x="200" y="6408"/>
                    <a:pt x="0" y="7176"/>
                    <a:pt x="367" y="7776"/>
                  </a:cubicBezTo>
                  <a:cubicBezTo>
                    <a:pt x="5071" y="14581"/>
                    <a:pt x="13143" y="19551"/>
                    <a:pt x="20548" y="22820"/>
                  </a:cubicBezTo>
                  <a:cubicBezTo>
                    <a:pt x="22350" y="23621"/>
                    <a:pt x="24184" y="24321"/>
                    <a:pt x="26019" y="24922"/>
                  </a:cubicBezTo>
                  <a:lnTo>
                    <a:pt x="22283" y="28524"/>
                  </a:lnTo>
                  <a:cubicBezTo>
                    <a:pt x="21883" y="28925"/>
                    <a:pt x="21883" y="29558"/>
                    <a:pt x="22249" y="29959"/>
                  </a:cubicBezTo>
                  <a:cubicBezTo>
                    <a:pt x="22350" y="30059"/>
                    <a:pt x="22483" y="30125"/>
                    <a:pt x="22616" y="30192"/>
                  </a:cubicBezTo>
                  <a:cubicBezTo>
                    <a:pt x="22739" y="30248"/>
                    <a:pt x="22868" y="30274"/>
                    <a:pt x="22997" y="30274"/>
                  </a:cubicBezTo>
                  <a:cubicBezTo>
                    <a:pt x="23254" y="30274"/>
                    <a:pt x="23506" y="30170"/>
                    <a:pt x="23684" y="29992"/>
                  </a:cubicBezTo>
                  <a:lnTo>
                    <a:pt x="27820" y="26022"/>
                  </a:lnTo>
                  <a:cubicBezTo>
                    <a:pt x="27920" y="25922"/>
                    <a:pt x="28020" y="25789"/>
                    <a:pt x="28087" y="25622"/>
                  </a:cubicBezTo>
                  <a:cubicBezTo>
                    <a:pt x="31489" y="26656"/>
                    <a:pt x="34959" y="27423"/>
                    <a:pt x="38494" y="27924"/>
                  </a:cubicBezTo>
                  <a:cubicBezTo>
                    <a:pt x="38494" y="27991"/>
                    <a:pt x="38461" y="28024"/>
                    <a:pt x="38461" y="28091"/>
                  </a:cubicBezTo>
                  <a:lnTo>
                    <a:pt x="36360" y="43201"/>
                  </a:lnTo>
                  <a:cubicBezTo>
                    <a:pt x="36193" y="43979"/>
                    <a:pt x="36787" y="44428"/>
                    <a:pt x="37366" y="44428"/>
                  </a:cubicBezTo>
                  <a:cubicBezTo>
                    <a:pt x="37829" y="44428"/>
                    <a:pt x="38283" y="44140"/>
                    <a:pt x="38328" y="43502"/>
                  </a:cubicBezTo>
                  <a:lnTo>
                    <a:pt x="40462" y="28357"/>
                  </a:lnTo>
                  <a:lnTo>
                    <a:pt x="40462" y="28191"/>
                  </a:lnTo>
                  <a:cubicBezTo>
                    <a:pt x="43392" y="28522"/>
                    <a:pt x="46367" y="28717"/>
                    <a:pt x="49331" y="28717"/>
                  </a:cubicBezTo>
                  <a:cubicBezTo>
                    <a:pt x="49944" y="28717"/>
                    <a:pt x="50558" y="28708"/>
                    <a:pt x="51170" y="28691"/>
                  </a:cubicBezTo>
                  <a:cubicBezTo>
                    <a:pt x="51203" y="28758"/>
                    <a:pt x="51203" y="28824"/>
                    <a:pt x="51237" y="28891"/>
                  </a:cubicBezTo>
                  <a:lnTo>
                    <a:pt x="53238" y="33695"/>
                  </a:lnTo>
                  <a:cubicBezTo>
                    <a:pt x="53338" y="33961"/>
                    <a:pt x="53538" y="34162"/>
                    <a:pt x="53805" y="34262"/>
                  </a:cubicBezTo>
                  <a:cubicBezTo>
                    <a:pt x="53939" y="34312"/>
                    <a:pt x="54072" y="34337"/>
                    <a:pt x="54206" y="34337"/>
                  </a:cubicBezTo>
                  <a:cubicBezTo>
                    <a:pt x="54339" y="34337"/>
                    <a:pt x="54472" y="34312"/>
                    <a:pt x="54606" y="34262"/>
                  </a:cubicBezTo>
                  <a:cubicBezTo>
                    <a:pt x="55106" y="34028"/>
                    <a:pt x="55340" y="33428"/>
                    <a:pt x="55106" y="32927"/>
                  </a:cubicBezTo>
                  <a:lnTo>
                    <a:pt x="53305" y="28624"/>
                  </a:lnTo>
                  <a:cubicBezTo>
                    <a:pt x="53972" y="28591"/>
                    <a:pt x="54606" y="28558"/>
                    <a:pt x="55240" y="28524"/>
                  </a:cubicBezTo>
                  <a:cubicBezTo>
                    <a:pt x="63712" y="27957"/>
                    <a:pt x="72452" y="26156"/>
                    <a:pt x="79557" y="21319"/>
                  </a:cubicBezTo>
                  <a:cubicBezTo>
                    <a:pt x="80191" y="20885"/>
                    <a:pt x="80458" y="19918"/>
                    <a:pt x="79791" y="19351"/>
                  </a:cubicBezTo>
                  <a:cubicBezTo>
                    <a:pt x="76822" y="16716"/>
                    <a:pt x="73853" y="13980"/>
                    <a:pt x="70584" y="11746"/>
                  </a:cubicBezTo>
                  <a:cubicBezTo>
                    <a:pt x="58896" y="4096"/>
                    <a:pt x="45237" y="1"/>
                    <a:pt x="31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4"/>
            <p:cNvSpPr/>
            <p:nvPr/>
          </p:nvSpPr>
          <p:spPr>
            <a:xfrm rot="-778553">
              <a:off x="529926" y="929731"/>
              <a:ext cx="595898" cy="517004"/>
            </a:xfrm>
            <a:custGeom>
              <a:rect b="b" l="l" r="r" t="t"/>
              <a:pathLst>
                <a:path extrusionOk="0" h="20983" w="24185">
                  <a:moveTo>
                    <a:pt x="24185" y="0"/>
                  </a:moveTo>
                  <a:cubicBezTo>
                    <a:pt x="20349" y="167"/>
                    <a:pt x="16779" y="534"/>
                    <a:pt x="13610" y="968"/>
                  </a:cubicBezTo>
                  <a:lnTo>
                    <a:pt x="1" y="3703"/>
                  </a:lnTo>
                  <a:cubicBezTo>
                    <a:pt x="1" y="3703"/>
                    <a:pt x="6839" y="14611"/>
                    <a:pt x="23518" y="20982"/>
                  </a:cubicBezTo>
                  <a:cubicBezTo>
                    <a:pt x="23217" y="20482"/>
                    <a:pt x="22950" y="19981"/>
                    <a:pt x="22717" y="19481"/>
                  </a:cubicBezTo>
                  <a:cubicBezTo>
                    <a:pt x="16879" y="17279"/>
                    <a:pt x="11409" y="14144"/>
                    <a:pt x="6605" y="10141"/>
                  </a:cubicBezTo>
                  <a:cubicBezTo>
                    <a:pt x="5038" y="8840"/>
                    <a:pt x="3603" y="7439"/>
                    <a:pt x="2236" y="5971"/>
                  </a:cubicBezTo>
                  <a:lnTo>
                    <a:pt x="1702" y="5338"/>
                  </a:lnTo>
                  <a:cubicBezTo>
                    <a:pt x="8440" y="1935"/>
                    <a:pt x="16346" y="734"/>
                    <a:pt x="23951" y="434"/>
                  </a:cubicBezTo>
                  <a:cubicBezTo>
                    <a:pt x="24018" y="301"/>
                    <a:pt x="24118" y="167"/>
                    <a:pt x="24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4"/>
            <p:cNvSpPr/>
            <p:nvPr/>
          </p:nvSpPr>
          <p:spPr>
            <a:xfrm rot="-778553">
              <a:off x="1896950" y="769351"/>
              <a:ext cx="543294" cy="461935"/>
            </a:xfrm>
            <a:custGeom>
              <a:rect b="b" l="l" r="r" t="t"/>
              <a:pathLst>
                <a:path extrusionOk="0" h="18748" w="22050">
                  <a:moveTo>
                    <a:pt x="4604" y="1"/>
                  </a:moveTo>
                  <a:lnTo>
                    <a:pt x="4604" y="1"/>
                  </a:lnTo>
                  <a:cubicBezTo>
                    <a:pt x="4770" y="601"/>
                    <a:pt x="4904" y="1201"/>
                    <a:pt x="5004" y="1835"/>
                  </a:cubicBezTo>
                  <a:cubicBezTo>
                    <a:pt x="7372" y="3003"/>
                    <a:pt x="9640" y="4337"/>
                    <a:pt x="11875" y="5805"/>
                  </a:cubicBezTo>
                  <a:cubicBezTo>
                    <a:pt x="14511" y="7673"/>
                    <a:pt x="17046" y="9741"/>
                    <a:pt x="19414" y="11943"/>
                  </a:cubicBezTo>
                  <a:cubicBezTo>
                    <a:pt x="13877" y="15312"/>
                    <a:pt x="7439" y="17046"/>
                    <a:pt x="834" y="17780"/>
                  </a:cubicBezTo>
                  <a:cubicBezTo>
                    <a:pt x="567" y="18114"/>
                    <a:pt x="300" y="18414"/>
                    <a:pt x="0" y="18747"/>
                  </a:cubicBezTo>
                  <a:cubicBezTo>
                    <a:pt x="7472" y="17980"/>
                    <a:pt x="15745" y="16079"/>
                    <a:pt x="22049" y="11709"/>
                  </a:cubicBezTo>
                  <a:lnTo>
                    <a:pt x="14911" y="5738"/>
                  </a:lnTo>
                  <a:cubicBezTo>
                    <a:pt x="11675" y="3470"/>
                    <a:pt x="8206" y="1568"/>
                    <a:pt x="4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4"/>
            <p:cNvSpPr/>
            <p:nvPr/>
          </p:nvSpPr>
          <p:spPr>
            <a:xfrm rot="-778553">
              <a:off x="1343045" y="857248"/>
              <a:ext cx="384667" cy="364635"/>
            </a:xfrm>
            <a:custGeom>
              <a:rect b="b" l="l" r="r" t="t"/>
              <a:pathLst>
                <a:path extrusionOk="0" h="14799" w="15612">
                  <a:moveTo>
                    <a:pt x="7355" y="1"/>
                  </a:moveTo>
                  <a:cubicBezTo>
                    <a:pt x="5452" y="1"/>
                    <a:pt x="3564" y="732"/>
                    <a:pt x="2136" y="2178"/>
                  </a:cubicBezTo>
                  <a:cubicBezTo>
                    <a:pt x="3470" y="4413"/>
                    <a:pt x="2469" y="7315"/>
                    <a:pt x="1" y="8249"/>
                  </a:cubicBezTo>
                  <a:cubicBezTo>
                    <a:pt x="429" y="12104"/>
                    <a:pt x="3715" y="14799"/>
                    <a:pt x="7324" y="14799"/>
                  </a:cubicBezTo>
                  <a:cubicBezTo>
                    <a:pt x="8211" y="14799"/>
                    <a:pt x="9119" y="14636"/>
                    <a:pt x="10008" y="14287"/>
                  </a:cubicBezTo>
                  <a:cubicBezTo>
                    <a:pt x="10008" y="14120"/>
                    <a:pt x="10008" y="13953"/>
                    <a:pt x="10041" y="13786"/>
                  </a:cubicBezTo>
                  <a:cubicBezTo>
                    <a:pt x="10168" y="12269"/>
                    <a:pt x="11433" y="11141"/>
                    <a:pt x="12928" y="11141"/>
                  </a:cubicBezTo>
                  <a:cubicBezTo>
                    <a:pt x="13010" y="11141"/>
                    <a:pt x="13093" y="11144"/>
                    <a:pt x="13177" y="11151"/>
                  </a:cubicBezTo>
                  <a:cubicBezTo>
                    <a:pt x="13344" y="11151"/>
                    <a:pt x="13510" y="11184"/>
                    <a:pt x="13677" y="11251"/>
                  </a:cubicBezTo>
                  <a:cubicBezTo>
                    <a:pt x="15612" y="8049"/>
                    <a:pt x="14878" y="3879"/>
                    <a:pt x="11943" y="1577"/>
                  </a:cubicBezTo>
                  <a:cubicBezTo>
                    <a:pt x="10583" y="523"/>
                    <a:pt x="8964" y="1"/>
                    <a:pt x="7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4"/>
            <p:cNvSpPr/>
            <p:nvPr/>
          </p:nvSpPr>
          <p:spPr>
            <a:xfrm rot="-778553">
              <a:off x="1179254" y="915192"/>
              <a:ext cx="221777" cy="205811"/>
            </a:xfrm>
            <a:custGeom>
              <a:rect b="b" l="l" r="r" t="t"/>
              <a:pathLst>
                <a:path extrusionOk="0" h="8353" w="9001">
                  <a:moveTo>
                    <a:pt x="4848" y="0"/>
                  </a:moveTo>
                  <a:cubicBezTo>
                    <a:pt x="2409" y="0"/>
                    <a:pt x="1" y="2126"/>
                    <a:pt x="695" y="5141"/>
                  </a:cubicBezTo>
                  <a:cubicBezTo>
                    <a:pt x="1141" y="7021"/>
                    <a:pt x="2834" y="8352"/>
                    <a:pt x="4787" y="8352"/>
                  </a:cubicBezTo>
                  <a:cubicBezTo>
                    <a:pt x="4879" y="8352"/>
                    <a:pt x="4971" y="8349"/>
                    <a:pt x="5065" y="8343"/>
                  </a:cubicBezTo>
                  <a:cubicBezTo>
                    <a:pt x="7099" y="8210"/>
                    <a:pt x="8734" y="6575"/>
                    <a:pt x="8901" y="4541"/>
                  </a:cubicBezTo>
                  <a:cubicBezTo>
                    <a:pt x="9001" y="3673"/>
                    <a:pt x="8801" y="2806"/>
                    <a:pt x="8334" y="2039"/>
                  </a:cubicBezTo>
                  <a:cubicBezTo>
                    <a:pt x="7482" y="615"/>
                    <a:pt x="6161" y="0"/>
                    <a:pt x="48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4"/>
            <p:cNvSpPr/>
            <p:nvPr/>
          </p:nvSpPr>
          <p:spPr>
            <a:xfrm rot="-778553">
              <a:off x="1622982" y="1097007"/>
              <a:ext cx="163579" cy="143917"/>
            </a:xfrm>
            <a:custGeom>
              <a:rect b="b" l="l" r="r" t="t"/>
              <a:pathLst>
                <a:path extrusionOk="0" h="5841" w="6639">
                  <a:moveTo>
                    <a:pt x="2921" y="1"/>
                  </a:moveTo>
                  <a:cubicBezTo>
                    <a:pt x="1426" y="1"/>
                    <a:pt x="161" y="1129"/>
                    <a:pt x="34" y="2646"/>
                  </a:cubicBezTo>
                  <a:cubicBezTo>
                    <a:pt x="1" y="2813"/>
                    <a:pt x="1" y="2980"/>
                    <a:pt x="34" y="3147"/>
                  </a:cubicBezTo>
                  <a:cubicBezTo>
                    <a:pt x="149" y="4779"/>
                    <a:pt x="1516" y="5841"/>
                    <a:pt x="2944" y="5841"/>
                  </a:cubicBezTo>
                  <a:cubicBezTo>
                    <a:pt x="3588" y="5841"/>
                    <a:pt x="4245" y="5625"/>
                    <a:pt x="4804" y="5148"/>
                  </a:cubicBezTo>
                  <a:cubicBezTo>
                    <a:pt x="6639" y="3614"/>
                    <a:pt x="5972" y="678"/>
                    <a:pt x="3670" y="111"/>
                  </a:cubicBezTo>
                  <a:cubicBezTo>
                    <a:pt x="3503" y="44"/>
                    <a:pt x="3337" y="11"/>
                    <a:pt x="3170" y="11"/>
                  </a:cubicBezTo>
                  <a:cubicBezTo>
                    <a:pt x="3086" y="4"/>
                    <a:pt x="3003" y="1"/>
                    <a:pt x="29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44"/>
          <p:cNvGrpSpPr/>
          <p:nvPr/>
        </p:nvGrpSpPr>
        <p:grpSpPr>
          <a:xfrm>
            <a:off x="6399173" y="1725213"/>
            <a:ext cx="862778" cy="1140533"/>
            <a:chOff x="3470573" y="1195250"/>
            <a:chExt cx="862778" cy="1140533"/>
          </a:xfrm>
        </p:grpSpPr>
        <p:sp>
          <p:nvSpPr>
            <p:cNvPr id="1429" name="Google Shape;1429;p44"/>
            <p:cNvSpPr/>
            <p:nvPr/>
          </p:nvSpPr>
          <p:spPr>
            <a:xfrm flipH="1" rot="-994676">
              <a:off x="3602482" y="1259685"/>
              <a:ext cx="598948" cy="1011688"/>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4"/>
            <p:cNvSpPr/>
            <p:nvPr/>
          </p:nvSpPr>
          <p:spPr>
            <a:xfrm flipH="1" rot="-994676">
              <a:off x="3668634" y="1313222"/>
              <a:ext cx="475175" cy="902039"/>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4"/>
            <p:cNvSpPr/>
            <p:nvPr/>
          </p:nvSpPr>
          <p:spPr>
            <a:xfrm flipH="1" rot="-994676">
              <a:off x="3602495" y="1259661"/>
              <a:ext cx="598948" cy="1011688"/>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4"/>
            <p:cNvSpPr/>
            <p:nvPr/>
          </p:nvSpPr>
          <p:spPr>
            <a:xfrm flipH="1" rot="-994676">
              <a:off x="3680150" y="1338569"/>
              <a:ext cx="416439" cy="882434"/>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4"/>
            <p:cNvSpPr/>
            <p:nvPr/>
          </p:nvSpPr>
          <p:spPr>
            <a:xfrm flipH="1" rot="-994676">
              <a:off x="3669557" y="1328141"/>
              <a:ext cx="437296" cy="902039"/>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4"/>
            <p:cNvSpPr/>
            <p:nvPr/>
          </p:nvSpPr>
          <p:spPr>
            <a:xfrm flipH="1" rot="-994676">
              <a:off x="3790799" y="1390031"/>
              <a:ext cx="351167" cy="809335"/>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4"/>
            <p:cNvSpPr/>
            <p:nvPr/>
          </p:nvSpPr>
          <p:spPr>
            <a:xfrm flipH="1" rot="-994676">
              <a:off x="3780167" y="1379609"/>
              <a:ext cx="372063" cy="828940"/>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44"/>
          <p:cNvGrpSpPr/>
          <p:nvPr/>
        </p:nvGrpSpPr>
        <p:grpSpPr>
          <a:xfrm>
            <a:off x="7514524" y="173704"/>
            <a:ext cx="1583578" cy="1298013"/>
            <a:chOff x="7514524" y="173704"/>
            <a:chExt cx="1583578" cy="1298013"/>
          </a:xfrm>
        </p:grpSpPr>
        <p:sp>
          <p:nvSpPr>
            <p:cNvPr id="1437" name="Google Shape;1437;p44"/>
            <p:cNvSpPr/>
            <p:nvPr/>
          </p:nvSpPr>
          <p:spPr>
            <a:xfrm flipH="1" rot="929033">
              <a:off x="7618479" y="339807"/>
              <a:ext cx="1375668" cy="965808"/>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4"/>
            <p:cNvSpPr/>
            <p:nvPr/>
          </p:nvSpPr>
          <p:spPr>
            <a:xfrm flipH="1" rot="929033">
              <a:off x="7641329" y="417552"/>
              <a:ext cx="1303919" cy="804011"/>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4"/>
            <p:cNvSpPr/>
            <p:nvPr/>
          </p:nvSpPr>
          <p:spPr>
            <a:xfrm flipH="1" rot="929033">
              <a:off x="7618479" y="339807"/>
              <a:ext cx="1375668" cy="965808"/>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4"/>
            <p:cNvSpPr/>
            <p:nvPr/>
          </p:nvSpPr>
          <p:spPr>
            <a:xfrm flipH="1" rot="929033">
              <a:off x="7641319" y="417628"/>
              <a:ext cx="1303919" cy="80393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4"/>
            <p:cNvSpPr/>
            <p:nvPr/>
          </p:nvSpPr>
          <p:spPr>
            <a:xfrm flipH="1" rot="929033">
              <a:off x="7663635" y="402293"/>
              <a:ext cx="1262420" cy="836204"/>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2" name="Google Shape;1442;p44"/>
          <p:cNvGrpSpPr/>
          <p:nvPr/>
        </p:nvGrpSpPr>
        <p:grpSpPr>
          <a:xfrm>
            <a:off x="29852" y="2674101"/>
            <a:ext cx="2640220" cy="2606239"/>
            <a:chOff x="830352" y="2465976"/>
            <a:chExt cx="2640220" cy="2606239"/>
          </a:xfrm>
        </p:grpSpPr>
        <p:sp>
          <p:nvSpPr>
            <p:cNvPr id="1443" name="Google Shape;1443;p44"/>
            <p:cNvSpPr/>
            <p:nvPr/>
          </p:nvSpPr>
          <p:spPr>
            <a:xfrm rot="1716078">
              <a:off x="1214081" y="2811420"/>
              <a:ext cx="1899676" cy="1929824"/>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38100">
              <a:solidFill>
                <a:srgbClr val="FFFFFF"/>
              </a:solidFill>
              <a:prstDash val="solid"/>
              <a:miter lim="33357"/>
              <a:headEnd len="sm" w="sm" type="none"/>
              <a:tailEnd len="sm" w="sm" type="none"/>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4"/>
            <p:cNvSpPr/>
            <p:nvPr/>
          </p:nvSpPr>
          <p:spPr>
            <a:xfrm rot="1716078">
              <a:off x="1187166" y="2796947"/>
              <a:ext cx="1899676" cy="1929824"/>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762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4"/>
            <p:cNvSpPr/>
            <p:nvPr/>
          </p:nvSpPr>
          <p:spPr>
            <a:xfrm rot="1716078">
              <a:off x="1161209" y="3304566"/>
              <a:ext cx="1820095" cy="1169523"/>
            </a:xfrm>
            <a:custGeom>
              <a:rect b="b" l="l" r="r" t="t"/>
              <a:pathLst>
                <a:path extrusionOk="0" h="20074" w="29755">
                  <a:moveTo>
                    <a:pt x="16972" y="0"/>
                  </a:moveTo>
                  <a:cubicBezTo>
                    <a:pt x="16128" y="0"/>
                    <a:pt x="15240" y="57"/>
                    <a:pt x="14310" y="182"/>
                  </a:cubicBezTo>
                  <a:cubicBezTo>
                    <a:pt x="3903" y="1583"/>
                    <a:pt x="0" y="14626"/>
                    <a:pt x="0" y="14626"/>
                  </a:cubicBezTo>
                  <a:cubicBezTo>
                    <a:pt x="0" y="14626"/>
                    <a:pt x="4528" y="20074"/>
                    <a:pt x="12650" y="20074"/>
                  </a:cubicBezTo>
                  <a:cubicBezTo>
                    <a:pt x="14312" y="20074"/>
                    <a:pt x="16125" y="19846"/>
                    <a:pt x="18080" y="19296"/>
                  </a:cubicBezTo>
                  <a:cubicBezTo>
                    <a:pt x="27953" y="16494"/>
                    <a:pt x="29755" y="5920"/>
                    <a:pt x="29755" y="5920"/>
                  </a:cubicBezTo>
                  <a:cubicBezTo>
                    <a:pt x="29755" y="5920"/>
                    <a:pt x="25578" y="0"/>
                    <a:pt x="16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4"/>
            <p:cNvSpPr/>
            <p:nvPr/>
          </p:nvSpPr>
          <p:spPr>
            <a:xfrm rot="1716078">
              <a:off x="1122563" y="3267718"/>
              <a:ext cx="1899676" cy="1243281"/>
            </a:xfrm>
            <a:custGeom>
              <a:rect b="b" l="l" r="r" t="t"/>
              <a:pathLst>
                <a:path extrusionOk="0" h="21340" w="31056">
                  <a:moveTo>
                    <a:pt x="17610" y="1249"/>
                  </a:moveTo>
                  <a:cubicBezTo>
                    <a:pt x="24971" y="1249"/>
                    <a:pt x="28912" y="5645"/>
                    <a:pt x="29722" y="6695"/>
                  </a:cubicBezTo>
                  <a:cubicBezTo>
                    <a:pt x="29388" y="8296"/>
                    <a:pt x="27086" y="16936"/>
                    <a:pt x="18580" y="19338"/>
                  </a:cubicBezTo>
                  <a:cubicBezTo>
                    <a:pt x="16656" y="19878"/>
                    <a:pt x="14878" y="20102"/>
                    <a:pt x="13253" y="20102"/>
                  </a:cubicBezTo>
                  <a:cubicBezTo>
                    <a:pt x="6457" y="20102"/>
                    <a:pt x="2337" y="16185"/>
                    <a:pt x="1368" y="15135"/>
                  </a:cubicBezTo>
                  <a:cubicBezTo>
                    <a:pt x="2035" y="13133"/>
                    <a:pt x="6005" y="2659"/>
                    <a:pt x="15011" y="1425"/>
                  </a:cubicBezTo>
                  <a:cubicBezTo>
                    <a:pt x="15920" y="1304"/>
                    <a:pt x="16786" y="1249"/>
                    <a:pt x="17610" y="1249"/>
                  </a:cubicBezTo>
                  <a:close/>
                  <a:moveTo>
                    <a:pt x="17659" y="0"/>
                  </a:moveTo>
                  <a:cubicBezTo>
                    <a:pt x="16777" y="0"/>
                    <a:pt x="15850" y="60"/>
                    <a:pt x="14878" y="191"/>
                  </a:cubicBezTo>
                  <a:cubicBezTo>
                    <a:pt x="4170" y="1658"/>
                    <a:pt x="234" y="14534"/>
                    <a:pt x="67" y="15101"/>
                  </a:cubicBezTo>
                  <a:cubicBezTo>
                    <a:pt x="0" y="15301"/>
                    <a:pt x="34" y="15502"/>
                    <a:pt x="167" y="15668"/>
                  </a:cubicBezTo>
                  <a:cubicBezTo>
                    <a:pt x="3603" y="19271"/>
                    <a:pt x="8340" y="21339"/>
                    <a:pt x="13343" y="21339"/>
                  </a:cubicBezTo>
                  <a:cubicBezTo>
                    <a:pt x="15211" y="21306"/>
                    <a:pt x="17113" y="21039"/>
                    <a:pt x="18914" y="20538"/>
                  </a:cubicBezTo>
                  <a:cubicBezTo>
                    <a:pt x="29021" y="17670"/>
                    <a:pt x="31023" y="6762"/>
                    <a:pt x="31023" y="6662"/>
                  </a:cubicBezTo>
                  <a:cubicBezTo>
                    <a:pt x="31056" y="6495"/>
                    <a:pt x="31023" y="6328"/>
                    <a:pt x="30922" y="6195"/>
                  </a:cubicBezTo>
                  <a:cubicBezTo>
                    <a:pt x="30741" y="5922"/>
                    <a:pt x="26453" y="0"/>
                    <a:pt x="17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4"/>
            <p:cNvSpPr/>
            <p:nvPr/>
          </p:nvSpPr>
          <p:spPr>
            <a:xfrm rot="1716078">
              <a:off x="1460012" y="2877480"/>
              <a:ext cx="399803" cy="456181"/>
            </a:xfrm>
            <a:custGeom>
              <a:rect b="b" l="l" r="r" t="t"/>
              <a:pathLst>
                <a:path extrusionOk="0" h="7830" w="6536">
                  <a:moveTo>
                    <a:pt x="886" y="1"/>
                  </a:moveTo>
                  <a:cubicBezTo>
                    <a:pt x="431" y="1"/>
                    <a:pt x="0" y="539"/>
                    <a:pt x="364" y="1025"/>
                  </a:cubicBezTo>
                  <a:lnTo>
                    <a:pt x="5335" y="7563"/>
                  </a:lnTo>
                  <a:cubicBezTo>
                    <a:pt x="5468" y="7729"/>
                    <a:pt x="5635" y="7830"/>
                    <a:pt x="5835" y="7830"/>
                  </a:cubicBezTo>
                  <a:cubicBezTo>
                    <a:pt x="5968" y="7796"/>
                    <a:pt x="6102" y="7763"/>
                    <a:pt x="6235" y="7663"/>
                  </a:cubicBezTo>
                  <a:cubicBezTo>
                    <a:pt x="6502" y="7463"/>
                    <a:pt x="6535" y="7062"/>
                    <a:pt x="6335" y="6795"/>
                  </a:cubicBezTo>
                  <a:lnTo>
                    <a:pt x="1365" y="257"/>
                  </a:lnTo>
                  <a:cubicBezTo>
                    <a:pt x="1229" y="76"/>
                    <a:pt x="1056" y="1"/>
                    <a:pt x="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4"/>
            <p:cNvSpPr/>
            <p:nvPr/>
          </p:nvSpPr>
          <p:spPr>
            <a:xfrm rot="1716078">
              <a:off x="2148505" y="2803807"/>
              <a:ext cx="218619" cy="569148"/>
            </a:xfrm>
            <a:custGeom>
              <a:rect b="b" l="l" r="r" t="t"/>
              <a:pathLst>
                <a:path extrusionOk="0" h="9769" w="3574">
                  <a:moveTo>
                    <a:pt x="759" y="0"/>
                  </a:moveTo>
                  <a:cubicBezTo>
                    <a:pt x="381" y="0"/>
                    <a:pt x="0" y="306"/>
                    <a:pt x="138" y="795"/>
                  </a:cubicBezTo>
                  <a:lnTo>
                    <a:pt x="2272" y="9302"/>
                  </a:lnTo>
                  <a:cubicBezTo>
                    <a:pt x="2339" y="9568"/>
                    <a:pt x="2573" y="9769"/>
                    <a:pt x="2873" y="9769"/>
                  </a:cubicBezTo>
                  <a:lnTo>
                    <a:pt x="3006" y="9769"/>
                  </a:lnTo>
                  <a:cubicBezTo>
                    <a:pt x="3373" y="9668"/>
                    <a:pt x="3573" y="9335"/>
                    <a:pt x="3473" y="9001"/>
                  </a:cubicBezTo>
                  <a:lnTo>
                    <a:pt x="1372" y="495"/>
                  </a:lnTo>
                  <a:cubicBezTo>
                    <a:pt x="1289" y="151"/>
                    <a:pt x="1025"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4"/>
            <p:cNvSpPr/>
            <p:nvPr/>
          </p:nvSpPr>
          <p:spPr>
            <a:xfrm rot="1716078">
              <a:off x="2711488" y="3042216"/>
              <a:ext cx="142096" cy="584762"/>
            </a:xfrm>
            <a:custGeom>
              <a:rect b="b" l="l" r="r" t="t"/>
              <a:pathLst>
                <a:path extrusionOk="0" h="10037" w="2323">
                  <a:moveTo>
                    <a:pt x="1639" y="0"/>
                  </a:moveTo>
                  <a:cubicBezTo>
                    <a:pt x="1350" y="0"/>
                    <a:pt x="1065" y="179"/>
                    <a:pt x="1034" y="563"/>
                  </a:cubicBezTo>
                  <a:lnTo>
                    <a:pt x="67" y="9369"/>
                  </a:lnTo>
                  <a:cubicBezTo>
                    <a:pt x="0" y="9703"/>
                    <a:pt x="267" y="10003"/>
                    <a:pt x="600" y="10037"/>
                  </a:cubicBezTo>
                  <a:lnTo>
                    <a:pt x="667" y="10037"/>
                  </a:lnTo>
                  <a:cubicBezTo>
                    <a:pt x="1001" y="10037"/>
                    <a:pt x="1268" y="9803"/>
                    <a:pt x="1301" y="9503"/>
                  </a:cubicBezTo>
                  <a:lnTo>
                    <a:pt x="2268" y="696"/>
                  </a:lnTo>
                  <a:cubicBezTo>
                    <a:pt x="2322" y="246"/>
                    <a:pt x="1978"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4"/>
            <p:cNvSpPr/>
            <p:nvPr/>
          </p:nvSpPr>
          <p:spPr>
            <a:xfrm rot="1716078">
              <a:off x="1288933" y="4137909"/>
              <a:ext cx="184731" cy="261299"/>
            </a:xfrm>
            <a:custGeom>
              <a:rect b="b" l="l" r="r" t="t"/>
              <a:pathLst>
                <a:path extrusionOk="0" h="4485" w="3020">
                  <a:moveTo>
                    <a:pt x="2190" y="1"/>
                  </a:moveTo>
                  <a:cubicBezTo>
                    <a:pt x="1970" y="1"/>
                    <a:pt x="1751" y="114"/>
                    <a:pt x="1635" y="382"/>
                  </a:cubicBezTo>
                  <a:lnTo>
                    <a:pt x="134" y="3584"/>
                  </a:lnTo>
                  <a:cubicBezTo>
                    <a:pt x="1" y="3884"/>
                    <a:pt x="134" y="4285"/>
                    <a:pt x="434" y="4418"/>
                  </a:cubicBezTo>
                  <a:cubicBezTo>
                    <a:pt x="534" y="4451"/>
                    <a:pt x="601" y="4485"/>
                    <a:pt x="701" y="4485"/>
                  </a:cubicBezTo>
                  <a:cubicBezTo>
                    <a:pt x="935" y="4485"/>
                    <a:pt x="1168" y="4351"/>
                    <a:pt x="1268" y="4118"/>
                  </a:cubicBezTo>
                  <a:lnTo>
                    <a:pt x="2803" y="916"/>
                  </a:lnTo>
                  <a:cubicBezTo>
                    <a:pt x="3020" y="395"/>
                    <a:pt x="2601"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4"/>
            <p:cNvSpPr/>
            <p:nvPr/>
          </p:nvSpPr>
          <p:spPr>
            <a:xfrm rot="1716078">
              <a:off x="1765583" y="4377325"/>
              <a:ext cx="112735" cy="280758"/>
            </a:xfrm>
            <a:custGeom>
              <a:rect b="b" l="l" r="r" t="t"/>
              <a:pathLst>
                <a:path extrusionOk="0" h="4819" w="1843">
                  <a:moveTo>
                    <a:pt x="697" y="0"/>
                  </a:moveTo>
                  <a:cubicBezTo>
                    <a:pt x="351" y="0"/>
                    <a:pt x="1" y="257"/>
                    <a:pt x="74" y="715"/>
                  </a:cubicBezTo>
                  <a:lnTo>
                    <a:pt x="541" y="4284"/>
                  </a:lnTo>
                  <a:cubicBezTo>
                    <a:pt x="575" y="4585"/>
                    <a:pt x="841" y="4818"/>
                    <a:pt x="1175" y="4818"/>
                  </a:cubicBezTo>
                  <a:lnTo>
                    <a:pt x="1242" y="4818"/>
                  </a:lnTo>
                  <a:cubicBezTo>
                    <a:pt x="1609" y="4751"/>
                    <a:pt x="1842" y="4451"/>
                    <a:pt x="1775" y="4118"/>
                  </a:cubicBezTo>
                  <a:lnTo>
                    <a:pt x="1308" y="548"/>
                  </a:lnTo>
                  <a:cubicBezTo>
                    <a:pt x="1263" y="173"/>
                    <a:pt x="981"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4"/>
            <p:cNvSpPr/>
            <p:nvPr/>
          </p:nvSpPr>
          <p:spPr>
            <a:xfrm rot="1716078">
              <a:off x="2295952" y="4447745"/>
              <a:ext cx="234646" cy="210088"/>
            </a:xfrm>
            <a:custGeom>
              <a:rect b="b" l="l" r="r" t="t"/>
              <a:pathLst>
                <a:path extrusionOk="0" h="3606" w="3836">
                  <a:moveTo>
                    <a:pt x="896" y="0"/>
                  </a:moveTo>
                  <a:cubicBezTo>
                    <a:pt x="421" y="0"/>
                    <a:pt x="1" y="613"/>
                    <a:pt x="433" y="1070"/>
                  </a:cubicBezTo>
                  <a:lnTo>
                    <a:pt x="2668" y="3438"/>
                  </a:lnTo>
                  <a:cubicBezTo>
                    <a:pt x="2801" y="3538"/>
                    <a:pt x="2968" y="3605"/>
                    <a:pt x="3135" y="3605"/>
                  </a:cubicBezTo>
                  <a:cubicBezTo>
                    <a:pt x="3301" y="3605"/>
                    <a:pt x="3468" y="3572"/>
                    <a:pt x="3568" y="3438"/>
                  </a:cubicBezTo>
                  <a:cubicBezTo>
                    <a:pt x="3835" y="3205"/>
                    <a:pt x="3835" y="2805"/>
                    <a:pt x="3568" y="2571"/>
                  </a:cubicBezTo>
                  <a:lnTo>
                    <a:pt x="1333" y="203"/>
                  </a:lnTo>
                  <a:cubicBezTo>
                    <a:pt x="1198" y="60"/>
                    <a:pt x="1044" y="0"/>
                    <a:pt x="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4"/>
            <p:cNvSpPr/>
            <p:nvPr/>
          </p:nvSpPr>
          <p:spPr>
            <a:xfrm rot="1716078">
              <a:off x="1555264" y="3412244"/>
              <a:ext cx="1026422" cy="943006"/>
            </a:xfrm>
            <a:custGeom>
              <a:rect b="b" l="l" r="r" t="t"/>
              <a:pathLst>
                <a:path extrusionOk="0" h="16186" w="16780">
                  <a:moveTo>
                    <a:pt x="8321" y="0"/>
                  </a:moveTo>
                  <a:cubicBezTo>
                    <a:pt x="7986" y="0"/>
                    <a:pt x="7647" y="22"/>
                    <a:pt x="7306" y="67"/>
                  </a:cubicBezTo>
                  <a:cubicBezTo>
                    <a:pt x="3003" y="668"/>
                    <a:pt x="1" y="4737"/>
                    <a:pt x="601" y="9140"/>
                  </a:cubicBezTo>
                  <a:cubicBezTo>
                    <a:pt x="1152" y="13211"/>
                    <a:pt x="4538" y="16186"/>
                    <a:pt x="8417" y="16186"/>
                  </a:cubicBezTo>
                  <a:cubicBezTo>
                    <a:pt x="8766" y="16186"/>
                    <a:pt x="9119" y="16162"/>
                    <a:pt x="9474" y="16112"/>
                  </a:cubicBezTo>
                  <a:cubicBezTo>
                    <a:pt x="13777" y="15545"/>
                    <a:pt x="16779" y="11475"/>
                    <a:pt x="16179" y="7039"/>
                  </a:cubicBezTo>
                  <a:cubicBezTo>
                    <a:pt x="15626" y="2954"/>
                    <a:pt x="12217" y="0"/>
                    <a:pt x="83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4"/>
            <p:cNvSpPr/>
            <p:nvPr/>
          </p:nvSpPr>
          <p:spPr>
            <a:xfrm rot="1716078">
              <a:off x="1493919" y="3374498"/>
              <a:ext cx="1095727" cy="992411"/>
            </a:xfrm>
            <a:custGeom>
              <a:rect b="b" l="l" r="r" t="t"/>
              <a:pathLst>
                <a:path extrusionOk="0" h="17034" w="17913">
                  <a:moveTo>
                    <a:pt x="9340" y="822"/>
                  </a:moveTo>
                  <a:cubicBezTo>
                    <a:pt x="10975" y="822"/>
                    <a:pt x="12576" y="1389"/>
                    <a:pt x="13877" y="2423"/>
                  </a:cubicBezTo>
                  <a:cubicBezTo>
                    <a:pt x="15444" y="3657"/>
                    <a:pt x="16512" y="5492"/>
                    <a:pt x="16745" y="7493"/>
                  </a:cubicBezTo>
                  <a:cubicBezTo>
                    <a:pt x="17046" y="9528"/>
                    <a:pt x="16512" y="11563"/>
                    <a:pt x="15311" y="13197"/>
                  </a:cubicBezTo>
                  <a:cubicBezTo>
                    <a:pt x="13885" y="15151"/>
                    <a:pt x="11670" y="16177"/>
                    <a:pt x="9429" y="16177"/>
                  </a:cubicBezTo>
                  <a:cubicBezTo>
                    <a:pt x="7843" y="16177"/>
                    <a:pt x="6245" y="15663"/>
                    <a:pt x="4904" y="14598"/>
                  </a:cubicBezTo>
                  <a:cubicBezTo>
                    <a:pt x="1601" y="11997"/>
                    <a:pt x="967" y="7226"/>
                    <a:pt x="3436" y="3824"/>
                  </a:cubicBezTo>
                  <a:cubicBezTo>
                    <a:pt x="4603" y="2223"/>
                    <a:pt x="6371" y="1155"/>
                    <a:pt x="8339" y="889"/>
                  </a:cubicBezTo>
                  <a:cubicBezTo>
                    <a:pt x="8673" y="855"/>
                    <a:pt x="9006" y="822"/>
                    <a:pt x="9340" y="822"/>
                  </a:cubicBezTo>
                  <a:close/>
                  <a:moveTo>
                    <a:pt x="9344" y="0"/>
                  </a:moveTo>
                  <a:cubicBezTo>
                    <a:pt x="6836" y="0"/>
                    <a:pt x="4354" y="1151"/>
                    <a:pt x="2769" y="3324"/>
                  </a:cubicBezTo>
                  <a:cubicBezTo>
                    <a:pt x="0" y="7093"/>
                    <a:pt x="734" y="12363"/>
                    <a:pt x="4370" y="15266"/>
                  </a:cubicBezTo>
                  <a:cubicBezTo>
                    <a:pt x="5804" y="16400"/>
                    <a:pt x="7605" y="17033"/>
                    <a:pt x="9440" y="17033"/>
                  </a:cubicBezTo>
                  <a:cubicBezTo>
                    <a:pt x="9807" y="17033"/>
                    <a:pt x="10141" y="17000"/>
                    <a:pt x="10508" y="16967"/>
                  </a:cubicBezTo>
                  <a:cubicBezTo>
                    <a:pt x="12709" y="16667"/>
                    <a:pt x="14677" y="15499"/>
                    <a:pt x="16011" y="13698"/>
                  </a:cubicBezTo>
                  <a:cubicBezTo>
                    <a:pt x="17312" y="11896"/>
                    <a:pt x="17913" y="9628"/>
                    <a:pt x="17579" y="7393"/>
                  </a:cubicBezTo>
                  <a:cubicBezTo>
                    <a:pt x="17312" y="5192"/>
                    <a:pt x="16145" y="3157"/>
                    <a:pt x="14377" y="1756"/>
                  </a:cubicBezTo>
                  <a:cubicBezTo>
                    <a:pt x="12888" y="571"/>
                    <a:pt x="11110" y="0"/>
                    <a:pt x="9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4"/>
            <p:cNvSpPr/>
            <p:nvPr/>
          </p:nvSpPr>
          <p:spPr>
            <a:xfrm rot="1716078">
              <a:off x="1728708" y="3626659"/>
              <a:ext cx="620502" cy="498070"/>
            </a:xfrm>
            <a:custGeom>
              <a:rect b="b" l="l" r="r" t="t"/>
              <a:pathLst>
                <a:path extrusionOk="0" h="8549" w="10144">
                  <a:moveTo>
                    <a:pt x="5531" y="1"/>
                  </a:moveTo>
                  <a:cubicBezTo>
                    <a:pt x="4277" y="1"/>
                    <a:pt x="3011" y="545"/>
                    <a:pt x="2138" y="1731"/>
                  </a:cubicBezTo>
                  <a:cubicBezTo>
                    <a:pt x="0" y="4592"/>
                    <a:pt x="2128" y="8548"/>
                    <a:pt x="5507" y="8548"/>
                  </a:cubicBezTo>
                  <a:cubicBezTo>
                    <a:pt x="5714" y="8548"/>
                    <a:pt x="5925" y="8534"/>
                    <a:pt x="6141" y="8503"/>
                  </a:cubicBezTo>
                  <a:cubicBezTo>
                    <a:pt x="8509" y="8169"/>
                    <a:pt x="10144" y="5934"/>
                    <a:pt x="9777" y="3599"/>
                  </a:cubicBezTo>
                  <a:cubicBezTo>
                    <a:pt x="9411" y="1323"/>
                    <a:pt x="7485" y="1"/>
                    <a:pt x="5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4"/>
            <p:cNvSpPr/>
            <p:nvPr/>
          </p:nvSpPr>
          <p:spPr>
            <a:xfrm rot="1716078">
              <a:off x="2053434" y="3678670"/>
              <a:ext cx="326583" cy="261241"/>
            </a:xfrm>
            <a:custGeom>
              <a:rect b="b" l="l" r="r" t="t"/>
              <a:pathLst>
                <a:path extrusionOk="0" h="4484" w="5339">
                  <a:moveTo>
                    <a:pt x="2909" y="0"/>
                  </a:moveTo>
                  <a:cubicBezTo>
                    <a:pt x="2253" y="0"/>
                    <a:pt x="1590" y="282"/>
                    <a:pt x="1135" y="893"/>
                  </a:cubicBezTo>
                  <a:cubicBezTo>
                    <a:pt x="1" y="2405"/>
                    <a:pt x="1129" y="4484"/>
                    <a:pt x="2917" y="4484"/>
                  </a:cubicBezTo>
                  <a:cubicBezTo>
                    <a:pt x="3021" y="4484"/>
                    <a:pt x="3128" y="4477"/>
                    <a:pt x="3237" y="4462"/>
                  </a:cubicBezTo>
                  <a:cubicBezTo>
                    <a:pt x="4471" y="4295"/>
                    <a:pt x="5338" y="3128"/>
                    <a:pt x="5138" y="1893"/>
                  </a:cubicBezTo>
                  <a:cubicBezTo>
                    <a:pt x="4955" y="692"/>
                    <a:pt x="3939" y="0"/>
                    <a:pt x="2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7" name="Google Shape;1457;p44"/>
          <p:cNvSpPr txBox="1"/>
          <p:nvPr/>
        </p:nvSpPr>
        <p:spPr>
          <a:xfrm>
            <a:off x="2446700" y="1393825"/>
            <a:ext cx="5276400" cy="10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Questrial"/>
                <a:ea typeface="Questrial"/>
                <a:cs typeface="Questrial"/>
                <a:sym typeface="Questrial"/>
              </a:rPr>
              <a:t>Proposed Work:</a:t>
            </a:r>
            <a:endParaRPr b="1">
              <a:latin typeface="Questrial"/>
              <a:ea typeface="Questrial"/>
              <a:cs typeface="Questrial"/>
              <a:sym typeface="Questrial"/>
            </a:endParaRPr>
          </a:p>
          <a:p>
            <a:pPr indent="0" lvl="0" marL="0" rtl="0" algn="just">
              <a:spcBef>
                <a:spcPts val="0"/>
              </a:spcBef>
              <a:spcAft>
                <a:spcPts val="0"/>
              </a:spcAft>
              <a:buClr>
                <a:schemeClr val="dk1"/>
              </a:buClr>
              <a:buSzPts val="1100"/>
              <a:buFont typeface="Arial"/>
              <a:buNone/>
            </a:pPr>
            <a:r>
              <a:rPr lang="en">
                <a:latin typeface="Questrial"/>
                <a:ea typeface="Questrial"/>
                <a:cs typeface="Questrial"/>
                <a:sym typeface="Questrial"/>
              </a:rPr>
              <a:t>Detect DR using ML and DL techniques.</a:t>
            </a:r>
            <a:endParaRPr>
              <a:latin typeface="Questrial"/>
              <a:ea typeface="Questrial"/>
              <a:cs typeface="Questrial"/>
              <a:sym typeface="Questrial"/>
            </a:endParaRPr>
          </a:p>
          <a:p>
            <a:pPr indent="0" lvl="0" marL="0" rtl="0" algn="just">
              <a:spcBef>
                <a:spcPts val="0"/>
              </a:spcBef>
              <a:spcAft>
                <a:spcPts val="0"/>
              </a:spcAft>
              <a:buNone/>
            </a:pPr>
            <a:r>
              <a:rPr lang="en">
                <a:latin typeface="Questrial"/>
                <a:ea typeface="Questrial"/>
                <a:cs typeface="Questrial"/>
                <a:sym typeface="Questrial"/>
              </a:rPr>
              <a:t>Kaggle dataset used for training and testing.</a:t>
            </a:r>
            <a:endParaRPr>
              <a:latin typeface="Questrial"/>
              <a:ea typeface="Questrial"/>
              <a:cs typeface="Questrial"/>
              <a:sym typeface="Questrial"/>
            </a:endParaRPr>
          </a:p>
          <a:p>
            <a:pPr indent="0" lvl="0" marL="0" rtl="0" algn="just">
              <a:spcBef>
                <a:spcPts val="0"/>
              </a:spcBef>
              <a:spcAft>
                <a:spcPts val="0"/>
              </a:spcAft>
              <a:buClr>
                <a:schemeClr val="dk1"/>
              </a:buClr>
              <a:buSzPts val="1100"/>
              <a:buFont typeface="Arial"/>
              <a:buNone/>
            </a:pPr>
            <a:r>
              <a:rPr lang="en">
                <a:latin typeface="Questrial"/>
                <a:ea typeface="Questrial"/>
                <a:cs typeface="Questrial"/>
                <a:sym typeface="Questrial"/>
              </a:rPr>
              <a:t>Classifiers: CNN and SVM.</a:t>
            </a:r>
            <a:endParaRPr>
              <a:latin typeface="Questrial"/>
              <a:ea typeface="Questrial"/>
              <a:cs typeface="Questrial"/>
              <a:sym typeface="Questria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458" name="Google Shape;1458;p44"/>
          <p:cNvSpPr txBox="1"/>
          <p:nvPr/>
        </p:nvSpPr>
        <p:spPr>
          <a:xfrm>
            <a:off x="5828000" y="2674100"/>
            <a:ext cx="2442600" cy="12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45"/>
          <p:cNvSpPr txBox="1"/>
          <p:nvPr>
            <p:ph type="title"/>
          </p:nvPr>
        </p:nvSpPr>
        <p:spPr>
          <a:xfrm>
            <a:off x="1983400" y="1801525"/>
            <a:ext cx="5313300" cy="909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THANKS!</a:t>
            </a:r>
            <a:endParaRPr/>
          </a:p>
        </p:txBody>
      </p:sp>
      <p:grpSp>
        <p:nvGrpSpPr>
          <p:cNvPr id="1464" name="Google Shape;1464;p45"/>
          <p:cNvGrpSpPr/>
          <p:nvPr/>
        </p:nvGrpSpPr>
        <p:grpSpPr>
          <a:xfrm>
            <a:off x="608425" y="1690674"/>
            <a:ext cx="1944295" cy="2046291"/>
            <a:chOff x="608425" y="1690674"/>
            <a:chExt cx="1944295" cy="2046291"/>
          </a:xfrm>
        </p:grpSpPr>
        <p:sp>
          <p:nvSpPr>
            <p:cNvPr id="1465" name="Google Shape;1465;p45"/>
            <p:cNvSpPr/>
            <p:nvPr/>
          </p:nvSpPr>
          <p:spPr>
            <a:xfrm rot="-31260">
              <a:off x="648063" y="1706364"/>
              <a:ext cx="1895504" cy="2021559"/>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38100">
              <a:solidFill>
                <a:srgbClr val="FFFFFF"/>
              </a:solidFill>
              <a:prstDash val="solid"/>
              <a:miter lim="33357"/>
              <a:headEnd len="sm" w="sm" type="none"/>
              <a:tailEnd len="sm" w="sm" type="none"/>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5"/>
            <p:cNvSpPr/>
            <p:nvPr/>
          </p:nvSpPr>
          <p:spPr>
            <a:xfrm rot="-31260">
              <a:off x="617578" y="1706830"/>
              <a:ext cx="1895504" cy="2021559"/>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762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5"/>
            <p:cNvSpPr/>
            <p:nvPr/>
          </p:nvSpPr>
          <p:spPr>
            <a:xfrm rot="-31260">
              <a:off x="663805" y="2255204"/>
              <a:ext cx="1816097" cy="1225117"/>
            </a:xfrm>
            <a:custGeom>
              <a:rect b="b" l="l" r="r" t="t"/>
              <a:pathLst>
                <a:path extrusionOk="0" h="20074" w="29755">
                  <a:moveTo>
                    <a:pt x="16972" y="0"/>
                  </a:moveTo>
                  <a:cubicBezTo>
                    <a:pt x="16128" y="0"/>
                    <a:pt x="15240" y="57"/>
                    <a:pt x="14310" y="182"/>
                  </a:cubicBezTo>
                  <a:cubicBezTo>
                    <a:pt x="3903" y="1583"/>
                    <a:pt x="0" y="14626"/>
                    <a:pt x="0" y="14626"/>
                  </a:cubicBezTo>
                  <a:cubicBezTo>
                    <a:pt x="0" y="14626"/>
                    <a:pt x="4528" y="20074"/>
                    <a:pt x="12650" y="20074"/>
                  </a:cubicBezTo>
                  <a:cubicBezTo>
                    <a:pt x="14312" y="20074"/>
                    <a:pt x="16125" y="19846"/>
                    <a:pt x="18080" y="19296"/>
                  </a:cubicBezTo>
                  <a:cubicBezTo>
                    <a:pt x="27953" y="16494"/>
                    <a:pt x="29755" y="5920"/>
                    <a:pt x="29755" y="5920"/>
                  </a:cubicBezTo>
                  <a:cubicBezTo>
                    <a:pt x="29755" y="5920"/>
                    <a:pt x="25578" y="0"/>
                    <a:pt x="16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5"/>
            <p:cNvSpPr/>
            <p:nvPr/>
          </p:nvSpPr>
          <p:spPr>
            <a:xfrm rot="-31260">
              <a:off x="625107" y="2216021"/>
              <a:ext cx="1895504" cy="1302381"/>
            </a:xfrm>
            <a:custGeom>
              <a:rect b="b" l="l" r="r" t="t"/>
              <a:pathLst>
                <a:path extrusionOk="0" h="21340" w="31056">
                  <a:moveTo>
                    <a:pt x="17610" y="1249"/>
                  </a:moveTo>
                  <a:cubicBezTo>
                    <a:pt x="24971" y="1249"/>
                    <a:pt x="28912" y="5645"/>
                    <a:pt x="29722" y="6695"/>
                  </a:cubicBezTo>
                  <a:cubicBezTo>
                    <a:pt x="29388" y="8296"/>
                    <a:pt x="27086" y="16936"/>
                    <a:pt x="18580" y="19338"/>
                  </a:cubicBezTo>
                  <a:cubicBezTo>
                    <a:pt x="16656" y="19878"/>
                    <a:pt x="14878" y="20102"/>
                    <a:pt x="13253" y="20102"/>
                  </a:cubicBezTo>
                  <a:cubicBezTo>
                    <a:pt x="6457" y="20102"/>
                    <a:pt x="2337" y="16185"/>
                    <a:pt x="1368" y="15135"/>
                  </a:cubicBezTo>
                  <a:cubicBezTo>
                    <a:pt x="2035" y="13133"/>
                    <a:pt x="6005" y="2659"/>
                    <a:pt x="15011" y="1425"/>
                  </a:cubicBezTo>
                  <a:cubicBezTo>
                    <a:pt x="15920" y="1304"/>
                    <a:pt x="16786" y="1249"/>
                    <a:pt x="17610" y="1249"/>
                  </a:cubicBezTo>
                  <a:close/>
                  <a:moveTo>
                    <a:pt x="17659" y="0"/>
                  </a:moveTo>
                  <a:cubicBezTo>
                    <a:pt x="16777" y="0"/>
                    <a:pt x="15850" y="60"/>
                    <a:pt x="14878" y="191"/>
                  </a:cubicBezTo>
                  <a:cubicBezTo>
                    <a:pt x="4170" y="1658"/>
                    <a:pt x="234" y="14534"/>
                    <a:pt x="67" y="15101"/>
                  </a:cubicBezTo>
                  <a:cubicBezTo>
                    <a:pt x="0" y="15301"/>
                    <a:pt x="34" y="15502"/>
                    <a:pt x="167" y="15668"/>
                  </a:cubicBezTo>
                  <a:cubicBezTo>
                    <a:pt x="3603" y="19271"/>
                    <a:pt x="8340" y="21339"/>
                    <a:pt x="13343" y="21339"/>
                  </a:cubicBezTo>
                  <a:cubicBezTo>
                    <a:pt x="15211" y="21306"/>
                    <a:pt x="17113" y="21039"/>
                    <a:pt x="18914" y="20538"/>
                  </a:cubicBezTo>
                  <a:cubicBezTo>
                    <a:pt x="29021" y="17670"/>
                    <a:pt x="31023" y="6762"/>
                    <a:pt x="31023" y="6662"/>
                  </a:cubicBezTo>
                  <a:cubicBezTo>
                    <a:pt x="31056" y="6495"/>
                    <a:pt x="31023" y="6328"/>
                    <a:pt x="30922" y="6195"/>
                  </a:cubicBezTo>
                  <a:cubicBezTo>
                    <a:pt x="30741" y="5922"/>
                    <a:pt x="26453" y="0"/>
                    <a:pt x="17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5"/>
            <p:cNvSpPr/>
            <p:nvPr/>
          </p:nvSpPr>
          <p:spPr>
            <a:xfrm rot="-31260">
              <a:off x="626735" y="2120999"/>
              <a:ext cx="398925" cy="477865"/>
            </a:xfrm>
            <a:custGeom>
              <a:rect b="b" l="l" r="r" t="t"/>
              <a:pathLst>
                <a:path extrusionOk="0" h="7830" w="6536">
                  <a:moveTo>
                    <a:pt x="886" y="1"/>
                  </a:moveTo>
                  <a:cubicBezTo>
                    <a:pt x="431" y="1"/>
                    <a:pt x="0" y="539"/>
                    <a:pt x="364" y="1025"/>
                  </a:cubicBezTo>
                  <a:lnTo>
                    <a:pt x="5335" y="7563"/>
                  </a:lnTo>
                  <a:cubicBezTo>
                    <a:pt x="5468" y="7729"/>
                    <a:pt x="5635" y="7830"/>
                    <a:pt x="5835" y="7830"/>
                  </a:cubicBezTo>
                  <a:cubicBezTo>
                    <a:pt x="5968" y="7796"/>
                    <a:pt x="6102" y="7763"/>
                    <a:pt x="6235" y="7663"/>
                  </a:cubicBezTo>
                  <a:cubicBezTo>
                    <a:pt x="6502" y="7463"/>
                    <a:pt x="6535" y="7062"/>
                    <a:pt x="6335" y="6795"/>
                  </a:cubicBezTo>
                  <a:lnTo>
                    <a:pt x="1365" y="257"/>
                  </a:lnTo>
                  <a:cubicBezTo>
                    <a:pt x="1229" y="76"/>
                    <a:pt x="1056" y="1"/>
                    <a:pt x="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5"/>
            <p:cNvSpPr/>
            <p:nvPr/>
          </p:nvSpPr>
          <p:spPr>
            <a:xfrm rot="-31260">
              <a:off x="1225904" y="1741474"/>
              <a:ext cx="218139" cy="596202"/>
            </a:xfrm>
            <a:custGeom>
              <a:rect b="b" l="l" r="r" t="t"/>
              <a:pathLst>
                <a:path extrusionOk="0" h="9769" w="3574">
                  <a:moveTo>
                    <a:pt x="759" y="0"/>
                  </a:moveTo>
                  <a:cubicBezTo>
                    <a:pt x="381" y="0"/>
                    <a:pt x="0" y="306"/>
                    <a:pt x="138" y="795"/>
                  </a:cubicBezTo>
                  <a:lnTo>
                    <a:pt x="2272" y="9302"/>
                  </a:lnTo>
                  <a:cubicBezTo>
                    <a:pt x="2339" y="9568"/>
                    <a:pt x="2573" y="9769"/>
                    <a:pt x="2873" y="9769"/>
                  </a:cubicBezTo>
                  <a:lnTo>
                    <a:pt x="3006" y="9769"/>
                  </a:lnTo>
                  <a:cubicBezTo>
                    <a:pt x="3373" y="9668"/>
                    <a:pt x="3573" y="9335"/>
                    <a:pt x="3473" y="9001"/>
                  </a:cubicBezTo>
                  <a:lnTo>
                    <a:pt x="1372" y="495"/>
                  </a:lnTo>
                  <a:cubicBezTo>
                    <a:pt x="1289" y="151"/>
                    <a:pt x="1025"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5"/>
            <p:cNvSpPr/>
            <p:nvPr/>
          </p:nvSpPr>
          <p:spPr>
            <a:xfrm rot="-31260">
              <a:off x="1840525" y="1691306"/>
              <a:ext cx="141784" cy="612558"/>
            </a:xfrm>
            <a:custGeom>
              <a:rect b="b" l="l" r="r" t="t"/>
              <a:pathLst>
                <a:path extrusionOk="0" h="10037" w="2323">
                  <a:moveTo>
                    <a:pt x="1639" y="0"/>
                  </a:moveTo>
                  <a:cubicBezTo>
                    <a:pt x="1350" y="0"/>
                    <a:pt x="1065" y="179"/>
                    <a:pt x="1034" y="563"/>
                  </a:cubicBezTo>
                  <a:lnTo>
                    <a:pt x="67" y="9369"/>
                  </a:lnTo>
                  <a:cubicBezTo>
                    <a:pt x="0" y="9703"/>
                    <a:pt x="267" y="10003"/>
                    <a:pt x="600" y="10037"/>
                  </a:cubicBezTo>
                  <a:lnTo>
                    <a:pt x="667" y="10037"/>
                  </a:lnTo>
                  <a:cubicBezTo>
                    <a:pt x="1001" y="10037"/>
                    <a:pt x="1268" y="9803"/>
                    <a:pt x="1301" y="9503"/>
                  </a:cubicBezTo>
                  <a:lnTo>
                    <a:pt x="2268" y="696"/>
                  </a:lnTo>
                  <a:cubicBezTo>
                    <a:pt x="2322" y="246"/>
                    <a:pt x="1978"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5"/>
            <p:cNvSpPr/>
            <p:nvPr/>
          </p:nvSpPr>
          <p:spPr>
            <a:xfrm rot="-31260">
              <a:off x="1071273" y="3429422"/>
              <a:ext cx="184326" cy="273720"/>
            </a:xfrm>
            <a:custGeom>
              <a:rect b="b" l="l" r="r" t="t"/>
              <a:pathLst>
                <a:path extrusionOk="0" h="4485" w="3020">
                  <a:moveTo>
                    <a:pt x="2190" y="1"/>
                  </a:moveTo>
                  <a:cubicBezTo>
                    <a:pt x="1970" y="1"/>
                    <a:pt x="1751" y="114"/>
                    <a:pt x="1635" y="382"/>
                  </a:cubicBezTo>
                  <a:lnTo>
                    <a:pt x="134" y="3584"/>
                  </a:lnTo>
                  <a:cubicBezTo>
                    <a:pt x="1" y="3884"/>
                    <a:pt x="134" y="4285"/>
                    <a:pt x="434" y="4418"/>
                  </a:cubicBezTo>
                  <a:cubicBezTo>
                    <a:pt x="534" y="4451"/>
                    <a:pt x="601" y="4485"/>
                    <a:pt x="701" y="4485"/>
                  </a:cubicBezTo>
                  <a:cubicBezTo>
                    <a:pt x="935" y="4485"/>
                    <a:pt x="1168" y="4351"/>
                    <a:pt x="1268" y="4118"/>
                  </a:cubicBezTo>
                  <a:lnTo>
                    <a:pt x="2803" y="916"/>
                  </a:lnTo>
                  <a:cubicBezTo>
                    <a:pt x="3020" y="395"/>
                    <a:pt x="2601"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5"/>
            <p:cNvSpPr/>
            <p:nvPr/>
          </p:nvSpPr>
          <p:spPr>
            <a:xfrm rot="-31260">
              <a:off x="1612352" y="3422752"/>
              <a:ext cx="112488" cy="294104"/>
            </a:xfrm>
            <a:custGeom>
              <a:rect b="b" l="l" r="r" t="t"/>
              <a:pathLst>
                <a:path extrusionOk="0" h="4819" w="1843">
                  <a:moveTo>
                    <a:pt x="697" y="0"/>
                  </a:moveTo>
                  <a:cubicBezTo>
                    <a:pt x="351" y="0"/>
                    <a:pt x="1" y="257"/>
                    <a:pt x="74" y="715"/>
                  </a:cubicBezTo>
                  <a:lnTo>
                    <a:pt x="541" y="4284"/>
                  </a:lnTo>
                  <a:cubicBezTo>
                    <a:pt x="575" y="4585"/>
                    <a:pt x="841" y="4818"/>
                    <a:pt x="1175" y="4818"/>
                  </a:cubicBezTo>
                  <a:lnTo>
                    <a:pt x="1242" y="4818"/>
                  </a:lnTo>
                  <a:cubicBezTo>
                    <a:pt x="1609" y="4751"/>
                    <a:pt x="1842" y="4451"/>
                    <a:pt x="1775" y="4118"/>
                  </a:cubicBezTo>
                  <a:lnTo>
                    <a:pt x="1308" y="548"/>
                  </a:lnTo>
                  <a:cubicBezTo>
                    <a:pt x="1263" y="173"/>
                    <a:pt x="981"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5"/>
            <p:cNvSpPr/>
            <p:nvPr/>
          </p:nvSpPr>
          <p:spPr>
            <a:xfrm rot="-31260">
              <a:off x="2080625" y="3190618"/>
              <a:ext cx="234130" cy="220074"/>
            </a:xfrm>
            <a:custGeom>
              <a:rect b="b" l="l" r="r" t="t"/>
              <a:pathLst>
                <a:path extrusionOk="0" h="3606" w="3836">
                  <a:moveTo>
                    <a:pt x="896" y="0"/>
                  </a:moveTo>
                  <a:cubicBezTo>
                    <a:pt x="421" y="0"/>
                    <a:pt x="1" y="613"/>
                    <a:pt x="433" y="1070"/>
                  </a:cubicBezTo>
                  <a:lnTo>
                    <a:pt x="2668" y="3438"/>
                  </a:lnTo>
                  <a:cubicBezTo>
                    <a:pt x="2801" y="3538"/>
                    <a:pt x="2968" y="3605"/>
                    <a:pt x="3135" y="3605"/>
                  </a:cubicBezTo>
                  <a:cubicBezTo>
                    <a:pt x="3301" y="3605"/>
                    <a:pt x="3468" y="3572"/>
                    <a:pt x="3568" y="3438"/>
                  </a:cubicBezTo>
                  <a:cubicBezTo>
                    <a:pt x="3835" y="3205"/>
                    <a:pt x="3835" y="2805"/>
                    <a:pt x="3568" y="2571"/>
                  </a:cubicBezTo>
                  <a:lnTo>
                    <a:pt x="1333" y="203"/>
                  </a:lnTo>
                  <a:cubicBezTo>
                    <a:pt x="1198" y="60"/>
                    <a:pt x="1044" y="0"/>
                    <a:pt x="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5"/>
            <p:cNvSpPr/>
            <p:nvPr/>
          </p:nvSpPr>
          <p:spPr>
            <a:xfrm rot="-31260">
              <a:off x="1054575" y="2370116"/>
              <a:ext cx="1024168" cy="987832"/>
            </a:xfrm>
            <a:custGeom>
              <a:rect b="b" l="l" r="r" t="t"/>
              <a:pathLst>
                <a:path extrusionOk="0" h="16186" w="16780">
                  <a:moveTo>
                    <a:pt x="8321" y="0"/>
                  </a:moveTo>
                  <a:cubicBezTo>
                    <a:pt x="7986" y="0"/>
                    <a:pt x="7647" y="22"/>
                    <a:pt x="7306" y="67"/>
                  </a:cubicBezTo>
                  <a:cubicBezTo>
                    <a:pt x="3003" y="668"/>
                    <a:pt x="1" y="4737"/>
                    <a:pt x="601" y="9140"/>
                  </a:cubicBezTo>
                  <a:cubicBezTo>
                    <a:pt x="1152" y="13211"/>
                    <a:pt x="4538" y="16186"/>
                    <a:pt x="8417" y="16186"/>
                  </a:cubicBezTo>
                  <a:cubicBezTo>
                    <a:pt x="8766" y="16186"/>
                    <a:pt x="9119" y="16162"/>
                    <a:pt x="9474" y="16112"/>
                  </a:cubicBezTo>
                  <a:cubicBezTo>
                    <a:pt x="13777" y="15545"/>
                    <a:pt x="16779" y="11475"/>
                    <a:pt x="16179" y="7039"/>
                  </a:cubicBezTo>
                  <a:cubicBezTo>
                    <a:pt x="15626" y="2954"/>
                    <a:pt x="12217"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5"/>
            <p:cNvSpPr/>
            <p:nvPr/>
          </p:nvSpPr>
          <p:spPr>
            <a:xfrm rot="-31260">
              <a:off x="990417" y="2345904"/>
              <a:ext cx="1093320" cy="1039585"/>
            </a:xfrm>
            <a:custGeom>
              <a:rect b="b" l="l" r="r" t="t"/>
              <a:pathLst>
                <a:path extrusionOk="0" h="17034" w="17913">
                  <a:moveTo>
                    <a:pt x="9340" y="822"/>
                  </a:moveTo>
                  <a:cubicBezTo>
                    <a:pt x="10975" y="822"/>
                    <a:pt x="12576" y="1389"/>
                    <a:pt x="13877" y="2423"/>
                  </a:cubicBezTo>
                  <a:cubicBezTo>
                    <a:pt x="15444" y="3657"/>
                    <a:pt x="16512" y="5492"/>
                    <a:pt x="16745" y="7493"/>
                  </a:cubicBezTo>
                  <a:cubicBezTo>
                    <a:pt x="17046" y="9528"/>
                    <a:pt x="16512" y="11563"/>
                    <a:pt x="15311" y="13197"/>
                  </a:cubicBezTo>
                  <a:cubicBezTo>
                    <a:pt x="13885" y="15151"/>
                    <a:pt x="11670" y="16177"/>
                    <a:pt x="9429" y="16177"/>
                  </a:cubicBezTo>
                  <a:cubicBezTo>
                    <a:pt x="7843" y="16177"/>
                    <a:pt x="6245" y="15663"/>
                    <a:pt x="4904" y="14598"/>
                  </a:cubicBezTo>
                  <a:cubicBezTo>
                    <a:pt x="1601" y="11997"/>
                    <a:pt x="967" y="7226"/>
                    <a:pt x="3436" y="3824"/>
                  </a:cubicBezTo>
                  <a:cubicBezTo>
                    <a:pt x="4603" y="2223"/>
                    <a:pt x="6371" y="1155"/>
                    <a:pt x="8339" y="889"/>
                  </a:cubicBezTo>
                  <a:cubicBezTo>
                    <a:pt x="8673" y="855"/>
                    <a:pt x="9006" y="822"/>
                    <a:pt x="9340" y="822"/>
                  </a:cubicBezTo>
                  <a:close/>
                  <a:moveTo>
                    <a:pt x="9344" y="0"/>
                  </a:moveTo>
                  <a:cubicBezTo>
                    <a:pt x="6836" y="0"/>
                    <a:pt x="4354" y="1151"/>
                    <a:pt x="2769" y="3324"/>
                  </a:cubicBezTo>
                  <a:cubicBezTo>
                    <a:pt x="0" y="7093"/>
                    <a:pt x="734" y="12363"/>
                    <a:pt x="4370" y="15266"/>
                  </a:cubicBezTo>
                  <a:cubicBezTo>
                    <a:pt x="5804" y="16400"/>
                    <a:pt x="7605" y="17033"/>
                    <a:pt x="9440" y="17033"/>
                  </a:cubicBezTo>
                  <a:cubicBezTo>
                    <a:pt x="9807" y="17033"/>
                    <a:pt x="10141" y="17000"/>
                    <a:pt x="10508" y="16967"/>
                  </a:cubicBezTo>
                  <a:cubicBezTo>
                    <a:pt x="12709" y="16667"/>
                    <a:pt x="14677" y="15499"/>
                    <a:pt x="16011" y="13698"/>
                  </a:cubicBezTo>
                  <a:cubicBezTo>
                    <a:pt x="17312" y="11896"/>
                    <a:pt x="17913" y="9628"/>
                    <a:pt x="17579" y="7393"/>
                  </a:cubicBezTo>
                  <a:cubicBezTo>
                    <a:pt x="17312" y="5192"/>
                    <a:pt x="16145" y="3157"/>
                    <a:pt x="14377" y="1756"/>
                  </a:cubicBezTo>
                  <a:cubicBezTo>
                    <a:pt x="12888" y="571"/>
                    <a:pt x="11110" y="0"/>
                    <a:pt x="9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5"/>
            <p:cNvSpPr/>
            <p:nvPr/>
          </p:nvSpPr>
          <p:spPr>
            <a:xfrm rot="-31260">
              <a:off x="1227552" y="2610804"/>
              <a:ext cx="619139" cy="521746"/>
            </a:xfrm>
            <a:custGeom>
              <a:rect b="b" l="l" r="r" t="t"/>
              <a:pathLst>
                <a:path extrusionOk="0" h="8549" w="10144">
                  <a:moveTo>
                    <a:pt x="5531" y="1"/>
                  </a:moveTo>
                  <a:cubicBezTo>
                    <a:pt x="4277" y="1"/>
                    <a:pt x="3011" y="545"/>
                    <a:pt x="2138" y="1731"/>
                  </a:cubicBezTo>
                  <a:cubicBezTo>
                    <a:pt x="0" y="4592"/>
                    <a:pt x="2128" y="8548"/>
                    <a:pt x="5507" y="8548"/>
                  </a:cubicBezTo>
                  <a:cubicBezTo>
                    <a:pt x="5714" y="8548"/>
                    <a:pt x="5925" y="8534"/>
                    <a:pt x="6141" y="8503"/>
                  </a:cubicBezTo>
                  <a:cubicBezTo>
                    <a:pt x="8509" y="8169"/>
                    <a:pt x="10144" y="5934"/>
                    <a:pt x="9777" y="3599"/>
                  </a:cubicBezTo>
                  <a:cubicBezTo>
                    <a:pt x="9411" y="1323"/>
                    <a:pt x="7485" y="1"/>
                    <a:pt x="5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5"/>
            <p:cNvSpPr/>
            <p:nvPr/>
          </p:nvSpPr>
          <p:spPr>
            <a:xfrm rot="-31260">
              <a:off x="1494981" y="2583488"/>
              <a:ext cx="325866" cy="273659"/>
            </a:xfrm>
            <a:custGeom>
              <a:rect b="b" l="l" r="r" t="t"/>
              <a:pathLst>
                <a:path extrusionOk="0" h="4484" w="5339">
                  <a:moveTo>
                    <a:pt x="2909" y="0"/>
                  </a:moveTo>
                  <a:cubicBezTo>
                    <a:pt x="2253" y="0"/>
                    <a:pt x="1590" y="282"/>
                    <a:pt x="1135" y="893"/>
                  </a:cubicBezTo>
                  <a:cubicBezTo>
                    <a:pt x="1" y="2405"/>
                    <a:pt x="1129" y="4484"/>
                    <a:pt x="2917" y="4484"/>
                  </a:cubicBezTo>
                  <a:cubicBezTo>
                    <a:pt x="3021" y="4484"/>
                    <a:pt x="3128" y="4477"/>
                    <a:pt x="3237" y="4462"/>
                  </a:cubicBezTo>
                  <a:cubicBezTo>
                    <a:pt x="4471" y="4295"/>
                    <a:pt x="5338" y="3128"/>
                    <a:pt x="5138" y="1893"/>
                  </a:cubicBezTo>
                  <a:cubicBezTo>
                    <a:pt x="4955" y="692"/>
                    <a:pt x="3939" y="0"/>
                    <a:pt x="2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9" name="Google Shape;1479;p45"/>
          <p:cNvGrpSpPr/>
          <p:nvPr/>
        </p:nvGrpSpPr>
        <p:grpSpPr>
          <a:xfrm>
            <a:off x="2227650" y="4187665"/>
            <a:ext cx="823109" cy="805267"/>
            <a:chOff x="2227650" y="4187665"/>
            <a:chExt cx="823109" cy="805267"/>
          </a:xfrm>
        </p:grpSpPr>
        <p:sp>
          <p:nvSpPr>
            <p:cNvPr id="1480" name="Google Shape;1480;p45"/>
            <p:cNvSpPr/>
            <p:nvPr/>
          </p:nvSpPr>
          <p:spPr>
            <a:xfrm rot="-792416">
              <a:off x="2294543" y="4257610"/>
              <a:ext cx="689323" cy="665377"/>
            </a:xfrm>
            <a:custGeom>
              <a:rect b="b" l="l" r="r" t="t"/>
              <a:pathLst>
                <a:path extrusionOk="0" h="38929" w="40330">
                  <a:moveTo>
                    <a:pt x="21082" y="4571"/>
                  </a:moveTo>
                  <a:cubicBezTo>
                    <a:pt x="29021" y="4571"/>
                    <a:pt x="35559" y="11175"/>
                    <a:pt x="35626" y="19315"/>
                  </a:cubicBezTo>
                  <a:cubicBezTo>
                    <a:pt x="35693" y="27520"/>
                    <a:pt x="29255" y="34259"/>
                    <a:pt x="21216" y="34325"/>
                  </a:cubicBezTo>
                  <a:lnTo>
                    <a:pt x="21082" y="34325"/>
                  </a:lnTo>
                  <a:cubicBezTo>
                    <a:pt x="17246" y="34325"/>
                    <a:pt x="13577" y="32791"/>
                    <a:pt x="10875" y="30089"/>
                  </a:cubicBezTo>
                  <a:cubicBezTo>
                    <a:pt x="5138" y="24285"/>
                    <a:pt x="5038" y="14945"/>
                    <a:pt x="10675" y="9007"/>
                  </a:cubicBezTo>
                  <a:cubicBezTo>
                    <a:pt x="13344" y="6205"/>
                    <a:pt x="17046" y="4604"/>
                    <a:pt x="20916" y="4571"/>
                  </a:cubicBezTo>
                  <a:close/>
                  <a:moveTo>
                    <a:pt x="20882" y="1"/>
                  </a:moveTo>
                  <a:cubicBezTo>
                    <a:pt x="15779" y="34"/>
                    <a:pt x="10908" y="2136"/>
                    <a:pt x="7373" y="5838"/>
                  </a:cubicBezTo>
                  <a:cubicBezTo>
                    <a:pt x="1" y="13544"/>
                    <a:pt x="101" y="25753"/>
                    <a:pt x="7639" y="33325"/>
                  </a:cubicBezTo>
                  <a:cubicBezTo>
                    <a:pt x="11175" y="36927"/>
                    <a:pt x="16012" y="38929"/>
                    <a:pt x="21082" y="38929"/>
                  </a:cubicBezTo>
                  <a:lnTo>
                    <a:pt x="21249" y="38929"/>
                  </a:lnTo>
                  <a:cubicBezTo>
                    <a:pt x="31823" y="38829"/>
                    <a:pt x="40329" y="30022"/>
                    <a:pt x="40229" y="19281"/>
                  </a:cubicBezTo>
                  <a:cubicBezTo>
                    <a:pt x="40129" y="8640"/>
                    <a:pt x="31523" y="1"/>
                    <a:pt x="2108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5"/>
            <p:cNvSpPr/>
            <p:nvPr/>
          </p:nvSpPr>
          <p:spPr>
            <a:xfrm rot="-792416">
              <a:off x="2337200" y="4296020"/>
              <a:ext cx="607213" cy="587249"/>
            </a:xfrm>
            <a:custGeom>
              <a:rect b="b" l="l" r="r" t="t"/>
              <a:pathLst>
                <a:path extrusionOk="0" h="34358" w="35526">
                  <a:moveTo>
                    <a:pt x="18414" y="0"/>
                  </a:moveTo>
                  <a:cubicBezTo>
                    <a:pt x="13910" y="67"/>
                    <a:pt x="9641" y="1901"/>
                    <a:pt x="6538" y="5170"/>
                  </a:cubicBezTo>
                  <a:cubicBezTo>
                    <a:pt x="0" y="11975"/>
                    <a:pt x="101" y="22750"/>
                    <a:pt x="6772" y="29421"/>
                  </a:cubicBezTo>
                  <a:cubicBezTo>
                    <a:pt x="9874" y="32590"/>
                    <a:pt x="14144" y="34358"/>
                    <a:pt x="18580" y="34358"/>
                  </a:cubicBezTo>
                  <a:lnTo>
                    <a:pt x="18714" y="34358"/>
                  </a:lnTo>
                  <a:cubicBezTo>
                    <a:pt x="28020" y="34258"/>
                    <a:pt x="35526" y="26486"/>
                    <a:pt x="35392" y="17012"/>
                  </a:cubicBezTo>
                  <a:cubicBezTo>
                    <a:pt x="35292" y="7539"/>
                    <a:pt x="27787" y="0"/>
                    <a:pt x="18580" y="0"/>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5"/>
            <p:cNvSpPr/>
            <p:nvPr/>
          </p:nvSpPr>
          <p:spPr>
            <a:xfrm rot="-792416">
              <a:off x="2294543" y="4257610"/>
              <a:ext cx="689323" cy="665377"/>
            </a:xfrm>
            <a:custGeom>
              <a:rect b="b" l="l" r="r" t="t"/>
              <a:pathLst>
                <a:path extrusionOk="0" h="38929" w="40330">
                  <a:moveTo>
                    <a:pt x="21082" y="4571"/>
                  </a:moveTo>
                  <a:cubicBezTo>
                    <a:pt x="29021" y="4571"/>
                    <a:pt x="35559" y="11175"/>
                    <a:pt x="35626" y="19315"/>
                  </a:cubicBezTo>
                  <a:cubicBezTo>
                    <a:pt x="35693" y="27520"/>
                    <a:pt x="29255" y="34259"/>
                    <a:pt x="21216" y="34325"/>
                  </a:cubicBezTo>
                  <a:lnTo>
                    <a:pt x="21082" y="34325"/>
                  </a:lnTo>
                  <a:cubicBezTo>
                    <a:pt x="17246" y="34325"/>
                    <a:pt x="13577" y="32791"/>
                    <a:pt x="10875" y="30089"/>
                  </a:cubicBezTo>
                  <a:cubicBezTo>
                    <a:pt x="5138" y="24285"/>
                    <a:pt x="5038" y="14945"/>
                    <a:pt x="10675" y="9007"/>
                  </a:cubicBezTo>
                  <a:cubicBezTo>
                    <a:pt x="13344" y="6205"/>
                    <a:pt x="17046" y="4604"/>
                    <a:pt x="20916" y="4571"/>
                  </a:cubicBezTo>
                  <a:close/>
                  <a:moveTo>
                    <a:pt x="20882" y="1"/>
                  </a:moveTo>
                  <a:cubicBezTo>
                    <a:pt x="15779" y="34"/>
                    <a:pt x="10908" y="2136"/>
                    <a:pt x="7373" y="5838"/>
                  </a:cubicBezTo>
                  <a:cubicBezTo>
                    <a:pt x="1" y="13544"/>
                    <a:pt x="101" y="25753"/>
                    <a:pt x="7639" y="33325"/>
                  </a:cubicBezTo>
                  <a:cubicBezTo>
                    <a:pt x="11175" y="36927"/>
                    <a:pt x="16012" y="38929"/>
                    <a:pt x="21082" y="38929"/>
                  </a:cubicBezTo>
                  <a:lnTo>
                    <a:pt x="21249" y="38929"/>
                  </a:lnTo>
                  <a:cubicBezTo>
                    <a:pt x="31823" y="38829"/>
                    <a:pt x="40329" y="30022"/>
                    <a:pt x="40229" y="19281"/>
                  </a:cubicBezTo>
                  <a:cubicBezTo>
                    <a:pt x="40129" y="8640"/>
                    <a:pt x="31523" y="1"/>
                    <a:pt x="210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5"/>
            <p:cNvSpPr/>
            <p:nvPr/>
          </p:nvSpPr>
          <p:spPr>
            <a:xfrm rot="-792416">
              <a:off x="2374546" y="4303146"/>
              <a:ext cx="559321" cy="567320"/>
            </a:xfrm>
            <a:custGeom>
              <a:rect b="b" l="l" r="r" t="t"/>
              <a:pathLst>
                <a:path extrusionOk="0" h="33192" w="32724">
                  <a:moveTo>
                    <a:pt x="16333" y="0"/>
                  </a:moveTo>
                  <a:cubicBezTo>
                    <a:pt x="16293" y="0"/>
                    <a:pt x="16252" y="0"/>
                    <a:pt x="16212" y="1"/>
                  </a:cubicBezTo>
                  <a:cubicBezTo>
                    <a:pt x="7205" y="67"/>
                    <a:pt x="0" y="7573"/>
                    <a:pt x="100" y="16746"/>
                  </a:cubicBezTo>
                  <a:cubicBezTo>
                    <a:pt x="166" y="25878"/>
                    <a:pt x="7472" y="33191"/>
                    <a:pt x="16390" y="33191"/>
                  </a:cubicBezTo>
                  <a:cubicBezTo>
                    <a:pt x="16431" y="33191"/>
                    <a:pt x="16471" y="33191"/>
                    <a:pt x="16512" y="33191"/>
                  </a:cubicBezTo>
                  <a:cubicBezTo>
                    <a:pt x="25518" y="33124"/>
                    <a:pt x="32723" y="25619"/>
                    <a:pt x="32623" y="16446"/>
                  </a:cubicBezTo>
                  <a:cubicBezTo>
                    <a:pt x="32557" y="7314"/>
                    <a:pt x="25251" y="0"/>
                    <a:pt x="16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5"/>
            <p:cNvSpPr/>
            <p:nvPr/>
          </p:nvSpPr>
          <p:spPr>
            <a:xfrm rot="-792416">
              <a:off x="2337208" y="4296084"/>
              <a:ext cx="606649" cy="587249"/>
            </a:xfrm>
            <a:custGeom>
              <a:rect b="b" l="l" r="r" t="t"/>
              <a:pathLst>
                <a:path extrusionOk="0" h="34358" w="35493">
                  <a:moveTo>
                    <a:pt x="18580" y="1168"/>
                  </a:moveTo>
                  <a:cubicBezTo>
                    <a:pt x="27153" y="1168"/>
                    <a:pt x="34192" y="8273"/>
                    <a:pt x="34258" y="17046"/>
                  </a:cubicBezTo>
                  <a:cubicBezTo>
                    <a:pt x="34325" y="21282"/>
                    <a:pt x="32690" y="25385"/>
                    <a:pt x="29755" y="28420"/>
                  </a:cubicBezTo>
                  <a:cubicBezTo>
                    <a:pt x="26713" y="31615"/>
                    <a:pt x="22634" y="33216"/>
                    <a:pt x="18552" y="33216"/>
                  </a:cubicBezTo>
                  <a:cubicBezTo>
                    <a:pt x="14578" y="33216"/>
                    <a:pt x="10600" y="31698"/>
                    <a:pt x="7573" y="28654"/>
                  </a:cubicBezTo>
                  <a:cubicBezTo>
                    <a:pt x="1401" y="22383"/>
                    <a:pt x="1301" y="12342"/>
                    <a:pt x="7372" y="6004"/>
                  </a:cubicBezTo>
                  <a:cubicBezTo>
                    <a:pt x="10241" y="2936"/>
                    <a:pt x="14244" y="1201"/>
                    <a:pt x="18414" y="1168"/>
                  </a:cubicBezTo>
                  <a:close/>
                  <a:moveTo>
                    <a:pt x="18414" y="0"/>
                  </a:moveTo>
                  <a:cubicBezTo>
                    <a:pt x="13910" y="33"/>
                    <a:pt x="9641" y="1901"/>
                    <a:pt x="6538" y="5170"/>
                  </a:cubicBezTo>
                  <a:cubicBezTo>
                    <a:pt x="0" y="11975"/>
                    <a:pt x="101" y="22750"/>
                    <a:pt x="6772" y="29454"/>
                  </a:cubicBezTo>
                  <a:cubicBezTo>
                    <a:pt x="9874" y="32590"/>
                    <a:pt x="14144" y="34358"/>
                    <a:pt x="18580" y="34358"/>
                  </a:cubicBezTo>
                  <a:lnTo>
                    <a:pt x="18714" y="34358"/>
                  </a:lnTo>
                  <a:cubicBezTo>
                    <a:pt x="23217" y="34325"/>
                    <a:pt x="27520" y="32457"/>
                    <a:pt x="30622" y="29221"/>
                  </a:cubicBezTo>
                  <a:cubicBezTo>
                    <a:pt x="33758" y="25952"/>
                    <a:pt x="35492" y="21549"/>
                    <a:pt x="35426" y="17012"/>
                  </a:cubicBezTo>
                  <a:cubicBezTo>
                    <a:pt x="35326" y="7606"/>
                    <a:pt x="27787" y="0"/>
                    <a:pt x="18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5"/>
            <p:cNvSpPr/>
            <p:nvPr/>
          </p:nvSpPr>
          <p:spPr>
            <a:xfrm rot="-792416">
              <a:off x="2468233" y="4589256"/>
              <a:ext cx="46764" cy="39602"/>
            </a:xfrm>
            <a:custGeom>
              <a:rect b="b" l="l" r="r" t="t"/>
              <a:pathLst>
                <a:path extrusionOk="0" h="2317" w="2736">
                  <a:moveTo>
                    <a:pt x="1541" y="0"/>
                  </a:moveTo>
                  <a:cubicBezTo>
                    <a:pt x="1254" y="0"/>
                    <a:pt x="964" y="108"/>
                    <a:pt x="734" y="349"/>
                  </a:cubicBezTo>
                  <a:cubicBezTo>
                    <a:pt x="0" y="1083"/>
                    <a:pt x="534" y="2317"/>
                    <a:pt x="1568" y="2317"/>
                  </a:cubicBezTo>
                  <a:cubicBezTo>
                    <a:pt x="2202" y="2317"/>
                    <a:pt x="2736" y="1783"/>
                    <a:pt x="2702" y="1149"/>
                  </a:cubicBezTo>
                  <a:cubicBezTo>
                    <a:pt x="2702" y="454"/>
                    <a:pt x="2129" y="0"/>
                    <a:pt x="1541" y="0"/>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5"/>
            <p:cNvSpPr/>
            <p:nvPr/>
          </p:nvSpPr>
          <p:spPr>
            <a:xfrm rot="-792416">
              <a:off x="2766255" y="4516436"/>
              <a:ext cx="46764" cy="39619"/>
            </a:xfrm>
            <a:custGeom>
              <a:rect b="b" l="l" r="r" t="t"/>
              <a:pathLst>
                <a:path extrusionOk="0" h="2318" w="2736">
                  <a:moveTo>
                    <a:pt x="1564" y="1"/>
                  </a:moveTo>
                  <a:cubicBezTo>
                    <a:pt x="1273" y="1"/>
                    <a:pt x="975" y="108"/>
                    <a:pt x="734" y="349"/>
                  </a:cubicBezTo>
                  <a:cubicBezTo>
                    <a:pt x="0" y="1083"/>
                    <a:pt x="534" y="2317"/>
                    <a:pt x="1602" y="2317"/>
                  </a:cubicBezTo>
                  <a:cubicBezTo>
                    <a:pt x="2235" y="2317"/>
                    <a:pt x="2736" y="1783"/>
                    <a:pt x="2736" y="1150"/>
                  </a:cubicBezTo>
                  <a:cubicBezTo>
                    <a:pt x="2736" y="454"/>
                    <a:pt x="2163" y="1"/>
                    <a:pt x="1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5"/>
            <p:cNvSpPr/>
            <p:nvPr/>
          </p:nvSpPr>
          <p:spPr>
            <a:xfrm rot="-792416">
              <a:off x="2618394" y="4626963"/>
              <a:ext cx="142548" cy="179757"/>
            </a:xfrm>
            <a:custGeom>
              <a:rect b="b" l="l" r="r" t="t"/>
              <a:pathLst>
                <a:path extrusionOk="0" h="10517" w="8340">
                  <a:moveTo>
                    <a:pt x="7506" y="0"/>
                  </a:moveTo>
                  <a:cubicBezTo>
                    <a:pt x="6539" y="100"/>
                    <a:pt x="5505" y="134"/>
                    <a:pt x="4370" y="134"/>
                  </a:cubicBezTo>
                  <a:cubicBezTo>
                    <a:pt x="3970" y="142"/>
                    <a:pt x="3578" y="146"/>
                    <a:pt x="3195" y="146"/>
                  </a:cubicBezTo>
                  <a:cubicBezTo>
                    <a:pt x="2046" y="146"/>
                    <a:pt x="976" y="109"/>
                    <a:pt x="1" y="34"/>
                  </a:cubicBezTo>
                  <a:lnTo>
                    <a:pt x="1" y="34"/>
                  </a:lnTo>
                  <a:cubicBezTo>
                    <a:pt x="1" y="1201"/>
                    <a:pt x="67" y="8473"/>
                    <a:pt x="935" y="9474"/>
                  </a:cubicBezTo>
                  <a:cubicBezTo>
                    <a:pt x="1518" y="10158"/>
                    <a:pt x="2844" y="10516"/>
                    <a:pt x="4154" y="10516"/>
                  </a:cubicBezTo>
                  <a:cubicBezTo>
                    <a:pt x="5463" y="10516"/>
                    <a:pt x="6755" y="10158"/>
                    <a:pt x="7272" y="9407"/>
                  </a:cubicBezTo>
                  <a:cubicBezTo>
                    <a:pt x="8340" y="7939"/>
                    <a:pt x="7506" y="0"/>
                    <a:pt x="75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5"/>
            <p:cNvSpPr/>
            <p:nvPr/>
          </p:nvSpPr>
          <p:spPr>
            <a:xfrm rot="-792416">
              <a:off x="2676547" y="4627249"/>
              <a:ext cx="13127" cy="130703"/>
            </a:xfrm>
            <a:custGeom>
              <a:rect b="b" l="l" r="r" t="t"/>
              <a:pathLst>
                <a:path extrusionOk="0" h="7647" w="768">
                  <a:moveTo>
                    <a:pt x="301" y="1"/>
                  </a:moveTo>
                  <a:cubicBezTo>
                    <a:pt x="201" y="1"/>
                    <a:pt x="101" y="68"/>
                    <a:pt x="67" y="201"/>
                  </a:cubicBezTo>
                  <a:cubicBezTo>
                    <a:pt x="67" y="201"/>
                    <a:pt x="1" y="668"/>
                    <a:pt x="1" y="1335"/>
                  </a:cubicBezTo>
                  <a:cubicBezTo>
                    <a:pt x="1" y="2002"/>
                    <a:pt x="1" y="2936"/>
                    <a:pt x="1" y="3837"/>
                  </a:cubicBezTo>
                  <a:cubicBezTo>
                    <a:pt x="34" y="4738"/>
                    <a:pt x="67" y="5638"/>
                    <a:pt x="134" y="6339"/>
                  </a:cubicBezTo>
                  <a:cubicBezTo>
                    <a:pt x="201" y="7006"/>
                    <a:pt x="267" y="7473"/>
                    <a:pt x="267" y="7473"/>
                  </a:cubicBezTo>
                  <a:cubicBezTo>
                    <a:pt x="301" y="7573"/>
                    <a:pt x="368" y="7640"/>
                    <a:pt x="468" y="7640"/>
                  </a:cubicBezTo>
                  <a:cubicBezTo>
                    <a:pt x="481" y="7644"/>
                    <a:pt x="494" y="7646"/>
                    <a:pt x="508" y="7646"/>
                  </a:cubicBezTo>
                  <a:cubicBezTo>
                    <a:pt x="593" y="7646"/>
                    <a:pt x="668" y="7560"/>
                    <a:pt x="668" y="7473"/>
                  </a:cubicBezTo>
                  <a:cubicBezTo>
                    <a:pt x="668" y="7473"/>
                    <a:pt x="768" y="7006"/>
                    <a:pt x="768" y="6339"/>
                  </a:cubicBezTo>
                  <a:cubicBezTo>
                    <a:pt x="768" y="5638"/>
                    <a:pt x="768" y="4738"/>
                    <a:pt x="768" y="3837"/>
                  </a:cubicBezTo>
                  <a:cubicBezTo>
                    <a:pt x="734" y="2903"/>
                    <a:pt x="701" y="2002"/>
                    <a:pt x="634" y="1335"/>
                  </a:cubicBezTo>
                  <a:cubicBezTo>
                    <a:pt x="568" y="635"/>
                    <a:pt x="501" y="168"/>
                    <a:pt x="501" y="168"/>
                  </a:cubicBezTo>
                  <a:cubicBezTo>
                    <a:pt x="468" y="101"/>
                    <a:pt x="401" y="1"/>
                    <a:pt x="301"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5"/>
            <p:cNvSpPr/>
            <p:nvPr/>
          </p:nvSpPr>
          <p:spPr>
            <a:xfrm rot="-792416">
              <a:off x="2452320" y="4584293"/>
              <a:ext cx="422533" cy="59002"/>
            </a:xfrm>
            <a:custGeom>
              <a:rect b="b" l="l" r="r" t="t"/>
              <a:pathLst>
                <a:path extrusionOk="0" h="3452" w="24721">
                  <a:moveTo>
                    <a:pt x="24276" y="0"/>
                  </a:moveTo>
                  <a:cubicBezTo>
                    <a:pt x="24223" y="0"/>
                    <a:pt x="24166" y="15"/>
                    <a:pt x="24110" y="49"/>
                  </a:cubicBezTo>
                  <a:lnTo>
                    <a:pt x="24077" y="49"/>
                  </a:lnTo>
                  <a:lnTo>
                    <a:pt x="24043" y="82"/>
                  </a:lnTo>
                  <a:cubicBezTo>
                    <a:pt x="24010" y="82"/>
                    <a:pt x="23943" y="116"/>
                    <a:pt x="23876" y="149"/>
                  </a:cubicBezTo>
                  <a:cubicBezTo>
                    <a:pt x="23710" y="249"/>
                    <a:pt x="23509" y="349"/>
                    <a:pt x="23209" y="483"/>
                  </a:cubicBezTo>
                  <a:cubicBezTo>
                    <a:pt x="22842" y="649"/>
                    <a:pt x="22475" y="783"/>
                    <a:pt x="22108" y="883"/>
                  </a:cubicBezTo>
                  <a:lnTo>
                    <a:pt x="21441" y="1116"/>
                  </a:lnTo>
                  <a:lnTo>
                    <a:pt x="20641" y="1317"/>
                  </a:lnTo>
                  <a:lnTo>
                    <a:pt x="19807" y="1550"/>
                  </a:lnTo>
                  <a:lnTo>
                    <a:pt x="18906" y="1684"/>
                  </a:lnTo>
                  <a:lnTo>
                    <a:pt x="17939" y="1884"/>
                  </a:lnTo>
                  <a:lnTo>
                    <a:pt x="16905" y="1984"/>
                  </a:lnTo>
                  <a:cubicBezTo>
                    <a:pt x="16204" y="2084"/>
                    <a:pt x="15504" y="2151"/>
                    <a:pt x="14770" y="2151"/>
                  </a:cubicBezTo>
                  <a:cubicBezTo>
                    <a:pt x="14036" y="2184"/>
                    <a:pt x="13235" y="2251"/>
                    <a:pt x="12535" y="2251"/>
                  </a:cubicBezTo>
                  <a:lnTo>
                    <a:pt x="10300" y="2217"/>
                  </a:lnTo>
                  <a:cubicBezTo>
                    <a:pt x="9533" y="2217"/>
                    <a:pt x="8832" y="2184"/>
                    <a:pt x="8098" y="2151"/>
                  </a:cubicBezTo>
                  <a:cubicBezTo>
                    <a:pt x="7398" y="2117"/>
                    <a:pt x="6731" y="2050"/>
                    <a:pt x="6097" y="2017"/>
                  </a:cubicBezTo>
                  <a:cubicBezTo>
                    <a:pt x="5763" y="1984"/>
                    <a:pt x="5463" y="1984"/>
                    <a:pt x="5163" y="1950"/>
                  </a:cubicBezTo>
                  <a:lnTo>
                    <a:pt x="4296" y="1817"/>
                  </a:lnTo>
                  <a:cubicBezTo>
                    <a:pt x="3729" y="1750"/>
                    <a:pt x="3228" y="1684"/>
                    <a:pt x="2761" y="1617"/>
                  </a:cubicBezTo>
                  <a:cubicBezTo>
                    <a:pt x="2294" y="1550"/>
                    <a:pt x="1927" y="1450"/>
                    <a:pt x="1594" y="1417"/>
                  </a:cubicBezTo>
                  <a:cubicBezTo>
                    <a:pt x="1294" y="1350"/>
                    <a:pt x="1027" y="1283"/>
                    <a:pt x="860" y="1250"/>
                  </a:cubicBezTo>
                  <a:lnTo>
                    <a:pt x="593" y="1183"/>
                  </a:lnTo>
                  <a:lnTo>
                    <a:pt x="560" y="1217"/>
                  </a:lnTo>
                  <a:cubicBezTo>
                    <a:pt x="522" y="1203"/>
                    <a:pt x="485" y="1196"/>
                    <a:pt x="450" y="1196"/>
                  </a:cubicBezTo>
                  <a:cubicBezTo>
                    <a:pt x="151" y="1196"/>
                    <a:pt x="1" y="1664"/>
                    <a:pt x="360" y="1784"/>
                  </a:cubicBezTo>
                  <a:cubicBezTo>
                    <a:pt x="360" y="1784"/>
                    <a:pt x="426" y="1817"/>
                    <a:pt x="626" y="1884"/>
                  </a:cubicBezTo>
                  <a:cubicBezTo>
                    <a:pt x="793" y="1950"/>
                    <a:pt x="1027" y="2050"/>
                    <a:pt x="1360" y="2117"/>
                  </a:cubicBezTo>
                  <a:cubicBezTo>
                    <a:pt x="1694" y="2217"/>
                    <a:pt x="2094" y="2351"/>
                    <a:pt x="2528" y="2451"/>
                  </a:cubicBezTo>
                  <a:lnTo>
                    <a:pt x="3262" y="2618"/>
                  </a:lnTo>
                  <a:cubicBezTo>
                    <a:pt x="3562" y="2684"/>
                    <a:pt x="3829" y="2718"/>
                    <a:pt x="4096" y="2784"/>
                  </a:cubicBezTo>
                  <a:lnTo>
                    <a:pt x="4996" y="2918"/>
                  </a:lnTo>
                  <a:cubicBezTo>
                    <a:pt x="5296" y="2984"/>
                    <a:pt x="5630" y="3018"/>
                    <a:pt x="5930" y="3051"/>
                  </a:cubicBezTo>
                  <a:cubicBezTo>
                    <a:pt x="6631" y="3151"/>
                    <a:pt x="7331" y="3218"/>
                    <a:pt x="8032" y="3285"/>
                  </a:cubicBezTo>
                  <a:cubicBezTo>
                    <a:pt x="8732" y="3318"/>
                    <a:pt x="9499" y="3418"/>
                    <a:pt x="10233" y="3418"/>
                  </a:cubicBezTo>
                  <a:lnTo>
                    <a:pt x="12535" y="3451"/>
                  </a:lnTo>
                  <a:cubicBezTo>
                    <a:pt x="13336" y="3418"/>
                    <a:pt x="14069" y="3351"/>
                    <a:pt x="14803" y="3318"/>
                  </a:cubicBezTo>
                  <a:cubicBezTo>
                    <a:pt x="15570" y="3285"/>
                    <a:pt x="16304" y="3218"/>
                    <a:pt x="17038" y="3085"/>
                  </a:cubicBezTo>
                  <a:cubicBezTo>
                    <a:pt x="17405" y="3051"/>
                    <a:pt x="17739" y="2984"/>
                    <a:pt x="18106" y="2951"/>
                  </a:cubicBezTo>
                  <a:lnTo>
                    <a:pt x="19106" y="2718"/>
                  </a:lnTo>
                  <a:lnTo>
                    <a:pt x="20040" y="2484"/>
                  </a:lnTo>
                  <a:lnTo>
                    <a:pt x="20908" y="2217"/>
                  </a:lnTo>
                  <a:cubicBezTo>
                    <a:pt x="21174" y="2151"/>
                    <a:pt x="21441" y="2050"/>
                    <a:pt x="21708" y="1984"/>
                  </a:cubicBezTo>
                  <a:lnTo>
                    <a:pt x="22409" y="1684"/>
                  </a:lnTo>
                  <a:cubicBezTo>
                    <a:pt x="22776" y="1517"/>
                    <a:pt x="23143" y="1350"/>
                    <a:pt x="23509" y="1150"/>
                  </a:cubicBezTo>
                  <a:cubicBezTo>
                    <a:pt x="23743" y="1016"/>
                    <a:pt x="23976" y="883"/>
                    <a:pt x="24210" y="716"/>
                  </a:cubicBezTo>
                  <a:cubicBezTo>
                    <a:pt x="24277" y="683"/>
                    <a:pt x="24310" y="649"/>
                    <a:pt x="24377" y="616"/>
                  </a:cubicBezTo>
                  <a:lnTo>
                    <a:pt x="24443" y="549"/>
                  </a:lnTo>
                  <a:cubicBezTo>
                    <a:pt x="24721" y="355"/>
                    <a:pt x="24537" y="0"/>
                    <a:pt x="24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5"/>
            <p:cNvSpPr/>
            <p:nvPr/>
          </p:nvSpPr>
          <p:spPr>
            <a:xfrm rot="-792416">
              <a:off x="2612544" y="4619232"/>
              <a:ext cx="155093" cy="195020"/>
            </a:xfrm>
            <a:custGeom>
              <a:rect b="b" l="l" r="r" t="t"/>
              <a:pathLst>
                <a:path extrusionOk="0" h="11410" w="9074">
                  <a:moveTo>
                    <a:pt x="401" y="1"/>
                  </a:moveTo>
                  <a:cubicBezTo>
                    <a:pt x="200" y="1"/>
                    <a:pt x="0" y="168"/>
                    <a:pt x="34" y="368"/>
                  </a:cubicBezTo>
                  <a:cubicBezTo>
                    <a:pt x="0" y="1802"/>
                    <a:pt x="34" y="9074"/>
                    <a:pt x="1034" y="10242"/>
                  </a:cubicBezTo>
                  <a:cubicBezTo>
                    <a:pt x="1802" y="11109"/>
                    <a:pt x="3336" y="11409"/>
                    <a:pt x="4570" y="11409"/>
                  </a:cubicBezTo>
                  <a:lnTo>
                    <a:pt x="4937" y="11409"/>
                  </a:lnTo>
                  <a:cubicBezTo>
                    <a:pt x="6372" y="11309"/>
                    <a:pt x="7472" y="10875"/>
                    <a:pt x="8006" y="10141"/>
                  </a:cubicBezTo>
                  <a:cubicBezTo>
                    <a:pt x="9073" y="8574"/>
                    <a:pt x="8373" y="1302"/>
                    <a:pt x="8273" y="468"/>
                  </a:cubicBezTo>
                  <a:cubicBezTo>
                    <a:pt x="8258" y="238"/>
                    <a:pt x="8087" y="128"/>
                    <a:pt x="7911" y="128"/>
                  </a:cubicBezTo>
                  <a:cubicBezTo>
                    <a:pt x="7703" y="128"/>
                    <a:pt x="7488" y="280"/>
                    <a:pt x="7506" y="568"/>
                  </a:cubicBezTo>
                  <a:cubicBezTo>
                    <a:pt x="7839" y="3570"/>
                    <a:pt x="8039" y="8707"/>
                    <a:pt x="7339" y="9708"/>
                  </a:cubicBezTo>
                  <a:cubicBezTo>
                    <a:pt x="6972" y="10208"/>
                    <a:pt x="6071" y="10575"/>
                    <a:pt x="4904" y="10642"/>
                  </a:cubicBezTo>
                  <a:cubicBezTo>
                    <a:pt x="4794" y="10647"/>
                    <a:pt x="4685" y="10650"/>
                    <a:pt x="4576" y="10650"/>
                  </a:cubicBezTo>
                  <a:cubicBezTo>
                    <a:pt x="3294" y="10650"/>
                    <a:pt x="2096" y="10295"/>
                    <a:pt x="1635" y="9741"/>
                  </a:cubicBezTo>
                  <a:cubicBezTo>
                    <a:pt x="1034" y="9041"/>
                    <a:pt x="801" y="3837"/>
                    <a:pt x="801" y="368"/>
                  </a:cubicBezTo>
                  <a:cubicBezTo>
                    <a:pt x="801" y="168"/>
                    <a:pt x="634"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45"/>
          <p:cNvGrpSpPr/>
          <p:nvPr/>
        </p:nvGrpSpPr>
        <p:grpSpPr>
          <a:xfrm>
            <a:off x="6063695" y="-424527"/>
            <a:ext cx="1372903" cy="1067416"/>
            <a:chOff x="6063695" y="-424527"/>
            <a:chExt cx="1372903" cy="1067416"/>
          </a:xfrm>
        </p:grpSpPr>
        <p:sp>
          <p:nvSpPr>
            <p:cNvPr id="1492" name="Google Shape;1492;p45"/>
            <p:cNvSpPr/>
            <p:nvPr/>
          </p:nvSpPr>
          <p:spPr>
            <a:xfrm flipH="1" rot="565754">
              <a:off x="6126954" y="-328341"/>
              <a:ext cx="1246386" cy="87504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5"/>
            <p:cNvSpPr/>
            <p:nvPr/>
          </p:nvSpPr>
          <p:spPr>
            <a:xfrm flipH="1" rot="565754">
              <a:off x="6147411" y="-256636"/>
              <a:ext cx="1181380" cy="728452"/>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5"/>
            <p:cNvSpPr/>
            <p:nvPr/>
          </p:nvSpPr>
          <p:spPr>
            <a:xfrm flipH="1" rot="565754">
              <a:off x="6126954" y="-328341"/>
              <a:ext cx="1246386" cy="87504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5"/>
            <p:cNvSpPr/>
            <p:nvPr/>
          </p:nvSpPr>
          <p:spPr>
            <a:xfrm flipH="1" rot="565754">
              <a:off x="6147405" y="-256566"/>
              <a:ext cx="1181380" cy="728381"/>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5"/>
            <p:cNvSpPr/>
            <p:nvPr/>
          </p:nvSpPr>
          <p:spPr>
            <a:xfrm flipH="1" rot="565754">
              <a:off x="6167692" y="-270618"/>
              <a:ext cx="1143781" cy="757620"/>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7" name="Google Shape;1497;p45"/>
          <p:cNvGrpSpPr/>
          <p:nvPr/>
        </p:nvGrpSpPr>
        <p:grpSpPr>
          <a:xfrm>
            <a:off x="505622" y="241179"/>
            <a:ext cx="935668" cy="1129660"/>
            <a:chOff x="505622" y="241179"/>
            <a:chExt cx="935668" cy="1129660"/>
          </a:xfrm>
        </p:grpSpPr>
        <p:sp>
          <p:nvSpPr>
            <p:cNvPr id="1498" name="Google Shape;1498;p45"/>
            <p:cNvSpPr/>
            <p:nvPr/>
          </p:nvSpPr>
          <p:spPr>
            <a:xfrm flipH="1" rot="-1491178">
              <a:off x="684205" y="317507"/>
              <a:ext cx="578494" cy="977030"/>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5"/>
            <p:cNvSpPr/>
            <p:nvPr/>
          </p:nvSpPr>
          <p:spPr>
            <a:xfrm flipH="1" rot="-1491178">
              <a:off x="747881" y="368633"/>
              <a:ext cx="458948" cy="871138"/>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5"/>
            <p:cNvSpPr/>
            <p:nvPr/>
          </p:nvSpPr>
          <p:spPr>
            <a:xfrm flipH="1" rot="-1491178">
              <a:off x="684214" y="317481"/>
              <a:ext cx="578494" cy="977030"/>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5"/>
            <p:cNvSpPr/>
            <p:nvPr/>
          </p:nvSpPr>
          <p:spPr>
            <a:xfrm flipH="1" rot="-1491178">
              <a:off x="761348" y="395439"/>
              <a:ext cx="402217" cy="852204"/>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5"/>
            <p:cNvSpPr/>
            <p:nvPr/>
          </p:nvSpPr>
          <p:spPr>
            <a:xfrm flipH="1" rot="-1491178">
              <a:off x="751031" y="385397"/>
              <a:ext cx="422362" cy="871138"/>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5"/>
            <p:cNvSpPr/>
            <p:nvPr/>
          </p:nvSpPr>
          <p:spPr>
            <a:xfrm flipH="1" rot="-1491178">
              <a:off x="869507" y="434141"/>
              <a:ext cx="339174" cy="781609"/>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5"/>
            <p:cNvSpPr/>
            <p:nvPr/>
          </p:nvSpPr>
          <p:spPr>
            <a:xfrm flipH="1" rot="-1491178">
              <a:off x="859153" y="424107"/>
              <a:ext cx="359357" cy="800543"/>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5" name="Google Shape;1505;p45"/>
          <p:cNvGrpSpPr/>
          <p:nvPr/>
        </p:nvGrpSpPr>
        <p:grpSpPr>
          <a:xfrm>
            <a:off x="6700225" y="1033760"/>
            <a:ext cx="1944169" cy="1280446"/>
            <a:chOff x="6700225" y="1033760"/>
            <a:chExt cx="1944169" cy="1280446"/>
          </a:xfrm>
        </p:grpSpPr>
        <p:sp>
          <p:nvSpPr>
            <p:cNvPr id="1506" name="Google Shape;1506;p45"/>
            <p:cNvSpPr/>
            <p:nvPr/>
          </p:nvSpPr>
          <p:spPr>
            <a:xfrm rot="411836">
              <a:off x="6741960" y="1389116"/>
              <a:ext cx="1860021" cy="810068"/>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5"/>
            <p:cNvSpPr/>
            <p:nvPr/>
          </p:nvSpPr>
          <p:spPr>
            <a:xfrm rot="411836">
              <a:off x="8012268" y="1566982"/>
              <a:ext cx="7914" cy="2903"/>
            </a:xfrm>
            <a:custGeom>
              <a:rect b="b" l="l" r="r" t="t"/>
              <a:pathLst>
                <a:path extrusionOk="0" h="135" w="368">
                  <a:moveTo>
                    <a:pt x="1" y="1"/>
                  </a:moveTo>
                  <a:lnTo>
                    <a:pt x="368" y="1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5"/>
            <p:cNvSpPr/>
            <p:nvPr/>
          </p:nvSpPr>
          <p:spPr>
            <a:xfrm rot="411836">
              <a:off x="7946322" y="1539338"/>
              <a:ext cx="4322" cy="1441"/>
            </a:xfrm>
            <a:custGeom>
              <a:rect b="b" l="l" r="r" t="t"/>
              <a:pathLst>
                <a:path extrusionOk="0" h="67" w="201">
                  <a:moveTo>
                    <a:pt x="0" y="0"/>
                  </a:moveTo>
                  <a:lnTo>
                    <a:pt x="201"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5"/>
            <p:cNvSpPr/>
            <p:nvPr/>
          </p:nvSpPr>
          <p:spPr>
            <a:xfrm rot="411836">
              <a:off x="7381165" y="1445486"/>
              <a:ext cx="6473" cy="731"/>
            </a:xfrm>
            <a:custGeom>
              <a:rect b="b" l="l" r="r" t="t"/>
              <a:pathLst>
                <a:path extrusionOk="0" h="34" w="301">
                  <a:moveTo>
                    <a:pt x="0" y="34"/>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5"/>
            <p:cNvSpPr/>
            <p:nvPr/>
          </p:nvSpPr>
          <p:spPr>
            <a:xfrm rot="411836">
              <a:off x="7977989" y="1551985"/>
              <a:ext cx="7204" cy="2172"/>
            </a:xfrm>
            <a:custGeom>
              <a:rect b="b" l="l" r="r" t="t"/>
              <a:pathLst>
                <a:path extrusionOk="0" h="101" w="335">
                  <a:moveTo>
                    <a:pt x="1" y="0"/>
                  </a:moveTo>
                  <a:lnTo>
                    <a:pt x="334" y="10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5"/>
            <p:cNvSpPr/>
            <p:nvPr/>
          </p:nvSpPr>
          <p:spPr>
            <a:xfrm rot="411836">
              <a:off x="7911728" y="1526709"/>
              <a:ext cx="7914" cy="1462"/>
            </a:xfrm>
            <a:custGeom>
              <a:rect b="b" l="l" r="r" t="t"/>
              <a:pathLst>
                <a:path extrusionOk="0" h="68" w="368">
                  <a:moveTo>
                    <a:pt x="1" y="1"/>
                  </a:moveTo>
                  <a:lnTo>
                    <a:pt x="367" y="68"/>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5"/>
            <p:cNvSpPr/>
            <p:nvPr/>
          </p:nvSpPr>
          <p:spPr>
            <a:xfrm rot="411836">
              <a:off x="8047863" y="1584100"/>
              <a:ext cx="5032" cy="1441"/>
            </a:xfrm>
            <a:custGeom>
              <a:rect b="b" l="l" r="r" t="t"/>
              <a:pathLst>
                <a:path extrusionOk="0" h="67" w="234">
                  <a:moveTo>
                    <a:pt x="0" y="0"/>
                  </a:moveTo>
                  <a:lnTo>
                    <a:pt x="234"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5"/>
            <p:cNvSpPr/>
            <p:nvPr/>
          </p:nvSpPr>
          <p:spPr>
            <a:xfrm rot="411836">
              <a:off x="8077720" y="1599328"/>
              <a:ext cx="6494" cy="2903"/>
            </a:xfrm>
            <a:custGeom>
              <a:rect b="b" l="l" r="r" t="t"/>
              <a:pathLst>
                <a:path extrusionOk="0" h="135" w="302">
                  <a:moveTo>
                    <a:pt x="1" y="1"/>
                  </a:moveTo>
                  <a:lnTo>
                    <a:pt x="301" y="1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5"/>
            <p:cNvSpPr/>
            <p:nvPr/>
          </p:nvSpPr>
          <p:spPr>
            <a:xfrm rot="411836">
              <a:off x="7573046" y="1454158"/>
              <a:ext cx="7204" cy="22"/>
            </a:xfrm>
            <a:custGeom>
              <a:rect b="b" l="l" r="r" t="t"/>
              <a:pathLst>
                <a:path extrusionOk="0" h="1" w="335">
                  <a:moveTo>
                    <a:pt x="1" y="0"/>
                  </a:moveTo>
                  <a:lnTo>
                    <a:pt x="334"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5"/>
            <p:cNvSpPr/>
            <p:nvPr/>
          </p:nvSpPr>
          <p:spPr>
            <a:xfrm rot="411836">
              <a:off x="7740530" y="1479259"/>
              <a:ext cx="5742" cy="22"/>
            </a:xfrm>
            <a:custGeom>
              <a:rect b="b" l="l" r="r" t="t"/>
              <a:pathLst>
                <a:path extrusionOk="0" h="1" w="267">
                  <a:moveTo>
                    <a:pt x="0" y="1"/>
                  </a:moveTo>
                  <a:lnTo>
                    <a:pt x="267"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5"/>
            <p:cNvSpPr/>
            <p:nvPr/>
          </p:nvSpPr>
          <p:spPr>
            <a:xfrm rot="411836">
              <a:off x="7538698" y="1451457"/>
              <a:ext cx="7204" cy="22"/>
            </a:xfrm>
            <a:custGeom>
              <a:rect b="b" l="l" r="r" t="t"/>
              <a:pathLst>
                <a:path extrusionOk="0" h="1" w="335">
                  <a:moveTo>
                    <a:pt x="1" y="1"/>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5"/>
            <p:cNvSpPr/>
            <p:nvPr/>
          </p:nvSpPr>
          <p:spPr>
            <a:xfrm rot="411836">
              <a:off x="7608769" y="1457286"/>
              <a:ext cx="22" cy="22"/>
            </a:xfrm>
            <a:custGeom>
              <a:rect b="b" l="l" r="r" t="t"/>
              <a:pathLst>
                <a:path extrusionOk="0" h="1" w="1">
                  <a:moveTo>
                    <a:pt x="1" y="1"/>
                  </a:move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5"/>
            <p:cNvSpPr/>
            <p:nvPr/>
          </p:nvSpPr>
          <p:spPr>
            <a:xfrm rot="411836">
              <a:off x="7673385" y="1466939"/>
              <a:ext cx="7182" cy="22"/>
            </a:xfrm>
            <a:custGeom>
              <a:rect b="b" l="l" r="r" t="t"/>
              <a:pathLst>
                <a:path extrusionOk="0" h="1" w="334">
                  <a:moveTo>
                    <a:pt x="0" y="1"/>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5"/>
            <p:cNvSpPr/>
            <p:nvPr/>
          </p:nvSpPr>
          <p:spPr>
            <a:xfrm rot="411836">
              <a:off x="7709535" y="1472608"/>
              <a:ext cx="5032" cy="22"/>
            </a:xfrm>
            <a:custGeom>
              <a:rect b="b" l="l" r="r" t="t"/>
              <a:pathLst>
                <a:path extrusionOk="0" h="1" w="234">
                  <a:moveTo>
                    <a:pt x="0" y="0"/>
                  </a:moveTo>
                  <a:lnTo>
                    <a:pt x="234"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5"/>
            <p:cNvSpPr/>
            <p:nvPr/>
          </p:nvSpPr>
          <p:spPr>
            <a:xfrm rot="411836">
              <a:off x="7410075" y="1445303"/>
              <a:ext cx="5763" cy="731"/>
            </a:xfrm>
            <a:custGeom>
              <a:rect b="b" l="l" r="r" t="t"/>
              <a:pathLst>
                <a:path extrusionOk="0" h="34" w="268">
                  <a:moveTo>
                    <a:pt x="1" y="34"/>
                  </a:moveTo>
                  <a:lnTo>
                    <a:pt x="268"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5"/>
            <p:cNvSpPr/>
            <p:nvPr/>
          </p:nvSpPr>
          <p:spPr>
            <a:xfrm rot="411836">
              <a:off x="7774937" y="1487104"/>
              <a:ext cx="7204" cy="731"/>
            </a:xfrm>
            <a:custGeom>
              <a:rect b="b" l="l" r="r" t="t"/>
              <a:pathLst>
                <a:path extrusionOk="0" h="34" w="335">
                  <a:moveTo>
                    <a:pt x="1" y="0"/>
                  </a:moveTo>
                  <a:lnTo>
                    <a:pt x="334" y="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5"/>
            <p:cNvSpPr/>
            <p:nvPr/>
          </p:nvSpPr>
          <p:spPr>
            <a:xfrm rot="411836">
              <a:off x="7441837" y="1445592"/>
              <a:ext cx="7182" cy="753"/>
            </a:xfrm>
            <a:custGeom>
              <a:rect b="b" l="l" r="r" t="t"/>
              <a:pathLst>
                <a:path extrusionOk="0" h="35" w="334">
                  <a:moveTo>
                    <a:pt x="0" y="34"/>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5"/>
            <p:cNvSpPr/>
            <p:nvPr/>
          </p:nvSpPr>
          <p:spPr>
            <a:xfrm rot="411836">
              <a:off x="7876976" y="1515275"/>
              <a:ext cx="7204" cy="1462"/>
            </a:xfrm>
            <a:custGeom>
              <a:rect b="b" l="l" r="r" t="t"/>
              <a:pathLst>
                <a:path extrusionOk="0" h="68" w="335">
                  <a:moveTo>
                    <a:pt x="1" y="0"/>
                  </a:moveTo>
                  <a:lnTo>
                    <a:pt x="334"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5"/>
            <p:cNvSpPr/>
            <p:nvPr/>
          </p:nvSpPr>
          <p:spPr>
            <a:xfrm rot="411836">
              <a:off x="7638568" y="1461994"/>
              <a:ext cx="6473" cy="22"/>
            </a:xfrm>
            <a:custGeom>
              <a:rect b="b" l="l" r="r" t="t"/>
              <a:pathLst>
                <a:path extrusionOk="0" h="1" w="301">
                  <a:moveTo>
                    <a:pt x="1" y="0"/>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5"/>
            <p:cNvSpPr/>
            <p:nvPr/>
          </p:nvSpPr>
          <p:spPr>
            <a:xfrm rot="411836">
              <a:off x="7810740" y="1495698"/>
              <a:ext cx="6473" cy="731"/>
            </a:xfrm>
            <a:custGeom>
              <a:rect b="b" l="l" r="r" t="t"/>
              <a:pathLst>
                <a:path extrusionOk="0" h="34" w="301">
                  <a:moveTo>
                    <a:pt x="1" y="1"/>
                  </a:moveTo>
                  <a:lnTo>
                    <a:pt x="301" y="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5"/>
            <p:cNvSpPr/>
            <p:nvPr/>
          </p:nvSpPr>
          <p:spPr>
            <a:xfrm rot="411836">
              <a:off x="7475657" y="1446736"/>
              <a:ext cx="6473" cy="731"/>
            </a:xfrm>
            <a:custGeom>
              <a:rect b="b" l="l" r="r" t="t"/>
              <a:pathLst>
                <a:path extrusionOk="0" h="34" w="301">
                  <a:moveTo>
                    <a:pt x="0" y="34"/>
                  </a:moveTo>
                  <a:lnTo>
                    <a:pt x="300"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5"/>
            <p:cNvSpPr/>
            <p:nvPr/>
          </p:nvSpPr>
          <p:spPr>
            <a:xfrm rot="411836">
              <a:off x="7507923" y="1449033"/>
              <a:ext cx="4322" cy="22"/>
            </a:xfrm>
            <a:custGeom>
              <a:rect b="b" l="l" r="r" t="t"/>
              <a:pathLst>
                <a:path extrusionOk="0" h="1" w="201">
                  <a:moveTo>
                    <a:pt x="0" y="1"/>
                  </a:moveTo>
                  <a:lnTo>
                    <a:pt x="200"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5"/>
            <p:cNvSpPr/>
            <p:nvPr/>
          </p:nvSpPr>
          <p:spPr>
            <a:xfrm rot="411836">
              <a:off x="7843621" y="1504590"/>
              <a:ext cx="4322" cy="731"/>
            </a:xfrm>
            <a:custGeom>
              <a:rect b="b" l="l" r="r" t="t"/>
              <a:pathLst>
                <a:path extrusionOk="0" h="34" w="201">
                  <a:moveTo>
                    <a:pt x="1" y="0"/>
                  </a:moveTo>
                  <a:lnTo>
                    <a:pt x="201" y="33"/>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5"/>
            <p:cNvSpPr/>
            <p:nvPr/>
          </p:nvSpPr>
          <p:spPr>
            <a:xfrm rot="411836">
              <a:off x="7356634" y="1444340"/>
              <a:ext cx="24407" cy="3613"/>
            </a:xfrm>
            <a:custGeom>
              <a:rect b="b" l="l" r="r" t="t"/>
              <a:pathLst>
                <a:path extrusionOk="0" h="168" w="1135">
                  <a:moveTo>
                    <a:pt x="0" y="167"/>
                  </a:moveTo>
                  <a:lnTo>
                    <a:pt x="1134" y="1"/>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5"/>
            <p:cNvSpPr/>
            <p:nvPr/>
          </p:nvSpPr>
          <p:spPr>
            <a:xfrm rot="411836">
              <a:off x="8038174" y="1579629"/>
              <a:ext cx="10064" cy="3613"/>
            </a:xfrm>
            <a:custGeom>
              <a:rect b="b" l="l" r="r" t="t"/>
              <a:pathLst>
                <a:path extrusionOk="0" h="168" w="468">
                  <a:moveTo>
                    <a:pt x="467" y="167"/>
                  </a:moveTo>
                  <a:lnTo>
                    <a:pt x="0" y="0"/>
                  </a:lnTo>
                  <a:lnTo>
                    <a:pt x="0" y="0"/>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5"/>
            <p:cNvSpPr/>
            <p:nvPr/>
          </p:nvSpPr>
          <p:spPr>
            <a:xfrm rot="411836">
              <a:off x="8052095" y="1587385"/>
              <a:ext cx="26536" cy="10044"/>
            </a:xfrm>
            <a:custGeom>
              <a:rect b="b" l="l" r="r" t="t"/>
              <a:pathLst>
                <a:path extrusionOk="0" h="467" w="1234">
                  <a:moveTo>
                    <a:pt x="0" y="0"/>
                  </a:moveTo>
                  <a:lnTo>
                    <a:pt x="0" y="0"/>
                  </a:lnTo>
                  <a:cubicBezTo>
                    <a:pt x="400" y="167"/>
                    <a:pt x="801" y="300"/>
                    <a:pt x="1234" y="467"/>
                  </a:cubicBezTo>
                  <a:cubicBezTo>
                    <a:pt x="834" y="300"/>
                    <a:pt x="400" y="167"/>
                    <a:pt x="0" y="0"/>
                  </a:cubicBez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5"/>
            <p:cNvSpPr/>
            <p:nvPr/>
          </p:nvSpPr>
          <p:spPr>
            <a:xfrm rot="411836">
              <a:off x="7883602" y="1518833"/>
              <a:ext cx="28708" cy="5742"/>
            </a:xfrm>
            <a:custGeom>
              <a:rect b="b" l="l" r="r" t="t"/>
              <a:pathLst>
                <a:path extrusionOk="0" h="267" w="1335">
                  <a:moveTo>
                    <a:pt x="0" y="0"/>
                  </a:moveTo>
                  <a:cubicBezTo>
                    <a:pt x="434" y="67"/>
                    <a:pt x="901" y="167"/>
                    <a:pt x="1335" y="267"/>
                  </a:cubicBezTo>
                  <a:cubicBezTo>
                    <a:pt x="901" y="167"/>
                    <a:pt x="434" y="67"/>
                    <a:pt x="0" y="0"/>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5"/>
            <p:cNvSpPr/>
            <p:nvPr/>
          </p:nvSpPr>
          <p:spPr>
            <a:xfrm rot="411836">
              <a:off x="7415831" y="1445046"/>
              <a:ext cx="25848" cy="2882"/>
            </a:xfrm>
            <a:custGeom>
              <a:rect b="b" l="l" r="r" t="t"/>
              <a:pathLst>
                <a:path extrusionOk="0" h="134" w="1202">
                  <a:moveTo>
                    <a:pt x="1" y="134"/>
                  </a:moveTo>
                  <a:lnTo>
                    <a:pt x="1201"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5"/>
            <p:cNvSpPr/>
            <p:nvPr/>
          </p:nvSpPr>
          <p:spPr>
            <a:xfrm rot="411836">
              <a:off x="7918976" y="1530261"/>
              <a:ext cx="27998" cy="7205"/>
            </a:xfrm>
            <a:custGeom>
              <a:rect b="b" l="l" r="r" t="t"/>
              <a:pathLst>
                <a:path extrusionOk="0" h="335" w="1302">
                  <a:moveTo>
                    <a:pt x="0" y="1"/>
                  </a:moveTo>
                  <a:cubicBezTo>
                    <a:pt x="434" y="134"/>
                    <a:pt x="868" y="234"/>
                    <a:pt x="1301" y="334"/>
                  </a:cubicBezTo>
                  <a:cubicBezTo>
                    <a:pt x="868" y="234"/>
                    <a:pt x="434" y="1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5"/>
            <p:cNvSpPr/>
            <p:nvPr/>
          </p:nvSpPr>
          <p:spPr>
            <a:xfrm rot="411836">
              <a:off x="7949990" y="1542697"/>
              <a:ext cx="28708" cy="7205"/>
            </a:xfrm>
            <a:custGeom>
              <a:rect b="b" l="l" r="r" t="t"/>
              <a:pathLst>
                <a:path extrusionOk="0" h="335" w="1335">
                  <a:moveTo>
                    <a:pt x="1" y="1"/>
                  </a:moveTo>
                  <a:cubicBezTo>
                    <a:pt x="468" y="101"/>
                    <a:pt x="901" y="234"/>
                    <a:pt x="1335" y="334"/>
                  </a:cubicBezTo>
                  <a:cubicBezTo>
                    <a:pt x="901" y="234"/>
                    <a:pt x="468" y="101"/>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5"/>
            <p:cNvSpPr/>
            <p:nvPr/>
          </p:nvSpPr>
          <p:spPr>
            <a:xfrm rot="411836">
              <a:off x="7984357" y="1556237"/>
              <a:ext cx="28708" cy="9355"/>
            </a:xfrm>
            <a:custGeom>
              <a:rect b="b" l="l" r="r" t="t"/>
              <a:pathLst>
                <a:path extrusionOk="0" h="435" w="1335">
                  <a:moveTo>
                    <a:pt x="0" y="1"/>
                  </a:moveTo>
                  <a:cubicBezTo>
                    <a:pt x="434" y="134"/>
                    <a:pt x="901" y="267"/>
                    <a:pt x="1335" y="434"/>
                  </a:cubicBezTo>
                  <a:cubicBezTo>
                    <a:pt x="901" y="267"/>
                    <a:pt x="434" y="1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5"/>
            <p:cNvSpPr/>
            <p:nvPr/>
          </p:nvSpPr>
          <p:spPr>
            <a:xfrm rot="411836">
              <a:off x="7398526" y="1444977"/>
              <a:ext cx="11505" cy="1462"/>
            </a:xfrm>
            <a:custGeom>
              <a:rect b="b" l="l" r="r" t="t"/>
              <a:pathLst>
                <a:path extrusionOk="0" h="68" w="535">
                  <a:moveTo>
                    <a:pt x="535" y="1"/>
                  </a:moveTo>
                  <a:lnTo>
                    <a:pt x="1" y="68"/>
                  </a:lnTo>
                  <a:lnTo>
                    <a:pt x="1" y="68"/>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5"/>
            <p:cNvSpPr/>
            <p:nvPr/>
          </p:nvSpPr>
          <p:spPr>
            <a:xfrm rot="411836">
              <a:off x="8019505" y="1571458"/>
              <a:ext cx="19397" cy="6473"/>
            </a:xfrm>
            <a:custGeom>
              <a:rect b="b" l="l" r="r" t="t"/>
              <a:pathLst>
                <a:path extrusionOk="0" h="301" w="902">
                  <a:moveTo>
                    <a:pt x="901" y="300"/>
                  </a:moveTo>
                  <a:cubicBezTo>
                    <a:pt x="601" y="200"/>
                    <a:pt x="301" y="100"/>
                    <a:pt x="1" y="0"/>
                  </a:cubicBezTo>
                  <a:lnTo>
                    <a:pt x="901" y="30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5"/>
            <p:cNvSpPr/>
            <p:nvPr/>
          </p:nvSpPr>
          <p:spPr>
            <a:xfrm rot="411836">
              <a:off x="7745866" y="1482074"/>
              <a:ext cx="29439" cy="2882"/>
            </a:xfrm>
            <a:custGeom>
              <a:rect b="b" l="l" r="r" t="t"/>
              <a:pathLst>
                <a:path extrusionOk="0" h="134" w="1369">
                  <a:moveTo>
                    <a:pt x="1" y="0"/>
                  </a:moveTo>
                  <a:lnTo>
                    <a:pt x="1369" y="133"/>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5"/>
            <p:cNvSpPr/>
            <p:nvPr/>
          </p:nvSpPr>
          <p:spPr>
            <a:xfrm rot="411836">
              <a:off x="7847413" y="1507334"/>
              <a:ext cx="30149" cy="5764"/>
            </a:xfrm>
            <a:custGeom>
              <a:rect b="b" l="l" r="r" t="t"/>
              <a:pathLst>
                <a:path extrusionOk="0" h="268" w="1402">
                  <a:moveTo>
                    <a:pt x="1" y="0"/>
                  </a:moveTo>
                  <a:lnTo>
                    <a:pt x="1402" y="267"/>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5"/>
            <p:cNvSpPr/>
            <p:nvPr/>
          </p:nvSpPr>
          <p:spPr>
            <a:xfrm rot="411836">
              <a:off x="7644850" y="1464092"/>
              <a:ext cx="28730" cy="731"/>
            </a:xfrm>
            <a:custGeom>
              <a:rect b="b" l="l" r="r" t="t"/>
              <a:pathLst>
                <a:path extrusionOk="0" h="34" w="1336">
                  <a:moveTo>
                    <a:pt x="1" y="0"/>
                  </a:moveTo>
                  <a:lnTo>
                    <a:pt x="1335" y="34"/>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5"/>
            <p:cNvSpPr/>
            <p:nvPr/>
          </p:nvSpPr>
          <p:spPr>
            <a:xfrm rot="411836">
              <a:off x="7545884" y="1452102"/>
              <a:ext cx="27267" cy="731"/>
            </a:xfrm>
            <a:custGeom>
              <a:rect b="b" l="l" r="r" t="t"/>
              <a:pathLst>
                <a:path extrusionOk="0" h="34" w="1268">
                  <a:moveTo>
                    <a:pt x="0" y="34"/>
                  </a:moveTo>
                  <a:cubicBezTo>
                    <a:pt x="434" y="34"/>
                    <a:pt x="834" y="0"/>
                    <a:pt x="1268" y="0"/>
                  </a:cubicBezTo>
                  <a:cubicBezTo>
                    <a:pt x="834" y="0"/>
                    <a:pt x="434" y="34"/>
                    <a:pt x="0" y="34"/>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5"/>
            <p:cNvSpPr/>
            <p:nvPr/>
          </p:nvSpPr>
          <p:spPr>
            <a:xfrm rot="411836">
              <a:off x="7714218" y="1475191"/>
              <a:ext cx="26579" cy="2172"/>
            </a:xfrm>
            <a:custGeom>
              <a:rect b="b" l="l" r="r" t="t"/>
              <a:pathLst>
                <a:path extrusionOk="0" h="101" w="1236">
                  <a:moveTo>
                    <a:pt x="1" y="1"/>
                  </a:moveTo>
                  <a:lnTo>
                    <a:pt x="1235" y="10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5"/>
            <p:cNvSpPr/>
            <p:nvPr/>
          </p:nvSpPr>
          <p:spPr>
            <a:xfrm rot="411836">
              <a:off x="7680286" y="1469116"/>
              <a:ext cx="29439" cy="2172"/>
            </a:xfrm>
            <a:custGeom>
              <a:rect b="b" l="l" r="r" t="t"/>
              <a:pathLst>
                <a:path extrusionOk="0" h="101" w="1369">
                  <a:moveTo>
                    <a:pt x="1" y="1"/>
                  </a:moveTo>
                  <a:cubicBezTo>
                    <a:pt x="468" y="34"/>
                    <a:pt x="901" y="67"/>
                    <a:pt x="1368" y="101"/>
                  </a:cubicBezTo>
                  <a:cubicBezTo>
                    <a:pt x="901" y="67"/>
                    <a:pt x="468" y="34"/>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5"/>
            <p:cNvSpPr/>
            <p:nvPr/>
          </p:nvSpPr>
          <p:spPr>
            <a:xfrm rot="411836">
              <a:off x="7580100" y="1456301"/>
              <a:ext cx="28708" cy="22"/>
            </a:xfrm>
            <a:custGeom>
              <a:rect b="b" l="l" r="r" t="t"/>
              <a:pathLst>
                <a:path extrusionOk="0" h="1" w="1335">
                  <a:moveTo>
                    <a:pt x="0" y="0"/>
                  </a:moveTo>
                  <a:lnTo>
                    <a:pt x="1335"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5"/>
            <p:cNvSpPr/>
            <p:nvPr/>
          </p:nvSpPr>
          <p:spPr>
            <a:xfrm rot="411836">
              <a:off x="7482120" y="1447231"/>
              <a:ext cx="25848" cy="1462"/>
            </a:xfrm>
            <a:custGeom>
              <a:rect b="b" l="l" r="r" t="t"/>
              <a:pathLst>
                <a:path extrusionOk="0" h="68" w="1202">
                  <a:moveTo>
                    <a:pt x="0" y="67"/>
                  </a:moveTo>
                  <a:lnTo>
                    <a:pt x="1201"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5"/>
            <p:cNvSpPr/>
            <p:nvPr/>
          </p:nvSpPr>
          <p:spPr>
            <a:xfrm rot="411836">
              <a:off x="7449048" y="1445466"/>
              <a:ext cx="26579" cy="2172"/>
            </a:xfrm>
            <a:custGeom>
              <a:rect b="b" l="l" r="r" t="t"/>
              <a:pathLst>
                <a:path extrusionOk="0" h="101" w="1236">
                  <a:moveTo>
                    <a:pt x="1" y="101"/>
                  </a:moveTo>
                  <a:lnTo>
                    <a:pt x="1235"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5"/>
            <p:cNvSpPr/>
            <p:nvPr/>
          </p:nvSpPr>
          <p:spPr>
            <a:xfrm rot="411836">
              <a:off x="7816769" y="1498403"/>
              <a:ext cx="27289" cy="4344"/>
            </a:xfrm>
            <a:custGeom>
              <a:rect b="b" l="l" r="r" t="t"/>
              <a:pathLst>
                <a:path extrusionOk="0" h="202" w="1269">
                  <a:moveTo>
                    <a:pt x="1" y="1"/>
                  </a:moveTo>
                  <a:cubicBezTo>
                    <a:pt x="401" y="68"/>
                    <a:pt x="835" y="134"/>
                    <a:pt x="1269" y="201"/>
                  </a:cubicBezTo>
                  <a:cubicBezTo>
                    <a:pt x="835" y="134"/>
                    <a:pt x="401" y="68"/>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5"/>
            <p:cNvSpPr/>
            <p:nvPr/>
          </p:nvSpPr>
          <p:spPr>
            <a:xfrm rot="411836">
              <a:off x="7511576" y="1448693"/>
              <a:ext cx="27267" cy="1462"/>
            </a:xfrm>
            <a:custGeom>
              <a:rect b="b" l="l" r="r" t="t"/>
              <a:pathLst>
                <a:path extrusionOk="0" h="68" w="1268">
                  <a:moveTo>
                    <a:pt x="1268" y="1"/>
                  </a:moveTo>
                  <a:cubicBezTo>
                    <a:pt x="834" y="34"/>
                    <a:pt x="434" y="34"/>
                    <a:pt x="0" y="67"/>
                  </a:cubicBezTo>
                  <a:cubicBezTo>
                    <a:pt x="434" y="67"/>
                    <a:pt x="867" y="34"/>
                    <a:pt x="1268"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5"/>
            <p:cNvSpPr/>
            <p:nvPr/>
          </p:nvSpPr>
          <p:spPr>
            <a:xfrm rot="411836">
              <a:off x="7612236" y="1459343"/>
              <a:ext cx="27267" cy="22"/>
            </a:xfrm>
            <a:custGeom>
              <a:rect b="b" l="l" r="r" t="t"/>
              <a:pathLst>
                <a:path extrusionOk="0" h="1" w="1268">
                  <a:moveTo>
                    <a:pt x="0" y="1"/>
                  </a:moveTo>
                  <a:lnTo>
                    <a:pt x="1268"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5"/>
            <p:cNvSpPr/>
            <p:nvPr/>
          </p:nvSpPr>
          <p:spPr>
            <a:xfrm rot="411836">
              <a:off x="7781731" y="1489983"/>
              <a:ext cx="29418" cy="3613"/>
            </a:xfrm>
            <a:custGeom>
              <a:rect b="b" l="l" r="r" t="t"/>
              <a:pathLst>
                <a:path extrusionOk="0" h="168" w="1368">
                  <a:moveTo>
                    <a:pt x="0" y="1"/>
                  </a:moveTo>
                  <a:cubicBezTo>
                    <a:pt x="467" y="34"/>
                    <a:pt x="901" y="101"/>
                    <a:pt x="1368" y="168"/>
                  </a:cubicBezTo>
                  <a:cubicBezTo>
                    <a:pt x="901" y="101"/>
                    <a:pt x="467" y="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5"/>
            <p:cNvSpPr/>
            <p:nvPr/>
          </p:nvSpPr>
          <p:spPr>
            <a:xfrm rot="411836">
              <a:off x="6742638" y="1395893"/>
              <a:ext cx="1860021" cy="810068"/>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5"/>
            <p:cNvSpPr/>
            <p:nvPr/>
          </p:nvSpPr>
          <p:spPr>
            <a:xfrm rot="411836">
              <a:off x="8012946" y="1573759"/>
              <a:ext cx="7914" cy="2903"/>
            </a:xfrm>
            <a:custGeom>
              <a:rect b="b" l="l" r="r" t="t"/>
              <a:pathLst>
                <a:path extrusionOk="0" h="135" w="368">
                  <a:moveTo>
                    <a:pt x="1" y="1"/>
                  </a:moveTo>
                  <a:lnTo>
                    <a:pt x="368" y="1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5"/>
            <p:cNvSpPr/>
            <p:nvPr/>
          </p:nvSpPr>
          <p:spPr>
            <a:xfrm rot="411836">
              <a:off x="7946999" y="1546115"/>
              <a:ext cx="4322" cy="1441"/>
            </a:xfrm>
            <a:custGeom>
              <a:rect b="b" l="l" r="r" t="t"/>
              <a:pathLst>
                <a:path extrusionOk="0" h="67" w="201">
                  <a:moveTo>
                    <a:pt x="0" y="0"/>
                  </a:moveTo>
                  <a:lnTo>
                    <a:pt x="201"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5"/>
            <p:cNvSpPr/>
            <p:nvPr/>
          </p:nvSpPr>
          <p:spPr>
            <a:xfrm rot="411836">
              <a:off x="7381842" y="1452263"/>
              <a:ext cx="6473" cy="731"/>
            </a:xfrm>
            <a:custGeom>
              <a:rect b="b" l="l" r="r" t="t"/>
              <a:pathLst>
                <a:path extrusionOk="0" h="34" w="301">
                  <a:moveTo>
                    <a:pt x="0" y="34"/>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5"/>
            <p:cNvSpPr/>
            <p:nvPr/>
          </p:nvSpPr>
          <p:spPr>
            <a:xfrm rot="411836">
              <a:off x="7978667" y="1558763"/>
              <a:ext cx="7204" cy="2172"/>
            </a:xfrm>
            <a:custGeom>
              <a:rect b="b" l="l" r="r" t="t"/>
              <a:pathLst>
                <a:path extrusionOk="0" h="101" w="335">
                  <a:moveTo>
                    <a:pt x="1" y="0"/>
                  </a:moveTo>
                  <a:lnTo>
                    <a:pt x="334" y="10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5"/>
            <p:cNvSpPr/>
            <p:nvPr/>
          </p:nvSpPr>
          <p:spPr>
            <a:xfrm rot="411836">
              <a:off x="7912405" y="1533486"/>
              <a:ext cx="7914" cy="1462"/>
            </a:xfrm>
            <a:custGeom>
              <a:rect b="b" l="l" r="r" t="t"/>
              <a:pathLst>
                <a:path extrusionOk="0" h="68" w="368">
                  <a:moveTo>
                    <a:pt x="1" y="1"/>
                  </a:moveTo>
                  <a:lnTo>
                    <a:pt x="367" y="68"/>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5"/>
            <p:cNvSpPr/>
            <p:nvPr/>
          </p:nvSpPr>
          <p:spPr>
            <a:xfrm rot="411836">
              <a:off x="8048540" y="1590877"/>
              <a:ext cx="5032" cy="1441"/>
            </a:xfrm>
            <a:custGeom>
              <a:rect b="b" l="l" r="r" t="t"/>
              <a:pathLst>
                <a:path extrusionOk="0" h="67" w="234">
                  <a:moveTo>
                    <a:pt x="0" y="0"/>
                  </a:moveTo>
                  <a:lnTo>
                    <a:pt x="234"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5"/>
            <p:cNvSpPr/>
            <p:nvPr/>
          </p:nvSpPr>
          <p:spPr>
            <a:xfrm rot="411836">
              <a:off x="8078397" y="1606105"/>
              <a:ext cx="6494" cy="2903"/>
            </a:xfrm>
            <a:custGeom>
              <a:rect b="b" l="l" r="r" t="t"/>
              <a:pathLst>
                <a:path extrusionOk="0" h="135" w="302">
                  <a:moveTo>
                    <a:pt x="1" y="1"/>
                  </a:moveTo>
                  <a:lnTo>
                    <a:pt x="301" y="1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5"/>
            <p:cNvSpPr/>
            <p:nvPr/>
          </p:nvSpPr>
          <p:spPr>
            <a:xfrm rot="411836">
              <a:off x="7573724" y="1460936"/>
              <a:ext cx="7204" cy="22"/>
            </a:xfrm>
            <a:custGeom>
              <a:rect b="b" l="l" r="r" t="t"/>
              <a:pathLst>
                <a:path extrusionOk="0" h="1" w="335">
                  <a:moveTo>
                    <a:pt x="1" y="0"/>
                  </a:moveTo>
                  <a:lnTo>
                    <a:pt x="334"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5"/>
            <p:cNvSpPr/>
            <p:nvPr/>
          </p:nvSpPr>
          <p:spPr>
            <a:xfrm rot="411836">
              <a:off x="7741207" y="1486036"/>
              <a:ext cx="5742" cy="22"/>
            </a:xfrm>
            <a:custGeom>
              <a:rect b="b" l="l" r="r" t="t"/>
              <a:pathLst>
                <a:path extrusionOk="0" h="1" w="267">
                  <a:moveTo>
                    <a:pt x="0" y="1"/>
                  </a:moveTo>
                  <a:lnTo>
                    <a:pt x="267"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5"/>
            <p:cNvSpPr/>
            <p:nvPr/>
          </p:nvSpPr>
          <p:spPr>
            <a:xfrm rot="411836">
              <a:off x="7539376" y="1458234"/>
              <a:ext cx="7204" cy="22"/>
            </a:xfrm>
            <a:custGeom>
              <a:rect b="b" l="l" r="r" t="t"/>
              <a:pathLst>
                <a:path extrusionOk="0" h="1" w="335">
                  <a:moveTo>
                    <a:pt x="1" y="1"/>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5"/>
            <p:cNvSpPr/>
            <p:nvPr/>
          </p:nvSpPr>
          <p:spPr>
            <a:xfrm rot="411836">
              <a:off x="7609446" y="1464063"/>
              <a:ext cx="22" cy="22"/>
            </a:xfrm>
            <a:custGeom>
              <a:rect b="b" l="l" r="r" t="t"/>
              <a:pathLst>
                <a:path extrusionOk="0" h="1" w="1">
                  <a:moveTo>
                    <a:pt x="1" y="1"/>
                  </a:move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5"/>
            <p:cNvSpPr/>
            <p:nvPr/>
          </p:nvSpPr>
          <p:spPr>
            <a:xfrm rot="411836">
              <a:off x="7674062" y="1473716"/>
              <a:ext cx="7182" cy="22"/>
            </a:xfrm>
            <a:custGeom>
              <a:rect b="b" l="l" r="r" t="t"/>
              <a:pathLst>
                <a:path extrusionOk="0" h="1" w="334">
                  <a:moveTo>
                    <a:pt x="0" y="1"/>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5"/>
            <p:cNvSpPr/>
            <p:nvPr/>
          </p:nvSpPr>
          <p:spPr>
            <a:xfrm rot="411836">
              <a:off x="7710212" y="1479385"/>
              <a:ext cx="5032" cy="22"/>
            </a:xfrm>
            <a:custGeom>
              <a:rect b="b" l="l" r="r" t="t"/>
              <a:pathLst>
                <a:path extrusionOk="0" h="1" w="234">
                  <a:moveTo>
                    <a:pt x="0" y="0"/>
                  </a:moveTo>
                  <a:lnTo>
                    <a:pt x="234"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5"/>
            <p:cNvSpPr/>
            <p:nvPr/>
          </p:nvSpPr>
          <p:spPr>
            <a:xfrm rot="411836">
              <a:off x="7410752" y="1452080"/>
              <a:ext cx="5763" cy="731"/>
            </a:xfrm>
            <a:custGeom>
              <a:rect b="b" l="l" r="r" t="t"/>
              <a:pathLst>
                <a:path extrusionOk="0" h="34" w="268">
                  <a:moveTo>
                    <a:pt x="1" y="34"/>
                  </a:moveTo>
                  <a:lnTo>
                    <a:pt x="268"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5"/>
            <p:cNvSpPr/>
            <p:nvPr/>
          </p:nvSpPr>
          <p:spPr>
            <a:xfrm rot="411836">
              <a:off x="7775614" y="1493882"/>
              <a:ext cx="7204" cy="731"/>
            </a:xfrm>
            <a:custGeom>
              <a:rect b="b" l="l" r="r" t="t"/>
              <a:pathLst>
                <a:path extrusionOk="0" h="34" w="335">
                  <a:moveTo>
                    <a:pt x="1" y="0"/>
                  </a:moveTo>
                  <a:lnTo>
                    <a:pt x="334" y="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5"/>
            <p:cNvSpPr/>
            <p:nvPr/>
          </p:nvSpPr>
          <p:spPr>
            <a:xfrm rot="411836">
              <a:off x="7442514" y="1452369"/>
              <a:ext cx="7182" cy="753"/>
            </a:xfrm>
            <a:custGeom>
              <a:rect b="b" l="l" r="r" t="t"/>
              <a:pathLst>
                <a:path extrusionOk="0" h="35" w="334">
                  <a:moveTo>
                    <a:pt x="0" y="34"/>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5"/>
            <p:cNvSpPr/>
            <p:nvPr/>
          </p:nvSpPr>
          <p:spPr>
            <a:xfrm rot="411836">
              <a:off x="7877653" y="1522052"/>
              <a:ext cx="7204" cy="1462"/>
            </a:xfrm>
            <a:custGeom>
              <a:rect b="b" l="l" r="r" t="t"/>
              <a:pathLst>
                <a:path extrusionOk="0" h="68" w="335">
                  <a:moveTo>
                    <a:pt x="1" y="0"/>
                  </a:moveTo>
                  <a:lnTo>
                    <a:pt x="334"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5"/>
            <p:cNvSpPr/>
            <p:nvPr/>
          </p:nvSpPr>
          <p:spPr>
            <a:xfrm rot="411836">
              <a:off x="7639245" y="1468772"/>
              <a:ext cx="6473" cy="22"/>
            </a:xfrm>
            <a:custGeom>
              <a:rect b="b" l="l" r="r" t="t"/>
              <a:pathLst>
                <a:path extrusionOk="0" h="1" w="301">
                  <a:moveTo>
                    <a:pt x="1" y="0"/>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5"/>
            <p:cNvSpPr/>
            <p:nvPr/>
          </p:nvSpPr>
          <p:spPr>
            <a:xfrm rot="411836">
              <a:off x="7811417" y="1502475"/>
              <a:ext cx="6473" cy="731"/>
            </a:xfrm>
            <a:custGeom>
              <a:rect b="b" l="l" r="r" t="t"/>
              <a:pathLst>
                <a:path extrusionOk="0" h="34" w="301">
                  <a:moveTo>
                    <a:pt x="1" y="1"/>
                  </a:moveTo>
                  <a:lnTo>
                    <a:pt x="301" y="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5"/>
            <p:cNvSpPr/>
            <p:nvPr/>
          </p:nvSpPr>
          <p:spPr>
            <a:xfrm rot="411836">
              <a:off x="7476334" y="1453513"/>
              <a:ext cx="6473" cy="731"/>
            </a:xfrm>
            <a:custGeom>
              <a:rect b="b" l="l" r="r" t="t"/>
              <a:pathLst>
                <a:path extrusionOk="0" h="34" w="301">
                  <a:moveTo>
                    <a:pt x="0" y="34"/>
                  </a:moveTo>
                  <a:lnTo>
                    <a:pt x="300"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5"/>
            <p:cNvSpPr/>
            <p:nvPr/>
          </p:nvSpPr>
          <p:spPr>
            <a:xfrm rot="411836">
              <a:off x="7508600" y="1455811"/>
              <a:ext cx="4322" cy="22"/>
            </a:xfrm>
            <a:custGeom>
              <a:rect b="b" l="l" r="r" t="t"/>
              <a:pathLst>
                <a:path extrusionOk="0" h="1" w="201">
                  <a:moveTo>
                    <a:pt x="0" y="1"/>
                  </a:moveTo>
                  <a:lnTo>
                    <a:pt x="200"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5"/>
            <p:cNvSpPr/>
            <p:nvPr/>
          </p:nvSpPr>
          <p:spPr>
            <a:xfrm rot="411836">
              <a:off x="7844299" y="1511368"/>
              <a:ext cx="4322" cy="731"/>
            </a:xfrm>
            <a:custGeom>
              <a:rect b="b" l="l" r="r" t="t"/>
              <a:pathLst>
                <a:path extrusionOk="0" h="34" w="201">
                  <a:moveTo>
                    <a:pt x="1" y="0"/>
                  </a:moveTo>
                  <a:lnTo>
                    <a:pt x="201" y="33"/>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5"/>
            <p:cNvSpPr/>
            <p:nvPr/>
          </p:nvSpPr>
          <p:spPr>
            <a:xfrm rot="411836">
              <a:off x="6825701" y="1499259"/>
              <a:ext cx="1692891" cy="629713"/>
            </a:xfrm>
            <a:custGeom>
              <a:rect b="b" l="l" r="r" t="t"/>
              <a:pathLst>
                <a:path extrusionOk="0" h="29280" w="78724">
                  <a:moveTo>
                    <a:pt x="21016" y="0"/>
                  </a:moveTo>
                  <a:lnTo>
                    <a:pt x="1" y="5471"/>
                  </a:lnTo>
                  <a:cubicBezTo>
                    <a:pt x="1" y="5471"/>
                    <a:pt x="5338" y="26453"/>
                    <a:pt x="31924" y="28954"/>
                  </a:cubicBezTo>
                  <a:cubicBezTo>
                    <a:pt x="34316" y="29182"/>
                    <a:pt x="37718" y="29280"/>
                    <a:pt x="41611" y="29280"/>
                  </a:cubicBezTo>
                  <a:cubicBezTo>
                    <a:pt x="56554" y="29280"/>
                    <a:pt x="78724" y="27838"/>
                    <a:pt x="78724" y="26753"/>
                  </a:cubicBezTo>
                  <a:cubicBezTo>
                    <a:pt x="78724" y="26753"/>
                    <a:pt x="74821" y="15411"/>
                    <a:pt x="68817" y="10074"/>
                  </a:cubicBezTo>
                  <a:cubicBezTo>
                    <a:pt x="65881" y="7506"/>
                    <a:pt x="63947" y="5671"/>
                    <a:pt x="58676" y="3469"/>
                  </a:cubicBezTo>
                  <a:lnTo>
                    <a:pt x="58676" y="3469"/>
                  </a:lnTo>
                  <a:cubicBezTo>
                    <a:pt x="61663" y="16256"/>
                    <a:pt x="51824" y="28144"/>
                    <a:pt x="39146" y="28144"/>
                  </a:cubicBezTo>
                  <a:cubicBezTo>
                    <a:pt x="38231" y="28144"/>
                    <a:pt x="37301" y="28082"/>
                    <a:pt x="36360" y="27954"/>
                  </a:cubicBezTo>
                  <a:cubicBezTo>
                    <a:pt x="25386" y="26453"/>
                    <a:pt x="18247" y="16512"/>
                    <a:pt x="19748" y="5538"/>
                  </a:cubicBezTo>
                  <a:cubicBezTo>
                    <a:pt x="20082" y="3670"/>
                    <a:pt x="20482" y="1802"/>
                    <a:pt x="21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5"/>
            <p:cNvSpPr/>
            <p:nvPr/>
          </p:nvSpPr>
          <p:spPr>
            <a:xfrm rot="411836">
              <a:off x="7357312" y="1451117"/>
              <a:ext cx="24407" cy="3613"/>
            </a:xfrm>
            <a:custGeom>
              <a:rect b="b" l="l" r="r" t="t"/>
              <a:pathLst>
                <a:path extrusionOk="0" h="168" w="1135">
                  <a:moveTo>
                    <a:pt x="0" y="167"/>
                  </a:moveTo>
                  <a:lnTo>
                    <a:pt x="1134" y="1"/>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5"/>
            <p:cNvSpPr/>
            <p:nvPr/>
          </p:nvSpPr>
          <p:spPr>
            <a:xfrm rot="411836">
              <a:off x="8038851" y="1586406"/>
              <a:ext cx="10064" cy="3613"/>
            </a:xfrm>
            <a:custGeom>
              <a:rect b="b" l="l" r="r" t="t"/>
              <a:pathLst>
                <a:path extrusionOk="0" h="168" w="468">
                  <a:moveTo>
                    <a:pt x="467" y="167"/>
                  </a:moveTo>
                  <a:lnTo>
                    <a:pt x="0" y="0"/>
                  </a:lnTo>
                  <a:lnTo>
                    <a:pt x="0" y="0"/>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5"/>
            <p:cNvSpPr/>
            <p:nvPr/>
          </p:nvSpPr>
          <p:spPr>
            <a:xfrm rot="411836">
              <a:off x="8052773" y="1594163"/>
              <a:ext cx="26536" cy="10044"/>
            </a:xfrm>
            <a:custGeom>
              <a:rect b="b" l="l" r="r" t="t"/>
              <a:pathLst>
                <a:path extrusionOk="0" h="467" w="1234">
                  <a:moveTo>
                    <a:pt x="0" y="0"/>
                  </a:moveTo>
                  <a:lnTo>
                    <a:pt x="0" y="0"/>
                  </a:lnTo>
                  <a:cubicBezTo>
                    <a:pt x="400" y="167"/>
                    <a:pt x="801" y="300"/>
                    <a:pt x="1234" y="467"/>
                  </a:cubicBezTo>
                  <a:cubicBezTo>
                    <a:pt x="834" y="300"/>
                    <a:pt x="400" y="167"/>
                    <a:pt x="0" y="0"/>
                  </a:cubicBez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5"/>
            <p:cNvSpPr/>
            <p:nvPr/>
          </p:nvSpPr>
          <p:spPr>
            <a:xfrm rot="411836">
              <a:off x="7884279" y="1525610"/>
              <a:ext cx="28708" cy="5742"/>
            </a:xfrm>
            <a:custGeom>
              <a:rect b="b" l="l" r="r" t="t"/>
              <a:pathLst>
                <a:path extrusionOk="0" h="267" w="1335">
                  <a:moveTo>
                    <a:pt x="0" y="0"/>
                  </a:moveTo>
                  <a:cubicBezTo>
                    <a:pt x="434" y="67"/>
                    <a:pt x="901" y="167"/>
                    <a:pt x="1335" y="267"/>
                  </a:cubicBezTo>
                  <a:cubicBezTo>
                    <a:pt x="901" y="167"/>
                    <a:pt x="434" y="67"/>
                    <a:pt x="0" y="0"/>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5"/>
            <p:cNvSpPr/>
            <p:nvPr/>
          </p:nvSpPr>
          <p:spPr>
            <a:xfrm rot="411836">
              <a:off x="7416509" y="1451823"/>
              <a:ext cx="25848" cy="2882"/>
            </a:xfrm>
            <a:custGeom>
              <a:rect b="b" l="l" r="r" t="t"/>
              <a:pathLst>
                <a:path extrusionOk="0" h="134" w="1202">
                  <a:moveTo>
                    <a:pt x="1" y="134"/>
                  </a:moveTo>
                  <a:lnTo>
                    <a:pt x="1201"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5"/>
            <p:cNvSpPr/>
            <p:nvPr/>
          </p:nvSpPr>
          <p:spPr>
            <a:xfrm rot="411836">
              <a:off x="7919653" y="1537039"/>
              <a:ext cx="27998" cy="7205"/>
            </a:xfrm>
            <a:custGeom>
              <a:rect b="b" l="l" r="r" t="t"/>
              <a:pathLst>
                <a:path extrusionOk="0" h="335" w="1302">
                  <a:moveTo>
                    <a:pt x="0" y="1"/>
                  </a:moveTo>
                  <a:cubicBezTo>
                    <a:pt x="434" y="134"/>
                    <a:pt x="868" y="234"/>
                    <a:pt x="1301" y="334"/>
                  </a:cubicBezTo>
                  <a:cubicBezTo>
                    <a:pt x="868" y="234"/>
                    <a:pt x="434" y="1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5"/>
            <p:cNvSpPr/>
            <p:nvPr/>
          </p:nvSpPr>
          <p:spPr>
            <a:xfrm rot="411836">
              <a:off x="7950667" y="1549474"/>
              <a:ext cx="28708" cy="7205"/>
            </a:xfrm>
            <a:custGeom>
              <a:rect b="b" l="l" r="r" t="t"/>
              <a:pathLst>
                <a:path extrusionOk="0" h="335" w="1335">
                  <a:moveTo>
                    <a:pt x="1" y="1"/>
                  </a:moveTo>
                  <a:cubicBezTo>
                    <a:pt x="468" y="101"/>
                    <a:pt x="901" y="234"/>
                    <a:pt x="1335" y="334"/>
                  </a:cubicBezTo>
                  <a:cubicBezTo>
                    <a:pt x="901" y="234"/>
                    <a:pt x="468" y="101"/>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5"/>
            <p:cNvSpPr/>
            <p:nvPr/>
          </p:nvSpPr>
          <p:spPr>
            <a:xfrm rot="411836">
              <a:off x="7985034" y="1563014"/>
              <a:ext cx="28708" cy="9355"/>
            </a:xfrm>
            <a:custGeom>
              <a:rect b="b" l="l" r="r" t="t"/>
              <a:pathLst>
                <a:path extrusionOk="0" h="435" w="1335">
                  <a:moveTo>
                    <a:pt x="0" y="1"/>
                  </a:moveTo>
                  <a:cubicBezTo>
                    <a:pt x="434" y="134"/>
                    <a:pt x="901" y="267"/>
                    <a:pt x="1335" y="434"/>
                  </a:cubicBezTo>
                  <a:cubicBezTo>
                    <a:pt x="901" y="267"/>
                    <a:pt x="434" y="1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5"/>
            <p:cNvSpPr/>
            <p:nvPr/>
          </p:nvSpPr>
          <p:spPr>
            <a:xfrm rot="411836">
              <a:off x="7399203" y="1451754"/>
              <a:ext cx="11505" cy="1462"/>
            </a:xfrm>
            <a:custGeom>
              <a:rect b="b" l="l" r="r" t="t"/>
              <a:pathLst>
                <a:path extrusionOk="0" h="68" w="535">
                  <a:moveTo>
                    <a:pt x="535" y="1"/>
                  </a:moveTo>
                  <a:lnTo>
                    <a:pt x="1" y="68"/>
                  </a:lnTo>
                  <a:lnTo>
                    <a:pt x="1" y="68"/>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5"/>
            <p:cNvSpPr/>
            <p:nvPr/>
          </p:nvSpPr>
          <p:spPr>
            <a:xfrm rot="411836">
              <a:off x="8020182" y="1578236"/>
              <a:ext cx="19397" cy="6473"/>
            </a:xfrm>
            <a:custGeom>
              <a:rect b="b" l="l" r="r" t="t"/>
              <a:pathLst>
                <a:path extrusionOk="0" h="301" w="902">
                  <a:moveTo>
                    <a:pt x="901" y="300"/>
                  </a:moveTo>
                  <a:cubicBezTo>
                    <a:pt x="601" y="200"/>
                    <a:pt x="301" y="100"/>
                    <a:pt x="1" y="0"/>
                  </a:cubicBezTo>
                  <a:lnTo>
                    <a:pt x="901" y="30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5"/>
            <p:cNvSpPr/>
            <p:nvPr/>
          </p:nvSpPr>
          <p:spPr>
            <a:xfrm rot="411836">
              <a:off x="7746543" y="1488851"/>
              <a:ext cx="29439" cy="2882"/>
            </a:xfrm>
            <a:custGeom>
              <a:rect b="b" l="l" r="r" t="t"/>
              <a:pathLst>
                <a:path extrusionOk="0" h="134" w="1369">
                  <a:moveTo>
                    <a:pt x="1" y="0"/>
                  </a:moveTo>
                  <a:lnTo>
                    <a:pt x="1369" y="133"/>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5"/>
            <p:cNvSpPr/>
            <p:nvPr/>
          </p:nvSpPr>
          <p:spPr>
            <a:xfrm rot="411836">
              <a:off x="7848090" y="1514111"/>
              <a:ext cx="30149" cy="5764"/>
            </a:xfrm>
            <a:custGeom>
              <a:rect b="b" l="l" r="r" t="t"/>
              <a:pathLst>
                <a:path extrusionOk="0" h="268" w="1402">
                  <a:moveTo>
                    <a:pt x="1" y="0"/>
                  </a:moveTo>
                  <a:lnTo>
                    <a:pt x="1402" y="267"/>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5"/>
            <p:cNvSpPr/>
            <p:nvPr/>
          </p:nvSpPr>
          <p:spPr>
            <a:xfrm rot="411836">
              <a:off x="7645527" y="1470869"/>
              <a:ext cx="28730" cy="731"/>
            </a:xfrm>
            <a:custGeom>
              <a:rect b="b" l="l" r="r" t="t"/>
              <a:pathLst>
                <a:path extrusionOk="0" h="34" w="1336">
                  <a:moveTo>
                    <a:pt x="1" y="0"/>
                  </a:moveTo>
                  <a:lnTo>
                    <a:pt x="1335" y="34"/>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5"/>
            <p:cNvSpPr/>
            <p:nvPr/>
          </p:nvSpPr>
          <p:spPr>
            <a:xfrm rot="411836">
              <a:off x="7546561" y="1458879"/>
              <a:ext cx="27267" cy="731"/>
            </a:xfrm>
            <a:custGeom>
              <a:rect b="b" l="l" r="r" t="t"/>
              <a:pathLst>
                <a:path extrusionOk="0" h="34" w="1268">
                  <a:moveTo>
                    <a:pt x="0" y="34"/>
                  </a:moveTo>
                  <a:cubicBezTo>
                    <a:pt x="434" y="34"/>
                    <a:pt x="834" y="0"/>
                    <a:pt x="1268" y="0"/>
                  </a:cubicBezTo>
                  <a:cubicBezTo>
                    <a:pt x="834" y="0"/>
                    <a:pt x="434" y="34"/>
                    <a:pt x="0" y="34"/>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5"/>
            <p:cNvSpPr/>
            <p:nvPr/>
          </p:nvSpPr>
          <p:spPr>
            <a:xfrm rot="411836">
              <a:off x="7714896" y="1481968"/>
              <a:ext cx="26579" cy="2172"/>
            </a:xfrm>
            <a:custGeom>
              <a:rect b="b" l="l" r="r" t="t"/>
              <a:pathLst>
                <a:path extrusionOk="0" h="101" w="1236">
                  <a:moveTo>
                    <a:pt x="1" y="1"/>
                  </a:moveTo>
                  <a:lnTo>
                    <a:pt x="1235" y="10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5"/>
            <p:cNvSpPr/>
            <p:nvPr/>
          </p:nvSpPr>
          <p:spPr>
            <a:xfrm rot="411836">
              <a:off x="7680963" y="1475894"/>
              <a:ext cx="29439" cy="2172"/>
            </a:xfrm>
            <a:custGeom>
              <a:rect b="b" l="l" r="r" t="t"/>
              <a:pathLst>
                <a:path extrusionOk="0" h="101" w="1369">
                  <a:moveTo>
                    <a:pt x="1" y="1"/>
                  </a:moveTo>
                  <a:cubicBezTo>
                    <a:pt x="468" y="34"/>
                    <a:pt x="901" y="67"/>
                    <a:pt x="1368" y="101"/>
                  </a:cubicBezTo>
                  <a:cubicBezTo>
                    <a:pt x="901" y="67"/>
                    <a:pt x="468" y="34"/>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5"/>
            <p:cNvSpPr/>
            <p:nvPr/>
          </p:nvSpPr>
          <p:spPr>
            <a:xfrm rot="411836">
              <a:off x="7580777" y="1463078"/>
              <a:ext cx="28708" cy="22"/>
            </a:xfrm>
            <a:custGeom>
              <a:rect b="b" l="l" r="r" t="t"/>
              <a:pathLst>
                <a:path extrusionOk="0" h="1" w="1335">
                  <a:moveTo>
                    <a:pt x="0" y="0"/>
                  </a:moveTo>
                  <a:lnTo>
                    <a:pt x="1335"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5"/>
            <p:cNvSpPr/>
            <p:nvPr/>
          </p:nvSpPr>
          <p:spPr>
            <a:xfrm rot="411836">
              <a:off x="7482797" y="1454008"/>
              <a:ext cx="25848" cy="1462"/>
            </a:xfrm>
            <a:custGeom>
              <a:rect b="b" l="l" r="r" t="t"/>
              <a:pathLst>
                <a:path extrusionOk="0" h="68" w="1202">
                  <a:moveTo>
                    <a:pt x="0" y="67"/>
                  </a:moveTo>
                  <a:lnTo>
                    <a:pt x="1201"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5"/>
            <p:cNvSpPr/>
            <p:nvPr/>
          </p:nvSpPr>
          <p:spPr>
            <a:xfrm rot="411836">
              <a:off x="7449726" y="1452243"/>
              <a:ext cx="26579" cy="2172"/>
            </a:xfrm>
            <a:custGeom>
              <a:rect b="b" l="l" r="r" t="t"/>
              <a:pathLst>
                <a:path extrusionOk="0" h="101" w="1236">
                  <a:moveTo>
                    <a:pt x="1" y="101"/>
                  </a:moveTo>
                  <a:lnTo>
                    <a:pt x="1235"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5"/>
            <p:cNvSpPr/>
            <p:nvPr/>
          </p:nvSpPr>
          <p:spPr>
            <a:xfrm rot="411836">
              <a:off x="7817447" y="1505181"/>
              <a:ext cx="27289" cy="4344"/>
            </a:xfrm>
            <a:custGeom>
              <a:rect b="b" l="l" r="r" t="t"/>
              <a:pathLst>
                <a:path extrusionOk="0" h="202" w="1269">
                  <a:moveTo>
                    <a:pt x="1" y="1"/>
                  </a:moveTo>
                  <a:cubicBezTo>
                    <a:pt x="401" y="68"/>
                    <a:pt x="835" y="134"/>
                    <a:pt x="1269" y="201"/>
                  </a:cubicBezTo>
                  <a:cubicBezTo>
                    <a:pt x="835" y="134"/>
                    <a:pt x="401" y="68"/>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5"/>
            <p:cNvSpPr/>
            <p:nvPr/>
          </p:nvSpPr>
          <p:spPr>
            <a:xfrm rot="411836">
              <a:off x="7512254" y="1455470"/>
              <a:ext cx="27267" cy="1462"/>
            </a:xfrm>
            <a:custGeom>
              <a:rect b="b" l="l" r="r" t="t"/>
              <a:pathLst>
                <a:path extrusionOk="0" h="68" w="1268">
                  <a:moveTo>
                    <a:pt x="1268" y="1"/>
                  </a:moveTo>
                  <a:cubicBezTo>
                    <a:pt x="834" y="34"/>
                    <a:pt x="434" y="34"/>
                    <a:pt x="0" y="67"/>
                  </a:cubicBezTo>
                  <a:cubicBezTo>
                    <a:pt x="434" y="67"/>
                    <a:pt x="867" y="34"/>
                    <a:pt x="1268"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5"/>
            <p:cNvSpPr/>
            <p:nvPr/>
          </p:nvSpPr>
          <p:spPr>
            <a:xfrm rot="411836">
              <a:off x="7612914" y="1466120"/>
              <a:ext cx="27267" cy="22"/>
            </a:xfrm>
            <a:custGeom>
              <a:rect b="b" l="l" r="r" t="t"/>
              <a:pathLst>
                <a:path extrusionOk="0" h="1" w="1268">
                  <a:moveTo>
                    <a:pt x="0" y="1"/>
                  </a:moveTo>
                  <a:lnTo>
                    <a:pt x="1268"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5"/>
            <p:cNvSpPr/>
            <p:nvPr/>
          </p:nvSpPr>
          <p:spPr>
            <a:xfrm rot="411836">
              <a:off x="7782408" y="1496761"/>
              <a:ext cx="29418" cy="3613"/>
            </a:xfrm>
            <a:custGeom>
              <a:rect b="b" l="l" r="r" t="t"/>
              <a:pathLst>
                <a:path extrusionOk="0" h="168" w="1368">
                  <a:moveTo>
                    <a:pt x="0" y="1"/>
                  </a:moveTo>
                  <a:cubicBezTo>
                    <a:pt x="467" y="34"/>
                    <a:pt x="901" y="101"/>
                    <a:pt x="1368" y="168"/>
                  </a:cubicBezTo>
                  <a:cubicBezTo>
                    <a:pt x="901" y="101"/>
                    <a:pt x="467" y="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5"/>
            <p:cNvSpPr/>
            <p:nvPr/>
          </p:nvSpPr>
          <p:spPr>
            <a:xfrm rot="-3382363">
              <a:off x="7217383" y="1209821"/>
              <a:ext cx="911179" cy="911179"/>
            </a:xfrm>
            <a:prstGeom prst="chord">
              <a:avLst>
                <a:gd fmla="val 3127025" name="adj1"/>
                <a:gd fmla="val 15684363" name="adj2"/>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5"/>
            <p:cNvSpPr/>
            <p:nvPr/>
          </p:nvSpPr>
          <p:spPr>
            <a:xfrm rot="411743">
              <a:off x="7265089" y="1475817"/>
              <a:ext cx="856123" cy="193747"/>
            </a:xfrm>
            <a:custGeom>
              <a:rect b="b" l="l" r="r" t="t"/>
              <a:pathLst>
                <a:path extrusionOk="0" h="4838" w="21378">
                  <a:moveTo>
                    <a:pt x="310" y="994"/>
                  </a:moveTo>
                  <a:lnTo>
                    <a:pt x="6559" y="0"/>
                  </a:lnTo>
                  <a:lnTo>
                    <a:pt x="12725" y="296"/>
                  </a:lnTo>
                  <a:lnTo>
                    <a:pt x="17101" y="691"/>
                  </a:lnTo>
                  <a:lnTo>
                    <a:pt x="21378" y="1975"/>
                  </a:lnTo>
                  <a:lnTo>
                    <a:pt x="20781" y="4838"/>
                  </a:lnTo>
                  <a:lnTo>
                    <a:pt x="0" y="2327"/>
                  </a:lnTo>
                  <a:close/>
                </a:path>
              </a:pathLst>
            </a:custGeom>
            <a:solidFill>
              <a:schemeClr val="dk2"/>
            </a:solidFill>
            <a:ln>
              <a:noFill/>
            </a:ln>
          </p:spPr>
        </p:sp>
        <p:sp>
          <p:nvSpPr>
            <p:cNvPr id="1601" name="Google Shape;1601;p45"/>
            <p:cNvSpPr/>
            <p:nvPr/>
          </p:nvSpPr>
          <p:spPr>
            <a:xfrm rot="411836">
              <a:off x="6797103" y="1446350"/>
              <a:ext cx="1767489" cy="710944"/>
            </a:xfrm>
            <a:custGeom>
              <a:rect b="b" l="l" r="r" t="t"/>
              <a:pathLst>
                <a:path extrusionOk="0" h="33057" w="82193">
                  <a:moveTo>
                    <a:pt x="36147" y="2494"/>
                  </a:moveTo>
                  <a:cubicBezTo>
                    <a:pt x="41129" y="2494"/>
                    <a:pt x="46095" y="3077"/>
                    <a:pt x="50971" y="4207"/>
                  </a:cubicBezTo>
                  <a:cubicBezTo>
                    <a:pt x="57876" y="5874"/>
                    <a:pt x="63980" y="8676"/>
                    <a:pt x="69317" y="13380"/>
                  </a:cubicBezTo>
                  <a:cubicBezTo>
                    <a:pt x="72953" y="16682"/>
                    <a:pt x="75355" y="21185"/>
                    <a:pt x="77323" y="25589"/>
                  </a:cubicBezTo>
                  <a:cubicBezTo>
                    <a:pt x="77656" y="26356"/>
                    <a:pt x="77990" y="27090"/>
                    <a:pt x="78290" y="27857"/>
                  </a:cubicBezTo>
                  <a:cubicBezTo>
                    <a:pt x="78357" y="27990"/>
                    <a:pt x="78390" y="28224"/>
                    <a:pt x="78457" y="28457"/>
                  </a:cubicBezTo>
                  <a:lnTo>
                    <a:pt x="78390" y="28457"/>
                  </a:lnTo>
                  <a:cubicBezTo>
                    <a:pt x="71519" y="29892"/>
                    <a:pt x="64113" y="29825"/>
                    <a:pt x="57108" y="30125"/>
                  </a:cubicBezTo>
                  <a:cubicBezTo>
                    <a:pt x="52756" y="30300"/>
                    <a:pt x="48222" y="30531"/>
                    <a:pt x="43681" y="30531"/>
                  </a:cubicBezTo>
                  <a:cubicBezTo>
                    <a:pt x="30924" y="30531"/>
                    <a:pt x="18111" y="28713"/>
                    <a:pt x="9107" y="18750"/>
                  </a:cubicBezTo>
                  <a:cubicBezTo>
                    <a:pt x="6572" y="15948"/>
                    <a:pt x="4171" y="12446"/>
                    <a:pt x="2970" y="8743"/>
                  </a:cubicBezTo>
                  <a:lnTo>
                    <a:pt x="21450" y="3973"/>
                  </a:lnTo>
                  <a:cubicBezTo>
                    <a:pt x="25186" y="3006"/>
                    <a:pt x="29122" y="2739"/>
                    <a:pt x="32991" y="2572"/>
                  </a:cubicBezTo>
                  <a:cubicBezTo>
                    <a:pt x="34043" y="2520"/>
                    <a:pt x="35095" y="2494"/>
                    <a:pt x="36147" y="2494"/>
                  </a:cubicBezTo>
                  <a:close/>
                  <a:moveTo>
                    <a:pt x="35831" y="1"/>
                  </a:moveTo>
                  <a:cubicBezTo>
                    <a:pt x="31213" y="1"/>
                    <a:pt x="26339" y="266"/>
                    <a:pt x="21850" y="1271"/>
                  </a:cubicBezTo>
                  <a:cubicBezTo>
                    <a:pt x="18381" y="2038"/>
                    <a:pt x="14978" y="3039"/>
                    <a:pt x="11576" y="3906"/>
                  </a:cubicBezTo>
                  <a:lnTo>
                    <a:pt x="1068" y="6642"/>
                  </a:lnTo>
                  <a:cubicBezTo>
                    <a:pt x="401" y="6842"/>
                    <a:pt x="1" y="7509"/>
                    <a:pt x="168" y="8176"/>
                  </a:cubicBezTo>
                  <a:cubicBezTo>
                    <a:pt x="1168" y="12079"/>
                    <a:pt x="3470" y="15782"/>
                    <a:pt x="5939" y="18850"/>
                  </a:cubicBezTo>
                  <a:cubicBezTo>
                    <a:pt x="11843" y="26256"/>
                    <a:pt x="20549" y="30692"/>
                    <a:pt x="29789" y="32160"/>
                  </a:cubicBezTo>
                  <a:cubicBezTo>
                    <a:pt x="34070" y="32841"/>
                    <a:pt x="38437" y="33057"/>
                    <a:pt x="42810" y="33057"/>
                  </a:cubicBezTo>
                  <a:cubicBezTo>
                    <a:pt x="47434" y="33057"/>
                    <a:pt x="52065" y="32815"/>
                    <a:pt x="56608" y="32627"/>
                  </a:cubicBezTo>
                  <a:cubicBezTo>
                    <a:pt x="61245" y="32460"/>
                    <a:pt x="65881" y="32227"/>
                    <a:pt x="70485" y="31826"/>
                  </a:cubicBezTo>
                  <a:cubicBezTo>
                    <a:pt x="73420" y="31593"/>
                    <a:pt x="76522" y="31493"/>
                    <a:pt x="79391" y="30792"/>
                  </a:cubicBezTo>
                  <a:cubicBezTo>
                    <a:pt x="82193" y="30125"/>
                    <a:pt x="81092" y="28124"/>
                    <a:pt x="80258" y="26089"/>
                  </a:cubicBezTo>
                  <a:cubicBezTo>
                    <a:pt x="78057" y="20852"/>
                    <a:pt x="75321" y="15481"/>
                    <a:pt x="71085" y="11612"/>
                  </a:cubicBezTo>
                  <a:cubicBezTo>
                    <a:pt x="66582" y="7609"/>
                    <a:pt x="61245" y="4607"/>
                    <a:pt x="55507" y="2839"/>
                  </a:cubicBezTo>
                  <a:cubicBezTo>
                    <a:pt x="49403" y="971"/>
                    <a:pt x="43065" y="4"/>
                    <a:pt x="36694" y="4"/>
                  </a:cubicBezTo>
                  <a:cubicBezTo>
                    <a:pt x="36407" y="2"/>
                    <a:pt x="36120" y="1"/>
                    <a:pt x="35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5"/>
            <p:cNvSpPr/>
            <p:nvPr/>
          </p:nvSpPr>
          <p:spPr>
            <a:xfrm rot="411836">
              <a:off x="7526334" y="1525899"/>
              <a:ext cx="334282" cy="317373"/>
            </a:xfrm>
            <a:custGeom>
              <a:rect b="b" l="l" r="r" t="t"/>
              <a:pathLst>
                <a:path extrusionOk="0" h="14757" w="15545">
                  <a:moveTo>
                    <a:pt x="7363" y="0"/>
                  </a:moveTo>
                  <a:cubicBezTo>
                    <a:pt x="5601" y="0"/>
                    <a:pt x="3838" y="634"/>
                    <a:pt x="2435" y="1902"/>
                  </a:cubicBezTo>
                  <a:cubicBezTo>
                    <a:pt x="2835" y="2669"/>
                    <a:pt x="3002" y="3537"/>
                    <a:pt x="2869" y="4404"/>
                  </a:cubicBezTo>
                  <a:cubicBezTo>
                    <a:pt x="2669" y="6005"/>
                    <a:pt x="1534" y="7339"/>
                    <a:pt x="0" y="7840"/>
                  </a:cubicBezTo>
                  <a:cubicBezTo>
                    <a:pt x="200" y="11342"/>
                    <a:pt x="2869" y="14211"/>
                    <a:pt x="6371" y="14678"/>
                  </a:cubicBezTo>
                  <a:cubicBezTo>
                    <a:pt x="6715" y="14730"/>
                    <a:pt x="7066" y="14756"/>
                    <a:pt x="7418" y="14756"/>
                  </a:cubicBezTo>
                  <a:cubicBezTo>
                    <a:pt x="8192" y="14756"/>
                    <a:pt x="8973" y="14630"/>
                    <a:pt x="9707" y="14378"/>
                  </a:cubicBezTo>
                  <a:cubicBezTo>
                    <a:pt x="9707" y="14211"/>
                    <a:pt x="9707" y="14044"/>
                    <a:pt x="9740" y="13877"/>
                  </a:cubicBezTo>
                  <a:cubicBezTo>
                    <a:pt x="9923" y="12417"/>
                    <a:pt x="11160" y="11345"/>
                    <a:pt x="12591" y="11345"/>
                  </a:cubicBezTo>
                  <a:cubicBezTo>
                    <a:pt x="12729" y="11345"/>
                    <a:pt x="12869" y="11355"/>
                    <a:pt x="13009" y="11376"/>
                  </a:cubicBezTo>
                  <a:cubicBezTo>
                    <a:pt x="13176" y="11376"/>
                    <a:pt x="13343" y="11409"/>
                    <a:pt x="13510" y="11476"/>
                  </a:cubicBezTo>
                  <a:cubicBezTo>
                    <a:pt x="15544" y="8373"/>
                    <a:pt x="14977" y="4237"/>
                    <a:pt x="12175" y="1802"/>
                  </a:cubicBezTo>
                  <a:cubicBezTo>
                    <a:pt x="10793" y="601"/>
                    <a:pt x="9079" y="0"/>
                    <a:pt x="7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5"/>
            <p:cNvSpPr/>
            <p:nvPr/>
          </p:nvSpPr>
          <p:spPr>
            <a:xfrm rot="411836">
              <a:off x="7410038" y="1495841"/>
              <a:ext cx="191387" cy="179172"/>
            </a:xfrm>
            <a:custGeom>
              <a:rect b="b" l="l" r="r" t="t"/>
              <a:pathLst>
                <a:path extrusionOk="0" h="8331" w="8900">
                  <a:moveTo>
                    <a:pt x="4717" y="0"/>
                  </a:moveTo>
                  <a:cubicBezTo>
                    <a:pt x="2345" y="0"/>
                    <a:pt x="0" y="1978"/>
                    <a:pt x="527" y="4926"/>
                  </a:cubicBezTo>
                  <a:cubicBezTo>
                    <a:pt x="885" y="6884"/>
                    <a:pt x="2585" y="8331"/>
                    <a:pt x="4594" y="8331"/>
                  </a:cubicBezTo>
                  <a:cubicBezTo>
                    <a:pt x="4639" y="8331"/>
                    <a:pt x="4684" y="8330"/>
                    <a:pt x="4730" y="8329"/>
                  </a:cubicBezTo>
                  <a:cubicBezTo>
                    <a:pt x="6764" y="8295"/>
                    <a:pt x="8499" y="6761"/>
                    <a:pt x="8766" y="4726"/>
                  </a:cubicBezTo>
                  <a:cubicBezTo>
                    <a:pt x="8899" y="3859"/>
                    <a:pt x="8732" y="2991"/>
                    <a:pt x="8332" y="2224"/>
                  </a:cubicBezTo>
                  <a:cubicBezTo>
                    <a:pt x="7496" y="675"/>
                    <a:pt x="6102" y="0"/>
                    <a:pt x="4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5"/>
            <p:cNvSpPr/>
            <p:nvPr/>
          </p:nvSpPr>
          <p:spPr>
            <a:xfrm rot="411836">
              <a:off x="7716521" y="1782324"/>
              <a:ext cx="141347" cy="126029"/>
            </a:xfrm>
            <a:custGeom>
              <a:rect b="b" l="l" r="r" t="t"/>
              <a:pathLst>
                <a:path extrusionOk="0" h="5860" w="6573">
                  <a:moveTo>
                    <a:pt x="2928" y="0"/>
                  </a:moveTo>
                  <a:cubicBezTo>
                    <a:pt x="1479" y="0"/>
                    <a:pt x="219" y="1051"/>
                    <a:pt x="34" y="2525"/>
                  </a:cubicBezTo>
                  <a:cubicBezTo>
                    <a:pt x="1" y="2692"/>
                    <a:pt x="1" y="2859"/>
                    <a:pt x="1" y="3026"/>
                  </a:cubicBezTo>
                  <a:cubicBezTo>
                    <a:pt x="49" y="4714"/>
                    <a:pt x="1451" y="5859"/>
                    <a:pt x="2930" y="5859"/>
                  </a:cubicBezTo>
                  <a:cubicBezTo>
                    <a:pt x="3526" y="5859"/>
                    <a:pt x="4134" y="5673"/>
                    <a:pt x="4671" y="5261"/>
                  </a:cubicBezTo>
                  <a:cubicBezTo>
                    <a:pt x="6572" y="3826"/>
                    <a:pt x="6039" y="858"/>
                    <a:pt x="3770" y="157"/>
                  </a:cubicBezTo>
                  <a:lnTo>
                    <a:pt x="3804" y="157"/>
                  </a:lnTo>
                  <a:cubicBezTo>
                    <a:pt x="3637" y="90"/>
                    <a:pt x="3470" y="57"/>
                    <a:pt x="3303" y="24"/>
                  </a:cubicBezTo>
                  <a:cubicBezTo>
                    <a:pt x="3177" y="8"/>
                    <a:pt x="3052" y="0"/>
                    <a:pt x="2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5" name="Google Shape;1605;p45"/>
          <p:cNvGrpSpPr/>
          <p:nvPr/>
        </p:nvGrpSpPr>
        <p:grpSpPr>
          <a:xfrm>
            <a:off x="6619473" y="3447086"/>
            <a:ext cx="1493639" cy="1342399"/>
            <a:chOff x="6619473" y="3447086"/>
            <a:chExt cx="1493639" cy="1342399"/>
          </a:xfrm>
        </p:grpSpPr>
        <p:sp>
          <p:nvSpPr>
            <p:cNvPr id="1606" name="Google Shape;1606;p45"/>
            <p:cNvSpPr/>
            <p:nvPr/>
          </p:nvSpPr>
          <p:spPr>
            <a:xfrm rot="-1186654">
              <a:off x="6728935" y="3730254"/>
              <a:ext cx="1274696" cy="869208"/>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5"/>
            <p:cNvSpPr/>
            <p:nvPr/>
          </p:nvSpPr>
          <p:spPr>
            <a:xfrm rot="-1186654">
              <a:off x="7016520" y="3481047"/>
              <a:ext cx="185720" cy="268269"/>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5"/>
            <p:cNvSpPr/>
            <p:nvPr/>
          </p:nvSpPr>
          <p:spPr>
            <a:xfrm rot="-1186654">
              <a:off x="7222360" y="3474795"/>
              <a:ext cx="203557" cy="228431"/>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5"/>
            <p:cNvSpPr/>
            <p:nvPr/>
          </p:nvSpPr>
          <p:spPr>
            <a:xfrm rot="-1186654">
              <a:off x="6846598" y="3742779"/>
              <a:ext cx="229544" cy="196876"/>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5"/>
            <p:cNvSpPr/>
            <p:nvPr/>
          </p:nvSpPr>
          <p:spPr>
            <a:xfrm rot="-1186654">
              <a:off x="6839214" y="3995504"/>
              <a:ext cx="1088977" cy="448667"/>
            </a:xfrm>
            <a:custGeom>
              <a:rect b="b" l="l" r="r" t="t"/>
              <a:pathLst>
                <a:path extrusionOk="0" h="20148" w="48902">
                  <a:moveTo>
                    <a:pt x="38460" y="1"/>
                  </a:moveTo>
                  <a:cubicBezTo>
                    <a:pt x="34788" y="1"/>
                    <a:pt x="30055" y="171"/>
                    <a:pt x="24117" y="683"/>
                  </a:cubicBezTo>
                  <a:cubicBezTo>
                    <a:pt x="6305" y="2217"/>
                    <a:pt x="0" y="4452"/>
                    <a:pt x="0" y="4452"/>
                  </a:cubicBezTo>
                  <a:cubicBezTo>
                    <a:pt x="0" y="4452"/>
                    <a:pt x="4036" y="19162"/>
                    <a:pt x="25485" y="20130"/>
                  </a:cubicBezTo>
                  <a:cubicBezTo>
                    <a:pt x="25747" y="20142"/>
                    <a:pt x="26006" y="20148"/>
                    <a:pt x="26263" y="20148"/>
                  </a:cubicBezTo>
                  <a:cubicBezTo>
                    <a:pt x="41071" y="20148"/>
                    <a:pt x="48902" y="683"/>
                    <a:pt x="48902" y="683"/>
                  </a:cubicBezTo>
                  <a:cubicBezTo>
                    <a:pt x="48902" y="683"/>
                    <a:pt x="45803" y="1"/>
                    <a:pt x="38460" y="1"/>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5"/>
            <p:cNvSpPr/>
            <p:nvPr/>
          </p:nvSpPr>
          <p:spPr>
            <a:xfrm rot="-1186716">
              <a:off x="7067296" y="4013742"/>
              <a:ext cx="532211" cy="286582"/>
            </a:xfrm>
            <a:custGeom>
              <a:rect b="b" l="l" r="r" t="t"/>
              <a:pathLst>
                <a:path extrusionOk="0" h="6910" w="12834">
                  <a:moveTo>
                    <a:pt x="0" y="790"/>
                  </a:moveTo>
                  <a:lnTo>
                    <a:pt x="6614" y="98"/>
                  </a:lnTo>
                  <a:lnTo>
                    <a:pt x="12834" y="0"/>
                  </a:lnTo>
                  <a:lnTo>
                    <a:pt x="12143" y="2863"/>
                  </a:lnTo>
                  <a:lnTo>
                    <a:pt x="10168" y="5726"/>
                  </a:lnTo>
                  <a:lnTo>
                    <a:pt x="6022" y="6910"/>
                  </a:lnTo>
                  <a:lnTo>
                    <a:pt x="1777" y="5726"/>
                  </a:lnTo>
                  <a:lnTo>
                    <a:pt x="296" y="3653"/>
                  </a:lnTo>
                  <a:close/>
                </a:path>
              </a:pathLst>
            </a:custGeom>
            <a:solidFill>
              <a:schemeClr val="accent6"/>
            </a:solidFill>
            <a:ln>
              <a:noFill/>
            </a:ln>
          </p:spPr>
        </p:sp>
        <p:sp>
          <p:nvSpPr>
            <p:cNvPr id="1612" name="Google Shape;1612;p45"/>
            <p:cNvSpPr/>
            <p:nvPr/>
          </p:nvSpPr>
          <p:spPr>
            <a:xfrm rot="-1186654">
              <a:off x="6728954" y="3730247"/>
              <a:ext cx="1274696" cy="869208"/>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5"/>
            <p:cNvSpPr/>
            <p:nvPr/>
          </p:nvSpPr>
          <p:spPr>
            <a:xfrm rot="-1186654">
              <a:off x="7053788" y="3532410"/>
              <a:ext cx="110697" cy="166257"/>
            </a:xfrm>
            <a:custGeom>
              <a:rect b="b" l="l" r="r" t="t"/>
              <a:pathLst>
                <a:path extrusionOk="0" h="7466" w="4971">
                  <a:moveTo>
                    <a:pt x="2536" y="0"/>
                  </a:moveTo>
                  <a:cubicBezTo>
                    <a:pt x="0" y="267"/>
                    <a:pt x="1301" y="4203"/>
                    <a:pt x="968" y="5971"/>
                  </a:cubicBezTo>
                  <a:cubicBezTo>
                    <a:pt x="916" y="6955"/>
                    <a:pt x="1686" y="7465"/>
                    <a:pt x="2451" y="7465"/>
                  </a:cubicBezTo>
                  <a:cubicBezTo>
                    <a:pt x="3163" y="7465"/>
                    <a:pt x="3871" y="7022"/>
                    <a:pt x="3903" y="6104"/>
                  </a:cubicBezTo>
                  <a:cubicBezTo>
                    <a:pt x="3470" y="4336"/>
                    <a:pt x="4971" y="334"/>
                    <a:pt x="2536"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5"/>
            <p:cNvSpPr/>
            <p:nvPr/>
          </p:nvSpPr>
          <p:spPr>
            <a:xfrm rot="-1186654">
              <a:off x="7016539" y="3481040"/>
              <a:ext cx="185720" cy="268269"/>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5"/>
            <p:cNvSpPr/>
            <p:nvPr/>
          </p:nvSpPr>
          <p:spPr>
            <a:xfrm rot="-1186654">
              <a:off x="7271472" y="3525469"/>
              <a:ext cx="111432" cy="126374"/>
            </a:xfrm>
            <a:custGeom>
              <a:rect b="b" l="l" r="r" t="t"/>
              <a:pathLst>
                <a:path extrusionOk="0" h="5675" w="5004">
                  <a:moveTo>
                    <a:pt x="3021" y="0"/>
                  </a:moveTo>
                  <a:cubicBezTo>
                    <a:pt x="1859" y="0"/>
                    <a:pt x="1652" y="1662"/>
                    <a:pt x="1201" y="2564"/>
                  </a:cubicBezTo>
                  <a:cubicBezTo>
                    <a:pt x="801" y="3432"/>
                    <a:pt x="0" y="4733"/>
                    <a:pt x="1068" y="5466"/>
                  </a:cubicBezTo>
                  <a:cubicBezTo>
                    <a:pt x="1317" y="5612"/>
                    <a:pt x="1542" y="5675"/>
                    <a:pt x="1745" y="5675"/>
                  </a:cubicBezTo>
                  <a:cubicBezTo>
                    <a:pt x="2705" y="5675"/>
                    <a:pt x="3172" y="4252"/>
                    <a:pt x="3503" y="3398"/>
                  </a:cubicBezTo>
                  <a:cubicBezTo>
                    <a:pt x="3903" y="2364"/>
                    <a:pt x="5004" y="630"/>
                    <a:pt x="3436" y="63"/>
                  </a:cubicBezTo>
                  <a:cubicBezTo>
                    <a:pt x="3285" y="20"/>
                    <a:pt x="3147" y="0"/>
                    <a:pt x="3021"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5"/>
            <p:cNvSpPr/>
            <p:nvPr/>
          </p:nvSpPr>
          <p:spPr>
            <a:xfrm rot="-1186654">
              <a:off x="7222379" y="3474788"/>
              <a:ext cx="203557" cy="228431"/>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5"/>
            <p:cNvSpPr/>
            <p:nvPr/>
          </p:nvSpPr>
          <p:spPr>
            <a:xfrm rot="-1186654">
              <a:off x="6888254" y="3798595"/>
              <a:ext cx="120896" cy="94374"/>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35"/>
                  </a:cubicBezTo>
                  <a:cubicBezTo>
                    <a:pt x="3770" y="1668"/>
                    <a:pt x="3136" y="201"/>
                    <a:pt x="1902"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5"/>
            <p:cNvSpPr/>
            <p:nvPr/>
          </p:nvSpPr>
          <p:spPr>
            <a:xfrm rot="-1186654">
              <a:off x="6846618" y="3742772"/>
              <a:ext cx="229544" cy="196876"/>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5"/>
            <p:cNvSpPr/>
            <p:nvPr/>
          </p:nvSpPr>
          <p:spPr>
            <a:xfrm rot="-1186654">
              <a:off x="6945199" y="3808954"/>
              <a:ext cx="868384" cy="189795"/>
            </a:xfrm>
            <a:custGeom>
              <a:rect b="b" l="l" r="r" t="t"/>
              <a:pathLst>
                <a:path extrusionOk="0" h="8523" w="38996">
                  <a:moveTo>
                    <a:pt x="19629" y="0"/>
                  </a:moveTo>
                  <a:cubicBezTo>
                    <a:pt x="19013" y="0"/>
                    <a:pt x="18396" y="17"/>
                    <a:pt x="17780" y="49"/>
                  </a:cubicBezTo>
                  <a:cubicBezTo>
                    <a:pt x="16212" y="483"/>
                    <a:pt x="14711" y="983"/>
                    <a:pt x="13210" y="1617"/>
                  </a:cubicBezTo>
                  <a:cubicBezTo>
                    <a:pt x="11642" y="2284"/>
                    <a:pt x="10108" y="3018"/>
                    <a:pt x="8573" y="3785"/>
                  </a:cubicBezTo>
                  <a:cubicBezTo>
                    <a:pt x="7906" y="4186"/>
                    <a:pt x="7206" y="4553"/>
                    <a:pt x="6539" y="4919"/>
                  </a:cubicBezTo>
                  <a:lnTo>
                    <a:pt x="6739" y="4819"/>
                  </a:lnTo>
                  <a:lnTo>
                    <a:pt x="6739" y="4819"/>
                  </a:lnTo>
                  <a:cubicBezTo>
                    <a:pt x="6038" y="5186"/>
                    <a:pt x="5338" y="5620"/>
                    <a:pt x="4604" y="5987"/>
                  </a:cubicBezTo>
                  <a:cubicBezTo>
                    <a:pt x="4037" y="6254"/>
                    <a:pt x="3470" y="6554"/>
                    <a:pt x="2936" y="6854"/>
                  </a:cubicBezTo>
                  <a:cubicBezTo>
                    <a:pt x="1935" y="7388"/>
                    <a:pt x="968" y="7922"/>
                    <a:pt x="1" y="8522"/>
                  </a:cubicBezTo>
                  <a:cubicBezTo>
                    <a:pt x="4504" y="7855"/>
                    <a:pt x="9007" y="7388"/>
                    <a:pt x="13544" y="6888"/>
                  </a:cubicBezTo>
                  <a:cubicBezTo>
                    <a:pt x="13010" y="6487"/>
                    <a:pt x="13977" y="1817"/>
                    <a:pt x="14678" y="1650"/>
                  </a:cubicBezTo>
                  <a:cubicBezTo>
                    <a:pt x="14889" y="1603"/>
                    <a:pt x="15075" y="1581"/>
                    <a:pt x="15238" y="1581"/>
                  </a:cubicBezTo>
                  <a:cubicBezTo>
                    <a:pt x="17375" y="1581"/>
                    <a:pt x="15659" y="5391"/>
                    <a:pt x="15412" y="6754"/>
                  </a:cubicBezTo>
                  <a:cubicBezTo>
                    <a:pt x="16346" y="6654"/>
                    <a:pt x="17346" y="6587"/>
                    <a:pt x="18314" y="6521"/>
                  </a:cubicBezTo>
                  <a:cubicBezTo>
                    <a:pt x="18447" y="5186"/>
                    <a:pt x="18247" y="1617"/>
                    <a:pt x="20048" y="1584"/>
                  </a:cubicBezTo>
                  <a:cubicBezTo>
                    <a:pt x="22283" y="2017"/>
                    <a:pt x="20582" y="4919"/>
                    <a:pt x="20549" y="6387"/>
                  </a:cubicBezTo>
                  <a:cubicBezTo>
                    <a:pt x="21182" y="6354"/>
                    <a:pt x="21783" y="6354"/>
                    <a:pt x="22383" y="6320"/>
                  </a:cubicBezTo>
                  <a:cubicBezTo>
                    <a:pt x="22650" y="5086"/>
                    <a:pt x="22450" y="3252"/>
                    <a:pt x="23517" y="2418"/>
                  </a:cubicBezTo>
                  <a:cubicBezTo>
                    <a:pt x="23778" y="2339"/>
                    <a:pt x="24001" y="2303"/>
                    <a:pt x="24191" y="2303"/>
                  </a:cubicBezTo>
                  <a:cubicBezTo>
                    <a:pt x="25848" y="2303"/>
                    <a:pt x="24991" y="5057"/>
                    <a:pt x="24752" y="6254"/>
                  </a:cubicBezTo>
                  <a:lnTo>
                    <a:pt x="26886" y="6254"/>
                  </a:lnTo>
                  <a:cubicBezTo>
                    <a:pt x="27020" y="4986"/>
                    <a:pt x="26419" y="2284"/>
                    <a:pt x="28221" y="2117"/>
                  </a:cubicBezTo>
                  <a:cubicBezTo>
                    <a:pt x="30122" y="2451"/>
                    <a:pt x="29021" y="5053"/>
                    <a:pt x="29021" y="6354"/>
                  </a:cubicBezTo>
                  <a:lnTo>
                    <a:pt x="31356" y="6487"/>
                  </a:lnTo>
                  <a:cubicBezTo>
                    <a:pt x="31076" y="4232"/>
                    <a:pt x="32072" y="3130"/>
                    <a:pt x="32880" y="3130"/>
                  </a:cubicBezTo>
                  <a:cubicBezTo>
                    <a:pt x="33709" y="3130"/>
                    <a:pt x="34340" y="4290"/>
                    <a:pt x="33191" y="6554"/>
                  </a:cubicBezTo>
                  <a:cubicBezTo>
                    <a:pt x="34859" y="6621"/>
                    <a:pt x="36527" y="6754"/>
                    <a:pt x="38195" y="6754"/>
                  </a:cubicBezTo>
                  <a:cubicBezTo>
                    <a:pt x="38461" y="6754"/>
                    <a:pt x="38728" y="6754"/>
                    <a:pt x="38995" y="6721"/>
                  </a:cubicBezTo>
                  <a:cubicBezTo>
                    <a:pt x="33418" y="2094"/>
                    <a:pt x="26575" y="0"/>
                    <a:pt x="196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5"/>
            <p:cNvSpPr/>
            <p:nvPr/>
          </p:nvSpPr>
          <p:spPr>
            <a:xfrm rot="-1186654">
              <a:off x="6858787" y="3908204"/>
              <a:ext cx="502891" cy="206519"/>
            </a:xfrm>
            <a:custGeom>
              <a:rect b="b" l="l" r="r" t="t"/>
              <a:pathLst>
                <a:path extrusionOk="0" h="9274" w="22583">
                  <a:moveTo>
                    <a:pt x="22583" y="1"/>
                  </a:moveTo>
                  <a:cubicBezTo>
                    <a:pt x="14244" y="501"/>
                    <a:pt x="6305" y="3737"/>
                    <a:pt x="0" y="9274"/>
                  </a:cubicBezTo>
                  <a:cubicBezTo>
                    <a:pt x="1601" y="8974"/>
                    <a:pt x="3202" y="8707"/>
                    <a:pt x="4837" y="8440"/>
                  </a:cubicBezTo>
                  <a:cubicBezTo>
                    <a:pt x="5804" y="7873"/>
                    <a:pt x="6772" y="7339"/>
                    <a:pt x="7739" y="6772"/>
                  </a:cubicBezTo>
                  <a:cubicBezTo>
                    <a:pt x="8306" y="6505"/>
                    <a:pt x="8840" y="6205"/>
                    <a:pt x="9407" y="5938"/>
                  </a:cubicBezTo>
                  <a:cubicBezTo>
                    <a:pt x="10141" y="5571"/>
                    <a:pt x="10841" y="5138"/>
                    <a:pt x="11542" y="4771"/>
                  </a:cubicBezTo>
                  <a:lnTo>
                    <a:pt x="11542" y="4771"/>
                  </a:lnTo>
                  <a:lnTo>
                    <a:pt x="11342" y="4871"/>
                  </a:lnTo>
                  <a:cubicBezTo>
                    <a:pt x="12009" y="4504"/>
                    <a:pt x="12709" y="4137"/>
                    <a:pt x="13376" y="3737"/>
                  </a:cubicBezTo>
                  <a:cubicBezTo>
                    <a:pt x="14911" y="2969"/>
                    <a:pt x="16445" y="2236"/>
                    <a:pt x="18013" y="1568"/>
                  </a:cubicBezTo>
                  <a:cubicBezTo>
                    <a:pt x="19514" y="935"/>
                    <a:pt x="21015" y="434"/>
                    <a:pt x="22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5"/>
            <p:cNvSpPr/>
            <p:nvPr/>
          </p:nvSpPr>
          <p:spPr>
            <a:xfrm rot="-1186654">
              <a:off x="6784475" y="3778317"/>
              <a:ext cx="1167740" cy="766884"/>
            </a:xfrm>
            <a:custGeom>
              <a:rect b="b" l="l" r="r" t="t"/>
              <a:pathLst>
                <a:path extrusionOk="0" h="34438" w="52439">
                  <a:moveTo>
                    <a:pt x="30730" y="2261"/>
                  </a:moveTo>
                  <a:cubicBezTo>
                    <a:pt x="37655" y="2261"/>
                    <a:pt x="44526" y="4354"/>
                    <a:pt x="50103" y="8981"/>
                  </a:cubicBezTo>
                  <a:cubicBezTo>
                    <a:pt x="49836" y="8981"/>
                    <a:pt x="49569" y="9014"/>
                    <a:pt x="49269" y="9014"/>
                  </a:cubicBezTo>
                  <a:cubicBezTo>
                    <a:pt x="47601" y="9014"/>
                    <a:pt x="45933" y="8881"/>
                    <a:pt x="44266" y="8814"/>
                  </a:cubicBezTo>
                  <a:cubicBezTo>
                    <a:pt x="45429" y="6538"/>
                    <a:pt x="44811" y="5378"/>
                    <a:pt x="43984" y="5378"/>
                  </a:cubicBezTo>
                  <a:cubicBezTo>
                    <a:pt x="43176" y="5378"/>
                    <a:pt x="42167" y="6488"/>
                    <a:pt x="42431" y="8748"/>
                  </a:cubicBezTo>
                  <a:lnTo>
                    <a:pt x="40096" y="8614"/>
                  </a:lnTo>
                  <a:cubicBezTo>
                    <a:pt x="40096" y="7313"/>
                    <a:pt x="41230" y="4678"/>
                    <a:pt x="39329" y="4378"/>
                  </a:cubicBezTo>
                  <a:cubicBezTo>
                    <a:pt x="37494" y="4545"/>
                    <a:pt x="38128" y="7213"/>
                    <a:pt x="37994" y="8514"/>
                  </a:cubicBezTo>
                  <a:cubicBezTo>
                    <a:pt x="37644" y="8497"/>
                    <a:pt x="37286" y="8489"/>
                    <a:pt x="36927" y="8489"/>
                  </a:cubicBezTo>
                  <a:cubicBezTo>
                    <a:pt x="36568" y="8489"/>
                    <a:pt x="36210" y="8497"/>
                    <a:pt x="35860" y="8514"/>
                  </a:cubicBezTo>
                  <a:cubicBezTo>
                    <a:pt x="36099" y="7317"/>
                    <a:pt x="36956" y="4563"/>
                    <a:pt x="35299" y="4563"/>
                  </a:cubicBezTo>
                  <a:cubicBezTo>
                    <a:pt x="35109" y="4563"/>
                    <a:pt x="34886" y="4599"/>
                    <a:pt x="34625" y="4678"/>
                  </a:cubicBezTo>
                  <a:cubicBezTo>
                    <a:pt x="33558" y="5512"/>
                    <a:pt x="33725" y="7313"/>
                    <a:pt x="33491" y="8581"/>
                  </a:cubicBezTo>
                  <a:cubicBezTo>
                    <a:pt x="32857" y="8614"/>
                    <a:pt x="32257" y="8614"/>
                    <a:pt x="31657" y="8648"/>
                  </a:cubicBezTo>
                  <a:cubicBezTo>
                    <a:pt x="31690" y="7180"/>
                    <a:pt x="33358" y="4244"/>
                    <a:pt x="31156" y="3844"/>
                  </a:cubicBezTo>
                  <a:cubicBezTo>
                    <a:pt x="29355" y="3877"/>
                    <a:pt x="29555" y="7447"/>
                    <a:pt x="29422" y="8781"/>
                  </a:cubicBezTo>
                  <a:cubicBezTo>
                    <a:pt x="28454" y="8848"/>
                    <a:pt x="27454" y="8914"/>
                    <a:pt x="26486" y="9014"/>
                  </a:cubicBezTo>
                  <a:cubicBezTo>
                    <a:pt x="26765" y="7651"/>
                    <a:pt x="28454" y="3841"/>
                    <a:pt x="26313" y="3841"/>
                  </a:cubicBezTo>
                  <a:cubicBezTo>
                    <a:pt x="26150" y="3841"/>
                    <a:pt x="25963" y="3863"/>
                    <a:pt x="25752" y="3911"/>
                  </a:cubicBezTo>
                  <a:cubicBezTo>
                    <a:pt x="25085" y="4078"/>
                    <a:pt x="24085" y="8748"/>
                    <a:pt x="24618" y="9181"/>
                  </a:cubicBezTo>
                  <a:cubicBezTo>
                    <a:pt x="20115" y="9648"/>
                    <a:pt x="15612" y="10115"/>
                    <a:pt x="11109" y="10782"/>
                  </a:cubicBezTo>
                  <a:cubicBezTo>
                    <a:pt x="9507" y="11049"/>
                    <a:pt x="7906" y="11316"/>
                    <a:pt x="6305" y="11616"/>
                  </a:cubicBezTo>
                  <a:cubicBezTo>
                    <a:pt x="12576" y="6079"/>
                    <a:pt x="20515" y="2810"/>
                    <a:pt x="28888" y="2310"/>
                  </a:cubicBezTo>
                  <a:cubicBezTo>
                    <a:pt x="29502" y="2277"/>
                    <a:pt x="30116" y="2261"/>
                    <a:pt x="30730" y="2261"/>
                  </a:cubicBezTo>
                  <a:close/>
                  <a:moveTo>
                    <a:pt x="35993" y="10516"/>
                  </a:moveTo>
                  <a:cubicBezTo>
                    <a:pt x="34859" y="15085"/>
                    <a:pt x="33892" y="18688"/>
                    <a:pt x="28888" y="20423"/>
                  </a:cubicBezTo>
                  <a:cubicBezTo>
                    <a:pt x="27564" y="20930"/>
                    <a:pt x="26045" y="21183"/>
                    <a:pt x="24495" y="21183"/>
                  </a:cubicBezTo>
                  <a:cubicBezTo>
                    <a:pt x="19212" y="21183"/>
                    <a:pt x="13557" y="18245"/>
                    <a:pt x="13944" y="12417"/>
                  </a:cubicBezTo>
                  <a:cubicBezTo>
                    <a:pt x="15378" y="12217"/>
                    <a:pt x="16879" y="12017"/>
                    <a:pt x="18380" y="11883"/>
                  </a:cubicBezTo>
                  <a:lnTo>
                    <a:pt x="18380" y="11883"/>
                  </a:lnTo>
                  <a:cubicBezTo>
                    <a:pt x="18347" y="12050"/>
                    <a:pt x="18347" y="12217"/>
                    <a:pt x="18380" y="12350"/>
                  </a:cubicBezTo>
                  <a:cubicBezTo>
                    <a:pt x="18425" y="15789"/>
                    <a:pt x="20809" y="17358"/>
                    <a:pt x="23350" y="17358"/>
                  </a:cubicBezTo>
                  <a:cubicBezTo>
                    <a:pt x="26479" y="17358"/>
                    <a:pt x="29848" y="14979"/>
                    <a:pt x="29388" y="10782"/>
                  </a:cubicBezTo>
                  <a:cubicBezTo>
                    <a:pt x="31590" y="10649"/>
                    <a:pt x="33791" y="10549"/>
                    <a:pt x="35993" y="10516"/>
                  </a:cubicBezTo>
                  <a:close/>
                  <a:moveTo>
                    <a:pt x="37794" y="10516"/>
                  </a:moveTo>
                  <a:cubicBezTo>
                    <a:pt x="41764" y="10649"/>
                    <a:pt x="45767" y="10849"/>
                    <a:pt x="49770" y="10916"/>
                  </a:cubicBezTo>
                  <a:cubicBezTo>
                    <a:pt x="49736" y="10983"/>
                    <a:pt x="49703" y="11049"/>
                    <a:pt x="49703" y="11116"/>
                  </a:cubicBezTo>
                  <a:cubicBezTo>
                    <a:pt x="46767" y="17554"/>
                    <a:pt x="41664" y="22758"/>
                    <a:pt x="35326" y="25827"/>
                  </a:cubicBezTo>
                  <a:lnTo>
                    <a:pt x="35359" y="25827"/>
                  </a:lnTo>
                  <a:cubicBezTo>
                    <a:pt x="32424" y="27261"/>
                    <a:pt x="29255" y="28195"/>
                    <a:pt x="25986" y="28528"/>
                  </a:cubicBezTo>
                  <a:cubicBezTo>
                    <a:pt x="25549" y="28559"/>
                    <a:pt x="25114" y="28574"/>
                    <a:pt x="24682" y="28574"/>
                  </a:cubicBezTo>
                  <a:cubicBezTo>
                    <a:pt x="15576" y="28574"/>
                    <a:pt x="7554" y="22001"/>
                    <a:pt x="2936" y="14485"/>
                  </a:cubicBezTo>
                  <a:lnTo>
                    <a:pt x="3103" y="14452"/>
                  </a:lnTo>
                  <a:cubicBezTo>
                    <a:pt x="3670" y="14318"/>
                    <a:pt x="4237" y="14185"/>
                    <a:pt x="4771" y="14085"/>
                  </a:cubicBezTo>
                  <a:lnTo>
                    <a:pt x="5505" y="13918"/>
                  </a:lnTo>
                  <a:cubicBezTo>
                    <a:pt x="7539" y="13518"/>
                    <a:pt x="9574" y="13084"/>
                    <a:pt x="11609" y="12784"/>
                  </a:cubicBezTo>
                  <a:lnTo>
                    <a:pt x="11609" y="12784"/>
                  </a:lnTo>
                  <a:cubicBezTo>
                    <a:pt x="10998" y="19890"/>
                    <a:pt x="17825" y="23693"/>
                    <a:pt x="24171" y="23693"/>
                  </a:cubicBezTo>
                  <a:cubicBezTo>
                    <a:pt x="25451" y="23693"/>
                    <a:pt x="26711" y="23538"/>
                    <a:pt x="27887" y="23225"/>
                  </a:cubicBezTo>
                  <a:cubicBezTo>
                    <a:pt x="32057" y="22224"/>
                    <a:pt x="35926" y="19455"/>
                    <a:pt x="37261" y="15219"/>
                  </a:cubicBezTo>
                  <a:cubicBezTo>
                    <a:pt x="37527" y="13751"/>
                    <a:pt x="38528" y="11917"/>
                    <a:pt x="37794" y="10516"/>
                  </a:cubicBezTo>
                  <a:close/>
                  <a:moveTo>
                    <a:pt x="29197" y="1"/>
                  </a:moveTo>
                  <a:cubicBezTo>
                    <a:pt x="22034" y="1"/>
                    <a:pt x="14973" y="2633"/>
                    <a:pt x="8974" y="6479"/>
                  </a:cubicBezTo>
                  <a:cubicBezTo>
                    <a:pt x="6005" y="8447"/>
                    <a:pt x="3203" y="10649"/>
                    <a:pt x="668" y="13117"/>
                  </a:cubicBezTo>
                  <a:cubicBezTo>
                    <a:pt x="67" y="13718"/>
                    <a:pt x="1" y="14652"/>
                    <a:pt x="468" y="15319"/>
                  </a:cubicBezTo>
                  <a:cubicBezTo>
                    <a:pt x="5300" y="23762"/>
                    <a:pt x="14396" y="31090"/>
                    <a:pt x="24309" y="31090"/>
                  </a:cubicBezTo>
                  <a:cubicBezTo>
                    <a:pt x="26028" y="31090"/>
                    <a:pt x="27771" y="30870"/>
                    <a:pt x="29522" y="30396"/>
                  </a:cubicBezTo>
                  <a:cubicBezTo>
                    <a:pt x="30141" y="31636"/>
                    <a:pt x="29996" y="34437"/>
                    <a:pt x="31828" y="34437"/>
                  </a:cubicBezTo>
                  <a:cubicBezTo>
                    <a:pt x="31870" y="34437"/>
                    <a:pt x="31913" y="34436"/>
                    <a:pt x="31957" y="34433"/>
                  </a:cubicBezTo>
                  <a:cubicBezTo>
                    <a:pt x="33892" y="33665"/>
                    <a:pt x="31923" y="31197"/>
                    <a:pt x="31757" y="29763"/>
                  </a:cubicBezTo>
                  <a:cubicBezTo>
                    <a:pt x="32591" y="29496"/>
                    <a:pt x="33391" y="29229"/>
                    <a:pt x="34225" y="28929"/>
                  </a:cubicBezTo>
                  <a:cubicBezTo>
                    <a:pt x="34926" y="30148"/>
                    <a:pt x="34875" y="33287"/>
                    <a:pt x="36590" y="33287"/>
                  </a:cubicBezTo>
                  <a:cubicBezTo>
                    <a:pt x="36753" y="33287"/>
                    <a:pt x="36931" y="33259"/>
                    <a:pt x="37127" y="33198"/>
                  </a:cubicBezTo>
                  <a:cubicBezTo>
                    <a:pt x="38728" y="31998"/>
                    <a:pt x="36527" y="29596"/>
                    <a:pt x="36360" y="28028"/>
                  </a:cubicBezTo>
                  <a:cubicBezTo>
                    <a:pt x="37060" y="27728"/>
                    <a:pt x="37728" y="27394"/>
                    <a:pt x="38361" y="27027"/>
                  </a:cubicBezTo>
                  <a:cubicBezTo>
                    <a:pt x="39423" y="28221"/>
                    <a:pt x="39858" y="31131"/>
                    <a:pt x="41666" y="31131"/>
                  </a:cubicBezTo>
                  <a:cubicBezTo>
                    <a:pt x="41676" y="31131"/>
                    <a:pt x="41687" y="31131"/>
                    <a:pt x="41697" y="31130"/>
                  </a:cubicBezTo>
                  <a:cubicBezTo>
                    <a:pt x="44065" y="30163"/>
                    <a:pt x="40830" y="27294"/>
                    <a:pt x="40363" y="25860"/>
                  </a:cubicBezTo>
                  <a:cubicBezTo>
                    <a:pt x="40997" y="25393"/>
                    <a:pt x="41630" y="24959"/>
                    <a:pt x="42231" y="24459"/>
                  </a:cubicBezTo>
                  <a:cubicBezTo>
                    <a:pt x="43271" y="25417"/>
                    <a:pt x="44513" y="28689"/>
                    <a:pt x="46069" y="28689"/>
                  </a:cubicBezTo>
                  <a:cubicBezTo>
                    <a:pt x="46408" y="28689"/>
                    <a:pt x="46763" y="28532"/>
                    <a:pt x="47134" y="28162"/>
                  </a:cubicBezTo>
                  <a:cubicBezTo>
                    <a:pt x="47868" y="26594"/>
                    <a:pt x="44833" y="24325"/>
                    <a:pt x="44132" y="22791"/>
                  </a:cubicBezTo>
                  <a:cubicBezTo>
                    <a:pt x="44599" y="22391"/>
                    <a:pt x="44999" y="21957"/>
                    <a:pt x="45433" y="21557"/>
                  </a:cubicBezTo>
                  <a:cubicBezTo>
                    <a:pt x="46621" y="22321"/>
                    <a:pt x="47761" y="24787"/>
                    <a:pt x="49260" y="24787"/>
                  </a:cubicBezTo>
                  <a:cubicBezTo>
                    <a:pt x="49529" y="24787"/>
                    <a:pt x="49809" y="24708"/>
                    <a:pt x="50103" y="24526"/>
                  </a:cubicBezTo>
                  <a:cubicBezTo>
                    <a:pt x="51537" y="22558"/>
                    <a:pt x="48102" y="21056"/>
                    <a:pt x="47168" y="19622"/>
                  </a:cubicBezTo>
                  <a:cubicBezTo>
                    <a:pt x="49269" y="16954"/>
                    <a:pt x="51371" y="13985"/>
                    <a:pt x="52038" y="10582"/>
                  </a:cubicBezTo>
                  <a:cubicBezTo>
                    <a:pt x="52371" y="10382"/>
                    <a:pt x="52438" y="9915"/>
                    <a:pt x="52171" y="9648"/>
                  </a:cubicBezTo>
                  <a:cubicBezTo>
                    <a:pt x="48168" y="3978"/>
                    <a:pt x="40997" y="1509"/>
                    <a:pt x="34359" y="475"/>
                  </a:cubicBezTo>
                  <a:cubicBezTo>
                    <a:pt x="32641" y="152"/>
                    <a:pt x="30916" y="1"/>
                    <a:pt x="29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5"/>
            <p:cNvSpPr/>
            <p:nvPr/>
          </p:nvSpPr>
          <p:spPr>
            <a:xfrm rot="-1186654">
              <a:off x="7053031" y="3530293"/>
              <a:ext cx="110697" cy="166279"/>
            </a:xfrm>
            <a:custGeom>
              <a:rect b="b" l="l" r="r" t="t"/>
              <a:pathLst>
                <a:path extrusionOk="0" h="7467" w="4971">
                  <a:moveTo>
                    <a:pt x="2536" y="1"/>
                  </a:moveTo>
                  <a:cubicBezTo>
                    <a:pt x="0" y="234"/>
                    <a:pt x="1301" y="4204"/>
                    <a:pt x="968" y="5972"/>
                  </a:cubicBezTo>
                  <a:cubicBezTo>
                    <a:pt x="916" y="6956"/>
                    <a:pt x="1686" y="7466"/>
                    <a:pt x="2451" y="7466"/>
                  </a:cubicBezTo>
                  <a:cubicBezTo>
                    <a:pt x="3163" y="7466"/>
                    <a:pt x="3871" y="7023"/>
                    <a:pt x="3903" y="6105"/>
                  </a:cubicBezTo>
                  <a:cubicBezTo>
                    <a:pt x="3470" y="4337"/>
                    <a:pt x="4971" y="335"/>
                    <a:pt x="2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5"/>
            <p:cNvSpPr/>
            <p:nvPr/>
          </p:nvSpPr>
          <p:spPr>
            <a:xfrm rot="-1186654">
              <a:off x="7270606" y="3523394"/>
              <a:ext cx="111432" cy="125706"/>
            </a:xfrm>
            <a:custGeom>
              <a:rect b="b" l="l" r="r" t="t"/>
              <a:pathLst>
                <a:path extrusionOk="0" h="5645" w="5004">
                  <a:moveTo>
                    <a:pt x="3021" y="0"/>
                  </a:moveTo>
                  <a:cubicBezTo>
                    <a:pt x="1859" y="0"/>
                    <a:pt x="1652" y="1662"/>
                    <a:pt x="1201" y="2564"/>
                  </a:cubicBezTo>
                  <a:cubicBezTo>
                    <a:pt x="801" y="3432"/>
                    <a:pt x="0" y="4733"/>
                    <a:pt x="1068" y="5433"/>
                  </a:cubicBezTo>
                  <a:cubicBezTo>
                    <a:pt x="1321" y="5580"/>
                    <a:pt x="1548" y="5644"/>
                    <a:pt x="1753" y="5644"/>
                  </a:cubicBezTo>
                  <a:cubicBezTo>
                    <a:pt x="2708" y="5644"/>
                    <a:pt x="3173" y="4250"/>
                    <a:pt x="3503" y="3398"/>
                  </a:cubicBezTo>
                  <a:cubicBezTo>
                    <a:pt x="3903" y="2364"/>
                    <a:pt x="5004" y="630"/>
                    <a:pt x="3436" y="63"/>
                  </a:cubicBezTo>
                  <a:cubicBezTo>
                    <a:pt x="3285" y="20"/>
                    <a:pt x="3147" y="0"/>
                    <a:pt x="3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5"/>
            <p:cNvSpPr/>
            <p:nvPr/>
          </p:nvSpPr>
          <p:spPr>
            <a:xfrm rot="-1186654">
              <a:off x="6887500" y="3796499"/>
              <a:ext cx="120896" cy="94374"/>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02"/>
                  </a:cubicBezTo>
                  <a:cubicBezTo>
                    <a:pt x="3770" y="1668"/>
                    <a:pt x="3136" y="20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5" name="Google Shape;1625;p45"/>
          <p:cNvSpPr txBox="1"/>
          <p:nvPr/>
        </p:nvSpPr>
        <p:spPr>
          <a:xfrm>
            <a:off x="2552725" y="2693575"/>
            <a:ext cx="63906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estrial"/>
                <a:ea typeface="Questrial"/>
                <a:cs typeface="Questrial"/>
                <a:sym typeface="Questrial"/>
              </a:rPr>
              <a:t>Link of the paper</a:t>
            </a:r>
            <a:r>
              <a:rPr lang="en"/>
              <a:t>:</a:t>
            </a:r>
            <a:r>
              <a:rPr lang="en" u="sng">
                <a:solidFill>
                  <a:srgbClr val="0000FF"/>
                </a:solidFill>
                <a:hlinkClick r:id="rId3">
                  <a:extLst>
                    <a:ext uri="{A12FA001-AC4F-418D-AE19-62706E023703}">
                      <ahyp:hlinkClr val="tx"/>
                    </a:ext>
                  </a:extLst>
                </a:hlinkClick>
              </a:rPr>
              <a:t>https://jptcp.com/index.php/jptcp/article/download/1903/1993</a:t>
            </a:r>
            <a:endParaRPr>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2"/>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511" name="Google Shape;511;p32"/>
          <p:cNvSpPr txBox="1"/>
          <p:nvPr>
            <p:ph idx="1" type="body"/>
          </p:nvPr>
        </p:nvSpPr>
        <p:spPr>
          <a:xfrm>
            <a:off x="629875" y="1172575"/>
            <a:ext cx="7879800" cy="3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Welcome to our presentation on "Detecting Diabetic Retinopathy: A Deep Learning Approach." I will explore the significance of early DR detection and the potential of advanced machine learning and deep learning techniques to improve diagnostic accuracy.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Diabetic Retinopathy (DR) is a rapidly increasing global concern, affecting millions and causing significant vision impairment. According to the World Diabetes Federation, the number of DR patients is projected to reach 700 million by 2045, underscoring the urgency for early detection and treatment.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Traditional methods for DR detection often suffer from limitations in identifying the disease at its early stages, leading to delayed interventions and vision loss. However, the rise of cutting-edge technologies, such as ResNet, DenseNet, and EfficientNet, combined with traditional classifiers like SVM and KNN, has shown promising results in accurately detecting DR.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This presentation will highlight various research studies that have successfully utilized deep learning architectures on diverse datasets like Kaggle, Messidor, and APTOS 2019. These studies achieved impressive accuracies and sensitivities in classifying DR stages and identifying specific features like blood vessels and microaneurysms.</a:t>
            </a:r>
            <a:endParaRPr/>
          </a:p>
          <a:p>
            <a:pPr indent="0" lvl="0" marL="0" rtl="0" algn="l">
              <a:spcBef>
                <a:spcPts val="0"/>
              </a:spcBef>
              <a:spcAft>
                <a:spcPts val="0"/>
              </a:spcAft>
              <a:buNone/>
            </a:pPr>
            <a:r>
              <a:t/>
            </a:r>
            <a:endParaRPr/>
          </a:p>
        </p:txBody>
      </p:sp>
      <p:grpSp>
        <p:nvGrpSpPr>
          <p:cNvPr id="512" name="Google Shape;512;p32"/>
          <p:cNvGrpSpPr/>
          <p:nvPr/>
        </p:nvGrpSpPr>
        <p:grpSpPr>
          <a:xfrm>
            <a:off x="7999637" y="4214543"/>
            <a:ext cx="829115" cy="813904"/>
            <a:chOff x="7999637" y="4214543"/>
            <a:chExt cx="829115" cy="813904"/>
          </a:xfrm>
        </p:grpSpPr>
        <p:sp>
          <p:nvSpPr>
            <p:cNvPr id="513" name="Google Shape;513;p32"/>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rot="1040405">
              <a:off x="8122427" y="4337487"/>
              <a:ext cx="587396" cy="568629"/>
            </a:xfrm>
            <a:custGeom>
              <a:rect b="b" l="l" r="r" t="t"/>
              <a:pathLst>
                <a:path extrusionOk="0" h="34359" w="35493">
                  <a:moveTo>
                    <a:pt x="18380" y="1"/>
                  </a:moveTo>
                  <a:cubicBezTo>
                    <a:pt x="13877" y="34"/>
                    <a:pt x="9607" y="1902"/>
                    <a:pt x="6505" y="5138"/>
                  </a:cubicBezTo>
                  <a:cubicBezTo>
                    <a:pt x="0" y="11976"/>
                    <a:pt x="100" y="22750"/>
                    <a:pt x="6738" y="29422"/>
                  </a:cubicBezTo>
                  <a:cubicBezTo>
                    <a:pt x="9841" y="32591"/>
                    <a:pt x="14110" y="34359"/>
                    <a:pt x="18547" y="34359"/>
                  </a:cubicBezTo>
                  <a:lnTo>
                    <a:pt x="18714" y="34359"/>
                  </a:lnTo>
                  <a:cubicBezTo>
                    <a:pt x="27987" y="34258"/>
                    <a:pt x="35492" y="26486"/>
                    <a:pt x="35392" y="17013"/>
                  </a:cubicBezTo>
                  <a:cubicBezTo>
                    <a:pt x="35259" y="7539"/>
                    <a:pt x="27753" y="1"/>
                    <a:pt x="18547"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rot="1040405">
              <a:off x="8158127" y="4349689"/>
              <a:ext cx="541570" cy="549316"/>
            </a:xfrm>
            <a:custGeom>
              <a:rect b="b" l="l" r="r" t="t"/>
              <a:pathLst>
                <a:path extrusionOk="0" h="33192" w="32724">
                  <a:moveTo>
                    <a:pt x="16333" y="0"/>
                  </a:moveTo>
                  <a:cubicBezTo>
                    <a:pt x="16293" y="0"/>
                    <a:pt x="16253" y="1"/>
                    <a:pt x="16212" y="1"/>
                  </a:cubicBezTo>
                  <a:cubicBezTo>
                    <a:pt x="7239" y="68"/>
                    <a:pt x="0" y="7573"/>
                    <a:pt x="101" y="16746"/>
                  </a:cubicBezTo>
                  <a:cubicBezTo>
                    <a:pt x="167" y="25845"/>
                    <a:pt x="7473" y="33192"/>
                    <a:pt x="16391" y="33192"/>
                  </a:cubicBezTo>
                  <a:cubicBezTo>
                    <a:pt x="16432" y="33192"/>
                    <a:pt x="16472" y="33192"/>
                    <a:pt x="16512" y="33191"/>
                  </a:cubicBezTo>
                  <a:cubicBezTo>
                    <a:pt x="25519" y="33125"/>
                    <a:pt x="32724" y="25619"/>
                    <a:pt x="32657" y="16446"/>
                  </a:cubicBezTo>
                  <a:cubicBezTo>
                    <a:pt x="32558" y="7314"/>
                    <a:pt x="25252" y="0"/>
                    <a:pt x="16333" y="0"/>
                  </a:cubicBezTo>
                  <a:close/>
                </a:path>
              </a:pathLst>
            </a:custGeom>
            <a:solidFill>
              <a:schemeClr val="accent5"/>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rot="1040405">
              <a:off x="8255702" y="4679702"/>
              <a:ext cx="281609" cy="91139"/>
            </a:xfrm>
            <a:custGeom>
              <a:rect b="b" l="l" r="r" t="t"/>
              <a:pathLst>
                <a:path extrusionOk="0" h="5507" w="17016">
                  <a:moveTo>
                    <a:pt x="424" y="1"/>
                  </a:moveTo>
                  <a:cubicBezTo>
                    <a:pt x="218" y="1"/>
                    <a:pt x="1" y="219"/>
                    <a:pt x="136" y="468"/>
                  </a:cubicBezTo>
                  <a:cubicBezTo>
                    <a:pt x="870" y="2036"/>
                    <a:pt x="2071" y="3336"/>
                    <a:pt x="3572" y="4204"/>
                  </a:cubicBezTo>
                  <a:cubicBezTo>
                    <a:pt x="5020" y="5072"/>
                    <a:pt x="6653" y="5507"/>
                    <a:pt x="8353" y="5507"/>
                  </a:cubicBezTo>
                  <a:cubicBezTo>
                    <a:pt x="8416" y="5507"/>
                    <a:pt x="8479" y="5506"/>
                    <a:pt x="8542" y="5505"/>
                  </a:cubicBezTo>
                  <a:cubicBezTo>
                    <a:pt x="9410" y="5505"/>
                    <a:pt x="10244" y="5405"/>
                    <a:pt x="11111" y="5204"/>
                  </a:cubicBezTo>
                  <a:cubicBezTo>
                    <a:pt x="11945" y="4971"/>
                    <a:pt x="12745" y="4637"/>
                    <a:pt x="13513" y="4204"/>
                  </a:cubicBezTo>
                  <a:cubicBezTo>
                    <a:pt x="15014" y="3336"/>
                    <a:pt x="16215" y="2036"/>
                    <a:pt x="16948" y="468"/>
                  </a:cubicBezTo>
                  <a:cubicBezTo>
                    <a:pt x="17015" y="301"/>
                    <a:pt x="16948" y="134"/>
                    <a:pt x="16815" y="67"/>
                  </a:cubicBezTo>
                  <a:cubicBezTo>
                    <a:pt x="16771" y="34"/>
                    <a:pt x="16719" y="19"/>
                    <a:pt x="16667" y="19"/>
                  </a:cubicBezTo>
                  <a:cubicBezTo>
                    <a:pt x="16563" y="19"/>
                    <a:pt x="16459" y="79"/>
                    <a:pt x="16415" y="168"/>
                  </a:cubicBezTo>
                  <a:lnTo>
                    <a:pt x="16415" y="201"/>
                  </a:lnTo>
                  <a:cubicBezTo>
                    <a:pt x="15547" y="1502"/>
                    <a:pt x="14380" y="2569"/>
                    <a:pt x="13012" y="3303"/>
                  </a:cubicBezTo>
                  <a:cubicBezTo>
                    <a:pt x="11645" y="4004"/>
                    <a:pt x="10110" y="4371"/>
                    <a:pt x="8542" y="4371"/>
                  </a:cubicBezTo>
                  <a:cubicBezTo>
                    <a:pt x="8478" y="4372"/>
                    <a:pt x="8414" y="4373"/>
                    <a:pt x="8350" y="4373"/>
                  </a:cubicBezTo>
                  <a:cubicBezTo>
                    <a:pt x="6880" y="4373"/>
                    <a:pt x="5416" y="4008"/>
                    <a:pt x="4106" y="3336"/>
                  </a:cubicBezTo>
                  <a:cubicBezTo>
                    <a:pt x="2738" y="2569"/>
                    <a:pt x="1571" y="1502"/>
                    <a:pt x="737" y="201"/>
                  </a:cubicBezTo>
                  <a:lnTo>
                    <a:pt x="670" y="168"/>
                  </a:lnTo>
                  <a:cubicBezTo>
                    <a:pt x="617" y="50"/>
                    <a:pt x="522"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rot="1040405">
              <a:off x="8259771" y="4543671"/>
              <a:ext cx="45280" cy="38362"/>
            </a:xfrm>
            <a:custGeom>
              <a:rect b="b" l="l" r="r" t="t"/>
              <a:pathLst>
                <a:path extrusionOk="0" h="2318" w="2736">
                  <a:moveTo>
                    <a:pt x="1558" y="1"/>
                  </a:moveTo>
                  <a:cubicBezTo>
                    <a:pt x="1269" y="1"/>
                    <a:pt x="975" y="109"/>
                    <a:pt x="735" y="349"/>
                  </a:cubicBezTo>
                  <a:cubicBezTo>
                    <a:pt x="1" y="1083"/>
                    <a:pt x="534" y="2317"/>
                    <a:pt x="1568" y="2317"/>
                  </a:cubicBezTo>
                  <a:cubicBezTo>
                    <a:pt x="2202" y="2317"/>
                    <a:pt x="2736" y="1784"/>
                    <a:pt x="2736" y="1150"/>
                  </a:cubicBezTo>
                  <a:cubicBezTo>
                    <a:pt x="2714" y="455"/>
                    <a:pt x="2149"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rot="1040405">
              <a:off x="8544670" y="4629414"/>
              <a:ext cx="44734" cy="38594"/>
            </a:xfrm>
            <a:custGeom>
              <a:rect b="b" l="l" r="r" t="t"/>
              <a:pathLst>
                <a:path extrusionOk="0" h="2332" w="2703">
                  <a:moveTo>
                    <a:pt x="1531" y="0"/>
                  </a:moveTo>
                  <a:cubicBezTo>
                    <a:pt x="1239" y="0"/>
                    <a:pt x="941" y="112"/>
                    <a:pt x="701" y="363"/>
                  </a:cubicBezTo>
                  <a:cubicBezTo>
                    <a:pt x="0" y="1097"/>
                    <a:pt x="534" y="2332"/>
                    <a:pt x="1568" y="2332"/>
                  </a:cubicBezTo>
                  <a:cubicBezTo>
                    <a:pt x="2202" y="2332"/>
                    <a:pt x="2702" y="1798"/>
                    <a:pt x="2702" y="1164"/>
                  </a:cubicBezTo>
                  <a:cubicBezTo>
                    <a:pt x="2702" y="469"/>
                    <a:pt x="2130"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32"/>
          <p:cNvGrpSpPr/>
          <p:nvPr/>
        </p:nvGrpSpPr>
        <p:grpSpPr>
          <a:xfrm>
            <a:off x="-843399" y="528298"/>
            <a:ext cx="1297478" cy="910914"/>
            <a:chOff x="-843399" y="528298"/>
            <a:chExt cx="1297478" cy="910914"/>
          </a:xfrm>
        </p:grpSpPr>
        <p:sp>
          <p:nvSpPr>
            <p:cNvPr id="521" name="Google Shape;521;p32"/>
            <p:cNvSpPr/>
            <p:nvPr/>
          </p:nvSpPr>
          <p:spPr>
            <a:xfrm>
              <a:off x="-843399" y="528298"/>
              <a:ext cx="1297478" cy="91091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796927" y="605010"/>
              <a:ext cx="1229807" cy="758313"/>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843399" y="528298"/>
              <a:ext cx="1297478" cy="91091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a:off x="-796927" y="605083"/>
              <a:ext cx="1229807" cy="758239"/>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778983" y="590195"/>
              <a:ext cx="1190667" cy="788676"/>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32"/>
          <p:cNvGrpSpPr/>
          <p:nvPr/>
        </p:nvGrpSpPr>
        <p:grpSpPr>
          <a:xfrm>
            <a:off x="7320252" y="240641"/>
            <a:ext cx="1508483" cy="1102520"/>
            <a:chOff x="7320252" y="240641"/>
            <a:chExt cx="1508483" cy="1102520"/>
          </a:xfrm>
        </p:grpSpPr>
        <p:sp>
          <p:nvSpPr>
            <p:cNvPr id="527" name="Google Shape;527;p32"/>
            <p:cNvSpPr/>
            <p:nvPr/>
          </p:nvSpPr>
          <p:spPr>
            <a:xfrm rot="508558">
              <a:off x="7379547" y="338116"/>
              <a:ext cx="1389893" cy="90757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rot="508558">
              <a:off x="8586023" y="783992"/>
              <a:ext cx="105751" cy="104964"/>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rot="508558">
              <a:off x="7379547" y="338116"/>
              <a:ext cx="1389893" cy="90757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rot="508558">
              <a:off x="7741939" y="567315"/>
              <a:ext cx="631290" cy="607322"/>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rot="508558">
              <a:off x="7517321" y="571009"/>
              <a:ext cx="1099731" cy="601978"/>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rot="508558">
              <a:off x="7748070" y="553255"/>
              <a:ext cx="637467" cy="637467"/>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rot="508558">
              <a:off x="7941406" y="750179"/>
              <a:ext cx="293285" cy="250994"/>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rot="508558">
              <a:off x="7477094" y="612264"/>
              <a:ext cx="105751" cy="105751"/>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rot="508558">
              <a:off x="7606867" y="529788"/>
              <a:ext cx="88770" cy="119632"/>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rot="508558">
              <a:off x="7739786" y="473477"/>
              <a:ext cx="71812" cy="122709"/>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rot="508558">
              <a:off x="7899749" y="418653"/>
              <a:ext cx="40926" cy="135850"/>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rot="508558">
              <a:off x="8055697" y="409771"/>
              <a:ext cx="6987" cy="142027"/>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rot="508558">
              <a:off x="8504068" y="666022"/>
              <a:ext cx="88770" cy="120419"/>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rot="508558">
              <a:off x="8412290" y="573043"/>
              <a:ext cx="71788" cy="123496"/>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rot="508558">
              <a:off x="8299109" y="487607"/>
              <a:ext cx="40926" cy="135850"/>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rot="508558">
              <a:off x="8186325" y="438623"/>
              <a:ext cx="6964" cy="142790"/>
            </a:xfrm>
            <a:custGeom>
              <a:rect b="b" l="l" r="r" t="t"/>
              <a:pathLst>
                <a:path extrusionOk="0" fill="none" h="6172" w="301">
                  <a:moveTo>
                    <a:pt x="1" y="6172"/>
                  </a:moveTo>
                  <a:lnTo>
                    <a:pt x="30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rot="1156964">
              <a:off x="8593507" y="770390"/>
              <a:ext cx="88770" cy="120420"/>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rot="1600383">
              <a:off x="8083382" y="725052"/>
              <a:ext cx="142348" cy="14234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32"/>
          <p:cNvGrpSpPr/>
          <p:nvPr/>
        </p:nvGrpSpPr>
        <p:grpSpPr>
          <a:xfrm>
            <a:off x="64838" y="4321449"/>
            <a:ext cx="768343" cy="706996"/>
            <a:chOff x="64838" y="4321449"/>
            <a:chExt cx="768343" cy="706996"/>
          </a:xfrm>
        </p:grpSpPr>
        <p:sp>
          <p:nvSpPr>
            <p:cNvPr id="546" name="Google Shape;546;p32"/>
            <p:cNvSpPr/>
            <p:nvPr/>
          </p:nvSpPr>
          <p:spPr>
            <a:xfrm>
              <a:off x="64838" y="4504525"/>
              <a:ext cx="768331" cy="523920"/>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359458" y="4321449"/>
              <a:ext cx="111944" cy="161701"/>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481244" y="4362416"/>
              <a:ext cx="122695" cy="137688"/>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216181" y="4440994"/>
              <a:ext cx="138359" cy="118668"/>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119481" y="4666016"/>
              <a:ext cx="656387" cy="270437"/>
            </a:xfrm>
            <a:custGeom>
              <a:rect b="b" l="l" r="r" t="t"/>
              <a:pathLst>
                <a:path extrusionOk="0" h="20148" w="48902">
                  <a:moveTo>
                    <a:pt x="38460" y="1"/>
                  </a:moveTo>
                  <a:cubicBezTo>
                    <a:pt x="34788" y="1"/>
                    <a:pt x="30055" y="171"/>
                    <a:pt x="24117" y="683"/>
                  </a:cubicBezTo>
                  <a:cubicBezTo>
                    <a:pt x="6305" y="2217"/>
                    <a:pt x="0" y="4452"/>
                    <a:pt x="0" y="4452"/>
                  </a:cubicBezTo>
                  <a:cubicBezTo>
                    <a:pt x="0" y="4452"/>
                    <a:pt x="4036" y="19162"/>
                    <a:pt x="25485" y="20130"/>
                  </a:cubicBezTo>
                  <a:cubicBezTo>
                    <a:pt x="25747" y="20142"/>
                    <a:pt x="26006" y="20148"/>
                    <a:pt x="26263" y="20148"/>
                  </a:cubicBezTo>
                  <a:cubicBezTo>
                    <a:pt x="41071" y="20148"/>
                    <a:pt x="48902" y="683"/>
                    <a:pt x="48902" y="683"/>
                  </a:cubicBezTo>
                  <a:cubicBezTo>
                    <a:pt x="48902" y="683"/>
                    <a:pt x="45803" y="1"/>
                    <a:pt x="38460" y="1"/>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271575" y="4668988"/>
              <a:ext cx="320850" cy="172750"/>
            </a:xfrm>
            <a:custGeom>
              <a:rect b="b" l="l" r="r" t="t"/>
              <a:pathLst>
                <a:path extrusionOk="0" h="6910" w="12834">
                  <a:moveTo>
                    <a:pt x="0" y="790"/>
                  </a:moveTo>
                  <a:lnTo>
                    <a:pt x="6614" y="98"/>
                  </a:lnTo>
                  <a:lnTo>
                    <a:pt x="12834" y="0"/>
                  </a:lnTo>
                  <a:lnTo>
                    <a:pt x="12143" y="2863"/>
                  </a:lnTo>
                  <a:lnTo>
                    <a:pt x="10168" y="5726"/>
                  </a:lnTo>
                  <a:lnTo>
                    <a:pt x="6022" y="6910"/>
                  </a:lnTo>
                  <a:lnTo>
                    <a:pt x="1777" y="5726"/>
                  </a:lnTo>
                  <a:lnTo>
                    <a:pt x="296" y="3653"/>
                  </a:lnTo>
                  <a:close/>
                </a:path>
              </a:pathLst>
            </a:custGeom>
            <a:solidFill>
              <a:schemeClr val="accent6"/>
            </a:solidFill>
            <a:ln>
              <a:noFill/>
            </a:ln>
          </p:spPr>
        </p:sp>
        <p:sp>
          <p:nvSpPr>
            <p:cNvPr id="552" name="Google Shape;552;p32"/>
            <p:cNvSpPr/>
            <p:nvPr/>
          </p:nvSpPr>
          <p:spPr>
            <a:xfrm>
              <a:off x="64850" y="4504525"/>
              <a:ext cx="768331" cy="523920"/>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381860" y="4352349"/>
              <a:ext cx="66723" cy="100212"/>
            </a:xfrm>
            <a:custGeom>
              <a:rect b="b" l="l" r="r" t="t"/>
              <a:pathLst>
                <a:path extrusionOk="0" h="7466" w="4971">
                  <a:moveTo>
                    <a:pt x="2536" y="0"/>
                  </a:moveTo>
                  <a:cubicBezTo>
                    <a:pt x="0" y="267"/>
                    <a:pt x="1301" y="4203"/>
                    <a:pt x="968" y="5971"/>
                  </a:cubicBezTo>
                  <a:cubicBezTo>
                    <a:pt x="916" y="6955"/>
                    <a:pt x="1686" y="7465"/>
                    <a:pt x="2451" y="7465"/>
                  </a:cubicBezTo>
                  <a:cubicBezTo>
                    <a:pt x="3163" y="7465"/>
                    <a:pt x="3871" y="7022"/>
                    <a:pt x="3903" y="6104"/>
                  </a:cubicBezTo>
                  <a:cubicBezTo>
                    <a:pt x="3470" y="4336"/>
                    <a:pt x="4971" y="334"/>
                    <a:pt x="2536"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359470" y="4321449"/>
              <a:ext cx="111944" cy="161701"/>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510814" y="4393598"/>
              <a:ext cx="67166" cy="76173"/>
            </a:xfrm>
            <a:custGeom>
              <a:rect b="b" l="l" r="r" t="t"/>
              <a:pathLst>
                <a:path extrusionOk="0" h="5675" w="5004">
                  <a:moveTo>
                    <a:pt x="3021" y="0"/>
                  </a:moveTo>
                  <a:cubicBezTo>
                    <a:pt x="1859" y="0"/>
                    <a:pt x="1652" y="1662"/>
                    <a:pt x="1201" y="2564"/>
                  </a:cubicBezTo>
                  <a:cubicBezTo>
                    <a:pt x="801" y="3432"/>
                    <a:pt x="0" y="4733"/>
                    <a:pt x="1068" y="5466"/>
                  </a:cubicBezTo>
                  <a:cubicBezTo>
                    <a:pt x="1317" y="5612"/>
                    <a:pt x="1542" y="5675"/>
                    <a:pt x="1745" y="5675"/>
                  </a:cubicBezTo>
                  <a:cubicBezTo>
                    <a:pt x="2705" y="5675"/>
                    <a:pt x="3172" y="4252"/>
                    <a:pt x="3503" y="3398"/>
                  </a:cubicBezTo>
                  <a:cubicBezTo>
                    <a:pt x="3903" y="2364"/>
                    <a:pt x="5004" y="630"/>
                    <a:pt x="3436" y="63"/>
                  </a:cubicBezTo>
                  <a:cubicBezTo>
                    <a:pt x="3285" y="20"/>
                    <a:pt x="3147" y="0"/>
                    <a:pt x="3021"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a:off x="481256" y="4362416"/>
              <a:ext cx="122695" cy="137688"/>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240811" y="4471894"/>
              <a:ext cx="72871" cy="56885"/>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35"/>
                  </a:cubicBezTo>
                  <a:cubicBezTo>
                    <a:pt x="3770" y="1668"/>
                    <a:pt x="3136" y="201"/>
                    <a:pt x="1902"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a:off x="216194" y="4440994"/>
              <a:ext cx="138359" cy="118668"/>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p:cNvSpPr/>
            <p:nvPr/>
          </p:nvSpPr>
          <p:spPr>
            <a:xfrm>
              <a:off x="247979" y="4563921"/>
              <a:ext cx="523424" cy="114400"/>
            </a:xfrm>
            <a:custGeom>
              <a:rect b="b" l="l" r="r" t="t"/>
              <a:pathLst>
                <a:path extrusionOk="0" h="8523" w="38996">
                  <a:moveTo>
                    <a:pt x="19629" y="0"/>
                  </a:moveTo>
                  <a:cubicBezTo>
                    <a:pt x="19013" y="0"/>
                    <a:pt x="18396" y="17"/>
                    <a:pt x="17780" y="49"/>
                  </a:cubicBezTo>
                  <a:cubicBezTo>
                    <a:pt x="16212" y="483"/>
                    <a:pt x="14711" y="983"/>
                    <a:pt x="13210" y="1617"/>
                  </a:cubicBezTo>
                  <a:cubicBezTo>
                    <a:pt x="11642" y="2284"/>
                    <a:pt x="10108" y="3018"/>
                    <a:pt x="8573" y="3785"/>
                  </a:cubicBezTo>
                  <a:cubicBezTo>
                    <a:pt x="7906" y="4186"/>
                    <a:pt x="7206" y="4553"/>
                    <a:pt x="6539" y="4919"/>
                  </a:cubicBezTo>
                  <a:lnTo>
                    <a:pt x="6739" y="4819"/>
                  </a:lnTo>
                  <a:lnTo>
                    <a:pt x="6739" y="4819"/>
                  </a:lnTo>
                  <a:cubicBezTo>
                    <a:pt x="6038" y="5186"/>
                    <a:pt x="5338" y="5620"/>
                    <a:pt x="4604" y="5987"/>
                  </a:cubicBezTo>
                  <a:cubicBezTo>
                    <a:pt x="4037" y="6254"/>
                    <a:pt x="3470" y="6554"/>
                    <a:pt x="2936" y="6854"/>
                  </a:cubicBezTo>
                  <a:cubicBezTo>
                    <a:pt x="1935" y="7388"/>
                    <a:pt x="968" y="7922"/>
                    <a:pt x="1" y="8522"/>
                  </a:cubicBezTo>
                  <a:cubicBezTo>
                    <a:pt x="4504" y="7855"/>
                    <a:pt x="9007" y="7388"/>
                    <a:pt x="13544" y="6888"/>
                  </a:cubicBezTo>
                  <a:cubicBezTo>
                    <a:pt x="13010" y="6487"/>
                    <a:pt x="13977" y="1817"/>
                    <a:pt x="14678" y="1650"/>
                  </a:cubicBezTo>
                  <a:cubicBezTo>
                    <a:pt x="14889" y="1603"/>
                    <a:pt x="15075" y="1581"/>
                    <a:pt x="15238" y="1581"/>
                  </a:cubicBezTo>
                  <a:cubicBezTo>
                    <a:pt x="17375" y="1581"/>
                    <a:pt x="15659" y="5391"/>
                    <a:pt x="15412" y="6754"/>
                  </a:cubicBezTo>
                  <a:cubicBezTo>
                    <a:pt x="16346" y="6654"/>
                    <a:pt x="17346" y="6587"/>
                    <a:pt x="18314" y="6521"/>
                  </a:cubicBezTo>
                  <a:cubicBezTo>
                    <a:pt x="18447" y="5186"/>
                    <a:pt x="18247" y="1617"/>
                    <a:pt x="20048" y="1584"/>
                  </a:cubicBezTo>
                  <a:cubicBezTo>
                    <a:pt x="22283" y="2017"/>
                    <a:pt x="20582" y="4919"/>
                    <a:pt x="20549" y="6387"/>
                  </a:cubicBezTo>
                  <a:cubicBezTo>
                    <a:pt x="21182" y="6354"/>
                    <a:pt x="21783" y="6354"/>
                    <a:pt x="22383" y="6320"/>
                  </a:cubicBezTo>
                  <a:cubicBezTo>
                    <a:pt x="22650" y="5086"/>
                    <a:pt x="22450" y="3252"/>
                    <a:pt x="23517" y="2418"/>
                  </a:cubicBezTo>
                  <a:cubicBezTo>
                    <a:pt x="23778" y="2339"/>
                    <a:pt x="24001" y="2303"/>
                    <a:pt x="24191" y="2303"/>
                  </a:cubicBezTo>
                  <a:cubicBezTo>
                    <a:pt x="25848" y="2303"/>
                    <a:pt x="24991" y="5057"/>
                    <a:pt x="24752" y="6254"/>
                  </a:cubicBezTo>
                  <a:lnTo>
                    <a:pt x="26886" y="6254"/>
                  </a:lnTo>
                  <a:cubicBezTo>
                    <a:pt x="27020" y="4986"/>
                    <a:pt x="26419" y="2284"/>
                    <a:pt x="28221" y="2117"/>
                  </a:cubicBezTo>
                  <a:cubicBezTo>
                    <a:pt x="30122" y="2451"/>
                    <a:pt x="29021" y="5053"/>
                    <a:pt x="29021" y="6354"/>
                  </a:cubicBezTo>
                  <a:lnTo>
                    <a:pt x="31356" y="6487"/>
                  </a:lnTo>
                  <a:cubicBezTo>
                    <a:pt x="31076" y="4232"/>
                    <a:pt x="32072" y="3130"/>
                    <a:pt x="32880" y="3130"/>
                  </a:cubicBezTo>
                  <a:cubicBezTo>
                    <a:pt x="33709" y="3130"/>
                    <a:pt x="34340" y="4290"/>
                    <a:pt x="33191" y="6554"/>
                  </a:cubicBezTo>
                  <a:cubicBezTo>
                    <a:pt x="34859" y="6621"/>
                    <a:pt x="36527" y="6754"/>
                    <a:pt x="38195" y="6754"/>
                  </a:cubicBezTo>
                  <a:cubicBezTo>
                    <a:pt x="38461" y="6754"/>
                    <a:pt x="38728" y="6754"/>
                    <a:pt x="38995" y="6721"/>
                  </a:cubicBezTo>
                  <a:cubicBezTo>
                    <a:pt x="33418" y="2094"/>
                    <a:pt x="26575" y="0"/>
                    <a:pt x="196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2"/>
            <p:cNvSpPr/>
            <p:nvPr/>
          </p:nvSpPr>
          <p:spPr>
            <a:xfrm>
              <a:off x="183509" y="4565022"/>
              <a:ext cx="303120" cy="124480"/>
            </a:xfrm>
            <a:custGeom>
              <a:rect b="b" l="l" r="r" t="t"/>
              <a:pathLst>
                <a:path extrusionOk="0" h="9274" w="22583">
                  <a:moveTo>
                    <a:pt x="22583" y="1"/>
                  </a:moveTo>
                  <a:cubicBezTo>
                    <a:pt x="14244" y="501"/>
                    <a:pt x="6305" y="3737"/>
                    <a:pt x="0" y="9274"/>
                  </a:cubicBezTo>
                  <a:cubicBezTo>
                    <a:pt x="1601" y="8974"/>
                    <a:pt x="3202" y="8707"/>
                    <a:pt x="4837" y="8440"/>
                  </a:cubicBezTo>
                  <a:cubicBezTo>
                    <a:pt x="5804" y="7873"/>
                    <a:pt x="6772" y="7339"/>
                    <a:pt x="7739" y="6772"/>
                  </a:cubicBezTo>
                  <a:cubicBezTo>
                    <a:pt x="8306" y="6505"/>
                    <a:pt x="8840" y="6205"/>
                    <a:pt x="9407" y="5938"/>
                  </a:cubicBezTo>
                  <a:cubicBezTo>
                    <a:pt x="10141" y="5571"/>
                    <a:pt x="10841" y="5138"/>
                    <a:pt x="11542" y="4771"/>
                  </a:cubicBezTo>
                  <a:lnTo>
                    <a:pt x="11542" y="4771"/>
                  </a:lnTo>
                  <a:lnTo>
                    <a:pt x="11342" y="4871"/>
                  </a:lnTo>
                  <a:cubicBezTo>
                    <a:pt x="12009" y="4504"/>
                    <a:pt x="12709" y="4137"/>
                    <a:pt x="13376" y="3737"/>
                  </a:cubicBezTo>
                  <a:cubicBezTo>
                    <a:pt x="14911" y="2969"/>
                    <a:pt x="16445" y="2236"/>
                    <a:pt x="18013" y="1568"/>
                  </a:cubicBezTo>
                  <a:cubicBezTo>
                    <a:pt x="19514" y="935"/>
                    <a:pt x="21015" y="434"/>
                    <a:pt x="22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2"/>
            <p:cNvSpPr/>
            <p:nvPr/>
          </p:nvSpPr>
          <p:spPr>
            <a:xfrm>
              <a:off x="98877" y="4534029"/>
              <a:ext cx="703862" cy="462244"/>
            </a:xfrm>
            <a:custGeom>
              <a:rect b="b" l="l" r="r" t="t"/>
              <a:pathLst>
                <a:path extrusionOk="0" h="34438" w="52439">
                  <a:moveTo>
                    <a:pt x="30730" y="2261"/>
                  </a:moveTo>
                  <a:cubicBezTo>
                    <a:pt x="37655" y="2261"/>
                    <a:pt x="44526" y="4354"/>
                    <a:pt x="50103" y="8981"/>
                  </a:cubicBezTo>
                  <a:cubicBezTo>
                    <a:pt x="49836" y="8981"/>
                    <a:pt x="49569" y="9014"/>
                    <a:pt x="49269" y="9014"/>
                  </a:cubicBezTo>
                  <a:cubicBezTo>
                    <a:pt x="47601" y="9014"/>
                    <a:pt x="45933" y="8881"/>
                    <a:pt x="44266" y="8814"/>
                  </a:cubicBezTo>
                  <a:cubicBezTo>
                    <a:pt x="45429" y="6538"/>
                    <a:pt x="44811" y="5378"/>
                    <a:pt x="43984" y="5378"/>
                  </a:cubicBezTo>
                  <a:cubicBezTo>
                    <a:pt x="43176" y="5378"/>
                    <a:pt x="42167" y="6488"/>
                    <a:pt x="42431" y="8748"/>
                  </a:cubicBezTo>
                  <a:lnTo>
                    <a:pt x="40096" y="8614"/>
                  </a:lnTo>
                  <a:cubicBezTo>
                    <a:pt x="40096" y="7313"/>
                    <a:pt x="41230" y="4678"/>
                    <a:pt x="39329" y="4378"/>
                  </a:cubicBezTo>
                  <a:cubicBezTo>
                    <a:pt x="37494" y="4545"/>
                    <a:pt x="38128" y="7213"/>
                    <a:pt x="37994" y="8514"/>
                  </a:cubicBezTo>
                  <a:cubicBezTo>
                    <a:pt x="37644" y="8497"/>
                    <a:pt x="37286" y="8489"/>
                    <a:pt x="36927" y="8489"/>
                  </a:cubicBezTo>
                  <a:cubicBezTo>
                    <a:pt x="36568" y="8489"/>
                    <a:pt x="36210" y="8497"/>
                    <a:pt x="35860" y="8514"/>
                  </a:cubicBezTo>
                  <a:cubicBezTo>
                    <a:pt x="36099" y="7317"/>
                    <a:pt x="36956" y="4563"/>
                    <a:pt x="35299" y="4563"/>
                  </a:cubicBezTo>
                  <a:cubicBezTo>
                    <a:pt x="35109" y="4563"/>
                    <a:pt x="34886" y="4599"/>
                    <a:pt x="34625" y="4678"/>
                  </a:cubicBezTo>
                  <a:cubicBezTo>
                    <a:pt x="33558" y="5512"/>
                    <a:pt x="33725" y="7313"/>
                    <a:pt x="33491" y="8581"/>
                  </a:cubicBezTo>
                  <a:cubicBezTo>
                    <a:pt x="32857" y="8614"/>
                    <a:pt x="32257" y="8614"/>
                    <a:pt x="31657" y="8648"/>
                  </a:cubicBezTo>
                  <a:cubicBezTo>
                    <a:pt x="31690" y="7180"/>
                    <a:pt x="33358" y="4244"/>
                    <a:pt x="31156" y="3844"/>
                  </a:cubicBezTo>
                  <a:cubicBezTo>
                    <a:pt x="29355" y="3877"/>
                    <a:pt x="29555" y="7447"/>
                    <a:pt x="29422" y="8781"/>
                  </a:cubicBezTo>
                  <a:cubicBezTo>
                    <a:pt x="28454" y="8848"/>
                    <a:pt x="27454" y="8914"/>
                    <a:pt x="26486" y="9014"/>
                  </a:cubicBezTo>
                  <a:cubicBezTo>
                    <a:pt x="26765" y="7651"/>
                    <a:pt x="28454" y="3841"/>
                    <a:pt x="26313" y="3841"/>
                  </a:cubicBezTo>
                  <a:cubicBezTo>
                    <a:pt x="26150" y="3841"/>
                    <a:pt x="25963" y="3863"/>
                    <a:pt x="25752" y="3911"/>
                  </a:cubicBezTo>
                  <a:cubicBezTo>
                    <a:pt x="25085" y="4078"/>
                    <a:pt x="24085" y="8748"/>
                    <a:pt x="24618" y="9181"/>
                  </a:cubicBezTo>
                  <a:cubicBezTo>
                    <a:pt x="20115" y="9648"/>
                    <a:pt x="15612" y="10115"/>
                    <a:pt x="11109" y="10782"/>
                  </a:cubicBezTo>
                  <a:cubicBezTo>
                    <a:pt x="9507" y="11049"/>
                    <a:pt x="7906" y="11316"/>
                    <a:pt x="6305" y="11616"/>
                  </a:cubicBezTo>
                  <a:cubicBezTo>
                    <a:pt x="12576" y="6079"/>
                    <a:pt x="20515" y="2810"/>
                    <a:pt x="28888" y="2310"/>
                  </a:cubicBezTo>
                  <a:cubicBezTo>
                    <a:pt x="29502" y="2277"/>
                    <a:pt x="30116" y="2261"/>
                    <a:pt x="30730" y="2261"/>
                  </a:cubicBezTo>
                  <a:close/>
                  <a:moveTo>
                    <a:pt x="35993" y="10516"/>
                  </a:moveTo>
                  <a:cubicBezTo>
                    <a:pt x="34859" y="15085"/>
                    <a:pt x="33892" y="18688"/>
                    <a:pt x="28888" y="20423"/>
                  </a:cubicBezTo>
                  <a:cubicBezTo>
                    <a:pt x="27564" y="20930"/>
                    <a:pt x="26045" y="21183"/>
                    <a:pt x="24495" y="21183"/>
                  </a:cubicBezTo>
                  <a:cubicBezTo>
                    <a:pt x="19212" y="21183"/>
                    <a:pt x="13557" y="18245"/>
                    <a:pt x="13944" y="12417"/>
                  </a:cubicBezTo>
                  <a:cubicBezTo>
                    <a:pt x="15378" y="12217"/>
                    <a:pt x="16879" y="12017"/>
                    <a:pt x="18380" y="11883"/>
                  </a:cubicBezTo>
                  <a:lnTo>
                    <a:pt x="18380" y="11883"/>
                  </a:lnTo>
                  <a:cubicBezTo>
                    <a:pt x="18347" y="12050"/>
                    <a:pt x="18347" y="12217"/>
                    <a:pt x="18380" y="12350"/>
                  </a:cubicBezTo>
                  <a:cubicBezTo>
                    <a:pt x="18425" y="15789"/>
                    <a:pt x="20809" y="17358"/>
                    <a:pt x="23350" y="17358"/>
                  </a:cubicBezTo>
                  <a:cubicBezTo>
                    <a:pt x="26479" y="17358"/>
                    <a:pt x="29848" y="14979"/>
                    <a:pt x="29388" y="10782"/>
                  </a:cubicBezTo>
                  <a:cubicBezTo>
                    <a:pt x="31590" y="10649"/>
                    <a:pt x="33791" y="10549"/>
                    <a:pt x="35993" y="10516"/>
                  </a:cubicBezTo>
                  <a:close/>
                  <a:moveTo>
                    <a:pt x="37794" y="10516"/>
                  </a:moveTo>
                  <a:cubicBezTo>
                    <a:pt x="41764" y="10649"/>
                    <a:pt x="45767" y="10849"/>
                    <a:pt x="49770" y="10916"/>
                  </a:cubicBezTo>
                  <a:cubicBezTo>
                    <a:pt x="49736" y="10983"/>
                    <a:pt x="49703" y="11049"/>
                    <a:pt x="49703" y="11116"/>
                  </a:cubicBezTo>
                  <a:cubicBezTo>
                    <a:pt x="46767" y="17554"/>
                    <a:pt x="41664" y="22758"/>
                    <a:pt x="35326" y="25827"/>
                  </a:cubicBezTo>
                  <a:lnTo>
                    <a:pt x="35359" y="25827"/>
                  </a:lnTo>
                  <a:cubicBezTo>
                    <a:pt x="32424" y="27261"/>
                    <a:pt x="29255" y="28195"/>
                    <a:pt x="25986" y="28528"/>
                  </a:cubicBezTo>
                  <a:cubicBezTo>
                    <a:pt x="25549" y="28559"/>
                    <a:pt x="25114" y="28574"/>
                    <a:pt x="24682" y="28574"/>
                  </a:cubicBezTo>
                  <a:cubicBezTo>
                    <a:pt x="15576" y="28574"/>
                    <a:pt x="7554" y="22001"/>
                    <a:pt x="2936" y="14485"/>
                  </a:cubicBezTo>
                  <a:lnTo>
                    <a:pt x="3103" y="14452"/>
                  </a:lnTo>
                  <a:cubicBezTo>
                    <a:pt x="3670" y="14318"/>
                    <a:pt x="4237" y="14185"/>
                    <a:pt x="4771" y="14085"/>
                  </a:cubicBezTo>
                  <a:lnTo>
                    <a:pt x="5505" y="13918"/>
                  </a:lnTo>
                  <a:cubicBezTo>
                    <a:pt x="7539" y="13518"/>
                    <a:pt x="9574" y="13084"/>
                    <a:pt x="11609" y="12784"/>
                  </a:cubicBezTo>
                  <a:lnTo>
                    <a:pt x="11609" y="12784"/>
                  </a:lnTo>
                  <a:cubicBezTo>
                    <a:pt x="10998" y="19890"/>
                    <a:pt x="17825" y="23693"/>
                    <a:pt x="24171" y="23693"/>
                  </a:cubicBezTo>
                  <a:cubicBezTo>
                    <a:pt x="25451" y="23693"/>
                    <a:pt x="26711" y="23538"/>
                    <a:pt x="27887" y="23225"/>
                  </a:cubicBezTo>
                  <a:cubicBezTo>
                    <a:pt x="32057" y="22224"/>
                    <a:pt x="35926" y="19455"/>
                    <a:pt x="37261" y="15219"/>
                  </a:cubicBezTo>
                  <a:cubicBezTo>
                    <a:pt x="37527" y="13751"/>
                    <a:pt x="38528" y="11917"/>
                    <a:pt x="37794" y="10516"/>
                  </a:cubicBezTo>
                  <a:close/>
                  <a:moveTo>
                    <a:pt x="29197" y="1"/>
                  </a:moveTo>
                  <a:cubicBezTo>
                    <a:pt x="22034" y="1"/>
                    <a:pt x="14973" y="2633"/>
                    <a:pt x="8974" y="6479"/>
                  </a:cubicBezTo>
                  <a:cubicBezTo>
                    <a:pt x="6005" y="8447"/>
                    <a:pt x="3203" y="10649"/>
                    <a:pt x="668" y="13117"/>
                  </a:cubicBezTo>
                  <a:cubicBezTo>
                    <a:pt x="67" y="13718"/>
                    <a:pt x="1" y="14652"/>
                    <a:pt x="468" y="15319"/>
                  </a:cubicBezTo>
                  <a:cubicBezTo>
                    <a:pt x="5300" y="23762"/>
                    <a:pt x="14396" y="31090"/>
                    <a:pt x="24309" y="31090"/>
                  </a:cubicBezTo>
                  <a:cubicBezTo>
                    <a:pt x="26028" y="31090"/>
                    <a:pt x="27771" y="30870"/>
                    <a:pt x="29522" y="30396"/>
                  </a:cubicBezTo>
                  <a:cubicBezTo>
                    <a:pt x="30141" y="31636"/>
                    <a:pt x="29996" y="34437"/>
                    <a:pt x="31828" y="34437"/>
                  </a:cubicBezTo>
                  <a:cubicBezTo>
                    <a:pt x="31870" y="34437"/>
                    <a:pt x="31913" y="34436"/>
                    <a:pt x="31957" y="34433"/>
                  </a:cubicBezTo>
                  <a:cubicBezTo>
                    <a:pt x="33892" y="33665"/>
                    <a:pt x="31923" y="31197"/>
                    <a:pt x="31757" y="29763"/>
                  </a:cubicBezTo>
                  <a:cubicBezTo>
                    <a:pt x="32591" y="29496"/>
                    <a:pt x="33391" y="29229"/>
                    <a:pt x="34225" y="28929"/>
                  </a:cubicBezTo>
                  <a:cubicBezTo>
                    <a:pt x="34926" y="30148"/>
                    <a:pt x="34875" y="33287"/>
                    <a:pt x="36590" y="33287"/>
                  </a:cubicBezTo>
                  <a:cubicBezTo>
                    <a:pt x="36753" y="33287"/>
                    <a:pt x="36931" y="33259"/>
                    <a:pt x="37127" y="33198"/>
                  </a:cubicBezTo>
                  <a:cubicBezTo>
                    <a:pt x="38728" y="31998"/>
                    <a:pt x="36527" y="29596"/>
                    <a:pt x="36360" y="28028"/>
                  </a:cubicBezTo>
                  <a:cubicBezTo>
                    <a:pt x="37060" y="27728"/>
                    <a:pt x="37728" y="27394"/>
                    <a:pt x="38361" y="27027"/>
                  </a:cubicBezTo>
                  <a:cubicBezTo>
                    <a:pt x="39423" y="28221"/>
                    <a:pt x="39858" y="31131"/>
                    <a:pt x="41666" y="31131"/>
                  </a:cubicBezTo>
                  <a:cubicBezTo>
                    <a:pt x="41676" y="31131"/>
                    <a:pt x="41687" y="31131"/>
                    <a:pt x="41697" y="31130"/>
                  </a:cubicBezTo>
                  <a:cubicBezTo>
                    <a:pt x="44065" y="30163"/>
                    <a:pt x="40830" y="27294"/>
                    <a:pt x="40363" y="25860"/>
                  </a:cubicBezTo>
                  <a:cubicBezTo>
                    <a:pt x="40997" y="25393"/>
                    <a:pt x="41630" y="24959"/>
                    <a:pt x="42231" y="24459"/>
                  </a:cubicBezTo>
                  <a:cubicBezTo>
                    <a:pt x="43271" y="25417"/>
                    <a:pt x="44513" y="28689"/>
                    <a:pt x="46069" y="28689"/>
                  </a:cubicBezTo>
                  <a:cubicBezTo>
                    <a:pt x="46408" y="28689"/>
                    <a:pt x="46763" y="28532"/>
                    <a:pt x="47134" y="28162"/>
                  </a:cubicBezTo>
                  <a:cubicBezTo>
                    <a:pt x="47868" y="26594"/>
                    <a:pt x="44833" y="24325"/>
                    <a:pt x="44132" y="22791"/>
                  </a:cubicBezTo>
                  <a:cubicBezTo>
                    <a:pt x="44599" y="22391"/>
                    <a:pt x="44999" y="21957"/>
                    <a:pt x="45433" y="21557"/>
                  </a:cubicBezTo>
                  <a:cubicBezTo>
                    <a:pt x="46621" y="22321"/>
                    <a:pt x="47761" y="24787"/>
                    <a:pt x="49260" y="24787"/>
                  </a:cubicBezTo>
                  <a:cubicBezTo>
                    <a:pt x="49529" y="24787"/>
                    <a:pt x="49809" y="24708"/>
                    <a:pt x="50103" y="24526"/>
                  </a:cubicBezTo>
                  <a:cubicBezTo>
                    <a:pt x="51537" y="22558"/>
                    <a:pt x="48102" y="21056"/>
                    <a:pt x="47168" y="19622"/>
                  </a:cubicBezTo>
                  <a:cubicBezTo>
                    <a:pt x="49269" y="16954"/>
                    <a:pt x="51371" y="13985"/>
                    <a:pt x="52038" y="10582"/>
                  </a:cubicBezTo>
                  <a:cubicBezTo>
                    <a:pt x="52371" y="10382"/>
                    <a:pt x="52438" y="9915"/>
                    <a:pt x="52171" y="9648"/>
                  </a:cubicBezTo>
                  <a:cubicBezTo>
                    <a:pt x="48168" y="3978"/>
                    <a:pt x="40997" y="1509"/>
                    <a:pt x="34359" y="475"/>
                  </a:cubicBezTo>
                  <a:cubicBezTo>
                    <a:pt x="32641" y="152"/>
                    <a:pt x="30916" y="1"/>
                    <a:pt x="29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381860" y="4350993"/>
              <a:ext cx="66723" cy="100226"/>
            </a:xfrm>
            <a:custGeom>
              <a:rect b="b" l="l" r="r" t="t"/>
              <a:pathLst>
                <a:path extrusionOk="0" h="7467" w="4971">
                  <a:moveTo>
                    <a:pt x="2536" y="1"/>
                  </a:moveTo>
                  <a:cubicBezTo>
                    <a:pt x="0" y="234"/>
                    <a:pt x="1301" y="4204"/>
                    <a:pt x="968" y="5972"/>
                  </a:cubicBezTo>
                  <a:cubicBezTo>
                    <a:pt x="916" y="6956"/>
                    <a:pt x="1686" y="7466"/>
                    <a:pt x="2451" y="7466"/>
                  </a:cubicBezTo>
                  <a:cubicBezTo>
                    <a:pt x="3163" y="7466"/>
                    <a:pt x="3871" y="7023"/>
                    <a:pt x="3903" y="6105"/>
                  </a:cubicBezTo>
                  <a:cubicBezTo>
                    <a:pt x="3470" y="4337"/>
                    <a:pt x="4971" y="335"/>
                    <a:pt x="2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510814" y="4392255"/>
              <a:ext cx="67166" cy="75770"/>
            </a:xfrm>
            <a:custGeom>
              <a:rect b="b" l="l" r="r" t="t"/>
              <a:pathLst>
                <a:path extrusionOk="0" h="5645" w="5004">
                  <a:moveTo>
                    <a:pt x="3021" y="0"/>
                  </a:moveTo>
                  <a:cubicBezTo>
                    <a:pt x="1859" y="0"/>
                    <a:pt x="1652" y="1662"/>
                    <a:pt x="1201" y="2564"/>
                  </a:cubicBezTo>
                  <a:cubicBezTo>
                    <a:pt x="801" y="3432"/>
                    <a:pt x="0" y="4733"/>
                    <a:pt x="1068" y="5433"/>
                  </a:cubicBezTo>
                  <a:cubicBezTo>
                    <a:pt x="1321" y="5580"/>
                    <a:pt x="1548" y="5644"/>
                    <a:pt x="1753" y="5644"/>
                  </a:cubicBezTo>
                  <a:cubicBezTo>
                    <a:pt x="2708" y="5644"/>
                    <a:pt x="3173" y="4250"/>
                    <a:pt x="3503" y="3398"/>
                  </a:cubicBezTo>
                  <a:cubicBezTo>
                    <a:pt x="3903" y="2364"/>
                    <a:pt x="5004" y="630"/>
                    <a:pt x="3436" y="63"/>
                  </a:cubicBezTo>
                  <a:cubicBezTo>
                    <a:pt x="3285" y="20"/>
                    <a:pt x="3147" y="0"/>
                    <a:pt x="3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a:off x="240811" y="4470551"/>
              <a:ext cx="72871" cy="56885"/>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02"/>
                  </a:cubicBezTo>
                  <a:cubicBezTo>
                    <a:pt x="3770" y="1668"/>
                    <a:pt x="3136" y="20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3"/>
          <p:cNvSpPr txBox="1"/>
          <p:nvPr>
            <p:ph idx="15" type="title"/>
          </p:nvPr>
        </p:nvSpPr>
        <p:spPr>
          <a:xfrm>
            <a:off x="621550" y="445575"/>
            <a:ext cx="74448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570" name="Google Shape;570;p33"/>
          <p:cNvSpPr txBox="1"/>
          <p:nvPr>
            <p:ph idx="9" type="title"/>
          </p:nvPr>
        </p:nvSpPr>
        <p:spPr>
          <a:xfrm>
            <a:off x="5599025" y="3047550"/>
            <a:ext cx="1250700" cy="5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04</a:t>
            </a:r>
            <a:endParaRPr sz="4100"/>
          </a:p>
        </p:txBody>
      </p:sp>
      <p:sp>
        <p:nvSpPr>
          <p:cNvPr id="571" name="Google Shape;571;p33"/>
          <p:cNvSpPr txBox="1"/>
          <p:nvPr>
            <p:ph idx="1" type="subTitle"/>
          </p:nvPr>
        </p:nvSpPr>
        <p:spPr>
          <a:xfrm>
            <a:off x="554850" y="1777688"/>
            <a:ext cx="3298500" cy="401700"/>
          </a:xfrm>
          <a:prstGeom prst="rect">
            <a:avLst/>
          </a:prstGeom>
        </p:spPr>
        <p:txBody>
          <a:bodyPr anchorCtr="0" anchor="t" bIns="91425" lIns="0" spcFirstLastPara="1" rIns="91425" wrap="square" tIns="91425">
            <a:noAutofit/>
          </a:bodyPr>
          <a:lstStyle/>
          <a:p>
            <a:pPr indent="0" lvl="0" marL="0" rtl="0" algn="ctr">
              <a:spcBef>
                <a:spcPts val="0"/>
              </a:spcBef>
              <a:spcAft>
                <a:spcPts val="0"/>
              </a:spcAft>
              <a:buNone/>
            </a:pPr>
            <a:r>
              <a:rPr lang="en"/>
              <a:t>R.S. Rajkumar et al.: Used a Transfer learning method with ResNet-50 model to classify normal and abnormal DR images from Kaggle dataset with 89.4% accuracy.</a:t>
            </a:r>
            <a:endParaRPr/>
          </a:p>
        </p:txBody>
      </p:sp>
      <p:sp>
        <p:nvSpPr>
          <p:cNvPr id="572" name="Google Shape;572;p33"/>
          <p:cNvSpPr txBox="1"/>
          <p:nvPr>
            <p:ph idx="4" type="subTitle"/>
          </p:nvPr>
        </p:nvSpPr>
        <p:spPr>
          <a:xfrm>
            <a:off x="4719275" y="3608950"/>
            <a:ext cx="3111900" cy="562200"/>
          </a:xfrm>
          <a:prstGeom prst="rect">
            <a:avLst/>
          </a:prstGeom>
        </p:spPr>
        <p:txBody>
          <a:bodyPr anchorCtr="0" anchor="t" bIns="91425" lIns="0" spcFirstLastPara="1" rIns="91425" wrap="square" tIns="91425">
            <a:noAutofit/>
          </a:bodyPr>
          <a:lstStyle/>
          <a:p>
            <a:pPr indent="0" lvl="0" marL="0" rtl="0" algn="ctr">
              <a:spcBef>
                <a:spcPts val="0"/>
              </a:spcBef>
              <a:spcAft>
                <a:spcPts val="0"/>
              </a:spcAft>
              <a:buNone/>
            </a:pPr>
            <a:r>
              <a:rPr lang="en"/>
              <a:t>Muhammad Hanif et al.: Employed EfficientNet-B4 (83.67% accuracy) and EfficientNet-B5 (83.89% accuracy) classifiers on Kaggle dataset.</a:t>
            </a:r>
            <a:endParaRPr/>
          </a:p>
        </p:txBody>
      </p:sp>
      <p:sp>
        <p:nvSpPr>
          <p:cNvPr id="573" name="Google Shape;573;p33"/>
          <p:cNvSpPr txBox="1"/>
          <p:nvPr>
            <p:ph type="title"/>
          </p:nvPr>
        </p:nvSpPr>
        <p:spPr>
          <a:xfrm>
            <a:off x="1763400" y="3030777"/>
            <a:ext cx="12507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03</a:t>
            </a:r>
            <a:endParaRPr sz="4100"/>
          </a:p>
        </p:txBody>
      </p:sp>
      <p:sp>
        <p:nvSpPr>
          <p:cNvPr id="574" name="Google Shape;574;p33"/>
          <p:cNvSpPr txBox="1"/>
          <p:nvPr>
            <p:ph idx="6" type="subTitle"/>
          </p:nvPr>
        </p:nvSpPr>
        <p:spPr>
          <a:xfrm>
            <a:off x="4501100" y="1777725"/>
            <a:ext cx="4069500" cy="56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Rocky Yefrenes Dillak et al.: Developed a VGG model achieving 99.66% accuracy, 99% sensitivity, and 98% specificity on Messidor dataset, and 98% sensitivity, 97% specificity, and 98.43% accuracy on Kaggle dataset</a:t>
            </a:r>
            <a:endParaRPr/>
          </a:p>
        </p:txBody>
      </p:sp>
      <p:sp>
        <p:nvSpPr>
          <p:cNvPr id="575" name="Google Shape;575;p33"/>
          <p:cNvSpPr txBox="1"/>
          <p:nvPr>
            <p:ph idx="8" type="subTitle"/>
          </p:nvPr>
        </p:nvSpPr>
        <p:spPr>
          <a:xfrm>
            <a:off x="966750" y="3630000"/>
            <a:ext cx="2844000" cy="56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Alan Lands et al.: Utilized ResNet, DenseNet129, and DenseNet169 achieving validation losses of 67%, 32%, and 21% respectively for DR detection.</a:t>
            </a:r>
            <a:endParaRPr/>
          </a:p>
        </p:txBody>
      </p:sp>
      <p:sp>
        <p:nvSpPr>
          <p:cNvPr id="576" name="Google Shape;576;p33"/>
          <p:cNvSpPr txBox="1"/>
          <p:nvPr>
            <p:ph idx="13" type="title"/>
          </p:nvPr>
        </p:nvSpPr>
        <p:spPr>
          <a:xfrm>
            <a:off x="1512075" y="1163763"/>
            <a:ext cx="1173000" cy="5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01</a:t>
            </a:r>
            <a:endParaRPr sz="4100"/>
          </a:p>
        </p:txBody>
      </p:sp>
      <p:sp>
        <p:nvSpPr>
          <p:cNvPr id="577" name="Google Shape;577;p33"/>
          <p:cNvSpPr txBox="1"/>
          <p:nvPr>
            <p:ph idx="14" type="title"/>
          </p:nvPr>
        </p:nvSpPr>
        <p:spPr>
          <a:xfrm>
            <a:off x="5867248" y="1092075"/>
            <a:ext cx="12507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02</a:t>
            </a:r>
            <a:endParaRPr sz="4100"/>
          </a:p>
        </p:txBody>
      </p:sp>
      <p:grpSp>
        <p:nvGrpSpPr>
          <p:cNvPr id="578" name="Google Shape;578;p33"/>
          <p:cNvGrpSpPr/>
          <p:nvPr/>
        </p:nvGrpSpPr>
        <p:grpSpPr>
          <a:xfrm>
            <a:off x="-119400" y="2865019"/>
            <a:ext cx="1250774" cy="954316"/>
            <a:chOff x="179250" y="4065944"/>
            <a:chExt cx="1250774" cy="954316"/>
          </a:xfrm>
        </p:grpSpPr>
        <p:sp>
          <p:nvSpPr>
            <p:cNvPr id="579" name="Google Shape;579;p33"/>
            <p:cNvSpPr/>
            <p:nvPr/>
          </p:nvSpPr>
          <p:spPr>
            <a:xfrm rot="-741879">
              <a:off x="244570" y="4177390"/>
              <a:ext cx="1120134" cy="731424"/>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3"/>
            <p:cNvSpPr/>
            <p:nvPr/>
          </p:nvSpPr>
          <p:spPr>
            <a:xfrm rot="-741879">
              <a:off x="1199925" y="4372557"/>
              <a:ext cx="85226" cy="84592"/>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3"/>
            <p:cNvSpPr/>
            <p:nvPr/>
          </p:nvSpPr>
          <p:spPr>
            <a:xfrm rot="-741879">
              <a:off x="244570" y="4177390"/>
              <a:ext cx="1120134" cy="731424"/>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3"/>
            <p:cNvSpPr/>
            <p:nvPr/>
          </p:nvSpPr>
          <p:spPr>
            <a:xfrm rot="-741879">
              <a:off x="560197" y="4362789"/>
              <a:ext cx="508766" cy="489449"/>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3"/>
            <p:cNvSpPr/>
            <p:nvPr/>
          </p:nvSpPr>
          <p:spPr>
            <a:xfrm rot="-741879">
              <a:off x="378957" y="4362960"/>
              <a:ext cx="886289" cy="485142"/>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3"/>
            <p:cNvSpPr/>
            <p:nvPr/>
          </p:nvSpPr>
          <p:spPr>
            <a:xfrm rot="-741879">
              <a:off x="564943" y="4348760"/>
              <a:ext cx="513744" cy="513744"/>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3"/>
            <p:cNvSpPr/>
            <p:nvPr/>
          </p:nvSpPr>
          <p:spPr>
            <a:xfrm rot="-741879">
              <a:off x="720695" y="4501182"/>
              <a:ext cx="236362" cy="202279"/>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rot="-741879">
              <a:off x="315553" y="4561148"/>
              <a:ext cx="85226" cy="85226"/>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3"/>
            <p:cNvSpPr/>
            <p:nvPr/>
          </p:nvSpPr>
          <p:spPr>
            <a:xfrm rot="-741879">
              <a:off x="392088" y="4463886"/>
              <a:ext cx="71541" cy="96413"/>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p:nvPr/>
          </p:nvSpPr>
          <p:spPr>
            <a:xfrm rot="-741879">
              <a:off x="476945" y="4385711"/>
              <a:ext cx="57874" cy="98893"/>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rot="-741879">
              <a:off x="584409" y="4302632"/>
              <a:ext cx="32983" cy="109483"/>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rot="-741879">
              <a:off x="701103" y="4255930"/>
              <a:ext cx="5631" cy="114462"/>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rot="-741879">
              <a:off x="1107036" y="4309226"/>
              <a:ext cx="71541" cy="97047"/>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rot="-741879">
              <a:off x="1012138" y="4267862"/>
              <a:ext cx="57855" cy="99527"/>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rot="-741879">
              <a:off x="904978" y="4240062"/>
              <a:ext cx="32983" cy="109483"/>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rot="-741879">
              <a:off x="807875" y="4240191"/>
              <a:ext cx="5612" cy="115077"/>
            </a:xfrm>
            <a:custGeom>
              <a:rect b="b" l="l" r="r" t="t"/>
              <a:pathLst>
                <a:path extrusionOk="0" fill="none" h="6172" w="301">
                  <a:moveTo>
                    <a:pt x="1" y="6172"/>
                  </a:moveTo>
                  <a:lnTo>
                    <a:pt x="30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rot="-93587">
              <a:off x="1204328" y="4362191"/>
              <a:ext cx="71539" cy="97044"/>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rot="351590">
              <a:off x="808808" y="4466069"/>
              <a:ext cx="114599" cy="114599"/>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33"/>
          <p:cNvGrpSpPr/>
          <p:nvPr/>
        </p:nvGrpSpPr>
        <p:grpSpPr>
          <a:xfrm>
            <a:off x="5378741" y="-548450"/>
            <a:ext cx="1505785" cy="1057159"/>
            <a:chOff x="5378741" y="-548450"/>
            <a:chExt cx="1505785" cy="1057159"/>
          </a:xfrm>
        </p:grpSpPr>
        <p:sp>
          <p:nvSpPr>
            <p:cNvPr id="598" name="Google Shape;598;p33"/>
            <p:cNvSpPr/>
            <p:nvPr/>
          </p:nvSpPr>
          <p:spPr>
            <a:xfrm flipH="1">
              <a:off x="5378741" y="-548450"/>
              <a:ext cx="1505785" cy="105715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flipH="1">
              <a:off x="5403345" y="-459424"/>
              <a:ext cx="1427250" cy="880058"/>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flipH="1">
              <a:off x="5378741" y="-548450"/>
              <a:ext cx="1505785" cy="105715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flipH="1">
              <a:off x="5403345" y="-459339"/>
              <a:ext cx="1427250" cy="87997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flipH="1">
              <a:off x="5427946" y="-476617"/>
              <a:ext cx="1381826" cy="915297"/>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33"/>
          <p:cNvGrpSpPr/>
          <p:nvPr/>
        </p:nvGrpSpPr>
        <p:grpSpPr>
          <a:xfrm>
            <a:off x="7498104" y="305782"/>
            <a:ext cx="1263103" cy="1234869"/>
            <a:chOff x="7498104" y="305782"/>
            <a:chExt cx="1263103" cy="1234869"/>
          </a:xfrm>
        </p:grpSpPr>
        <p:sp>
          <p:nvSpPr>
            <p:cNvPr id="604" name="Google Shape;604;p33"/>
            <p:cNvSpPr/>
            <p:nvPr/>
          </p:nvSpPr>
          <p:spPr>
            <a:xfrm rot="2555488">
              <a:off x="7568917" y="600008"/>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rot="2555488">
              <a:off x="7568917" y="600008"/>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rot="2555488">
              <a:off x="7689634" y="631541"/>
              <a:ext cx="901787" cy="418367"/>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rot="2555488">
              <a:off x="8483483" y="1046137"/>
              <a:ext cx="154809" cy="89487"/>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rot="2555488">
              <a:off x="8373990" y="1069340"/>
              <a:ext cx="144390" cy="105231"/>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rot="2555488">
              <a:off x="8267868" y="1079004"/>
              <a:ext cx="132452" cy="112344"/>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rot="2555488">
              <a:off x="8153077" y="1073147"/>
              <a:ext cx="106115" cy="130568"/>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rot="2555488">
              <a:off x="8055991" y="1038983"/>
              <a:ext cx="79260" cy="143563"/>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rot="2555488">
              <a:off x="7672604" y="618941"/>
              <a:ext cx="97522" cy="142967"/>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3"/>
            <p:cNvSpPr/>
            <p:nvPr/>
          </p:nvSpPr>
          <p:spPr>
            <a:xfrm rot="2555488">
              <a:off x="7726733" y="724607"/>
              <a:ext cx="77491" cy="149061"/>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3"/>
            <p:cNvSpPr/>
            <p:nvPr/>
          </p:nvSpPr>
          <p:spPr>
            <a:xfrm rot="2555488">
              <a:off x="7791905" y="822152"/>
              <a:ext cx="62650" cy="147581"/>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3"/>
            <p:cNvSpPr/>
            <p:nvPr/>
          </p:nvSpPr>
          <p:spPr>
            <a:xfrm rot="2555488">
              <a:off x="7889718" y="914098"/>
              <a:ext cx="33372" cy="150714"/>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3"/>
            <p:cNvSpPr/>
            <p:nvPr/>
          </p:nvSpPr>
          <p:spPr>
            <a:xfrm rot="2555488">
              <a:off x="7965897" y="983835"/>
              <a:ext cx="65553" cy="145774"/>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33"/>
          <p:cNvGrpSpPr/>
          <p:nvPr/>
        </p:nvGrpSpPr>
        <p:grpSpPr>
          <a:xfrm>
            <a:off x="127931" y="1174658"/>
            <a:ext cx="639420" cy="831630"/>
            <a:chOff x="144606" y="1562758"/>
            <a:chExt cx="639420" cy="831630"/>
          </a:xfrm>
        </p:grpSpPr>
        <p:sp>
          <p:nvSpPr>
            <p:cNvPr id="618" name="Google Shape;618;p33"/>
            <p:cNvSpPr/>
            <p:nvPr/>
          </p:nvSpPr>
          <p:spPr>
            <a:xfrm rot="-1078888">
              <a:off x="247224" y="1611878"/>
              <a:ext cx="434202" cy="733400"/>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rot="-1078888">
              <a:off x="289008" y="1652608"/>
              <a:ext cx="344474" cy="653913"/>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3"/>
            <p:cNvSpPr/>
            <p:nvPr/>
          </p:nvSpPr>
          <p:spPr>
            <a:xfrm rot="-1078888">
              <a:off x="247206" y="1611868"/>
              <a:ext cx="434202" cy="733400"/>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rot="-1078888">
              <a:off x="327347" y="1661653"/>
              <a:ext cx="301893" cy="639701"/>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rot="-1078888">
              <a:off x="319629" y="1654105"/>
              <a:ext cx="317014" cy="653913"/>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3"/>
            <p:cNvSpPr/>
            <p:nvPr/>
          </p:nvSpPr>
          <p:spPr>
            <a:xfrm rot="-1078888">
              <a:off x="310561" y="1729132"/>
              <a:ext cx="254575" cy="586709"/>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rot="-1078888">
              <a:off x="302842" y="1721580"/>
              <a:ext cx="269724" cy="600921"/>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33"/>
          <p:cNvGrpSpPr/>
          <p:nvPr/>
        </p:nvGrpSpPr>
        <p:grpSpPr>
          <a:xfrm>
            <a:off x="7939471" y="3025584"/>
            <a:ext cx="1138505" cy="656884"/>
            <a:chOff x="7622696" y="4312034"/>
            <a:chExt cx="1138505" cy="656884"/>
          </a:xfrm>
        </p:grpSpPr>
        <p:sp>
          <p:nvSpPr>
            <p:cNvPr id="626" name="Google Shape;626;p33"/>
            <p:cNvSpPr/>
            <p:nvPr/>
          </p:nvSpPr>
          <p:spPr>
            <a:xfrm>
              <a:off x="7623496" y="4312034"/>
              <a:ext cx="1137705" cy="656884"/>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7622696" y="4312034"/>
              <a:ext cx="1137705" cy="656884"/>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
            <p:cNvSpPr/>
            <p:nvPr/>
          </p:nvSpPr>
          <p:spPr>
            <a:xfrm>
              <a:off x="8434918" y="4473257"/>
              <a:ext cx="249403" cy="214035"/>
            </a:xfrm>
            <a:custGeom>
              <a:rect b="b" l="l" r="r" t="t"/>
              <a:pathLst>
                <a:path extrusionOk="0" h="15946" w="18581">
                  <a:moveTo>
                    <a:pt x="4170" y="1"/>
                  </a:moveTo>
                  <a:cubicBezTo>
                    <a:pt x="4437" y="1702"/>
                    <a:pt x="4503" y="3403"/>
                    <a:pt x="4370" y="5105"/>
                  </a:cubicBezTo>
                  <a:cubicBezTo>
                    <a:pt x="4036" y="9074"/>
                    <a:pt x="2502" y="12843"/>
                    <a:pt x="0" y="15946"/>
                  </a:cubicBezTo>
                  <a:cubicBezTo>
                    <a:pt x="6605" y="15245"/>
                    <a:pt x="13043" y="13511"/>
                    <a:pt x="18580" y="10142"/>
                  </a:cubicBezTo>
                  <a:cubicBezTo>
                    <a:pt x="16212" y="7907"/>
                    <a:pt x="13677" y="5872"/>
                    <a:pt x="11041" y="3970"/>
                  </a:cubicBezTo>
                  <a:cubicBezTo>
                    <a:pt x="8806" y="2503"/>
                    <a:pt x="6538" y="1202"/>
                    <a:pt x="41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7697462" y="4375659"/>
              <a:ext cx="298664" cy="255672"/>
            </a:xfrm>
            <a:custGeom>
              <a:rect b="b" l="l" r="r" t="t"/>
              <a:pathLst>
                <a:path extrusionOk="0" h="19048" w="22251">
                  <a:moveTo>
                    <a:pt x="22250" y="0"/>
                  </a:moveTo>
                  <a:cubicBezTo>
                    <a:pt x="14645" y="334"/>
                    <a:pt x="6739" y="1501"/>
                    <a:pt x="1" y="4904"/>
                  </a:cubicBezTo>
                  <a:lnTo>
                    <a:pt x="535" y="5504"/>
                  </a:lnTo>
                  <a:cubicBezTo>
                    <a:pt x="1902" y="7005"/>
                    <a:pt x="3337" y="8406"/>
                    <a:pt x="4904" y="9707"/>
                  </a:cubicBezTo>
                  <a:cubicBezTo>
                    <a:pt x="9708" y="13710"/>
                    <a:pt x="15178" y="16845"/>
                    <a:pt x="21016" y="19047"/>
                  </a:cubicBezTo>
                  <a:cubicBezTo>
                    <a:pt x="19548" y="15878"/>
                    <a:pt x="18948" y="12376"/>
                    <a:pt x="19248" y="8906"/>
                  </a:cubicBezTo>
                  <a:cubicBezTo>
                    <a:pt x="19515" y="5737"/>
                    <a:pt x="20549" y="2669"/>
                    <a:pt x="22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8400434" y="4417297"/>
              <a:ext cx="90454" cy="56428"/>
            </a:xfrm>
            <a:custGeom>
              <a:rect b="b" l="l" r="r" t="t"/>
              <a:pathLst>
                <a:path extrusionOk="0" h="4204" w="6739">
                  <a:moveTo>
                    <a:pt x="1" y="0"/>
                  </a:moveTo>
                  <a:lnTo>
                    <a:pt x="1" y="0"/>
                  </a:lnTo>
                  <a:cubicBezTo>
                    <a:pt x="268" y="501"/>
                    <a:pt x="534" y="1001"/>
                    <a:pt x="768" y="1535"/>
                  </a:cubicBezTo>
                  <a:cubicBezTo>
                    <a:pt x="2803" y="2335"/>
                    <a:pt x="4771" y="3203"/>
                    <a:pt x="6739" y="4203"/>
                  </a:cubicBezTo>
                  <a:cubicBezTo>
                    <a:pt x="6639" y="3569"/>
                    <a:pt x="6505" y="2969"/>
                    <a:pt x="6339" y="2369"/>
                  </a:cubicBezTo>
                  <a:cubicBezTo>
                    <a:pt x="4270" y="1468"/>
                    <a:pt x="2136" y="7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7979545" y="4631768"/>
              <a:ext cx="135688" cy="57327"/>
            </a:xfrm>
            <a:custGeom>
              <a:rect b="b" l="l" r="r" t="t"/>
              <a:pathLst>
                <a:path extrusionOk="0" h="4271" w="10109">
                  <a:moveTo>
                    <a:pt x="1" y="0"/>
                  </a:moveTo>
                  <a:cubicBezTo>
                    <a:pt x="234" y="501"/>
                    <a:pt x="501" y="1001"/>
                    <a:pt x="802" y="1501"/>
                  </a:cubicBezTo>
                  <a:cubicBezTo>
                    <a:pt x="3804" y="2636"/>
                    <a:pt x="6939" y="3570"/>
                    <a:pt x="10108" y="4270"/>
                  </a:cubicBezTo>
                  <a:cubicBezTo>
                    <a:pt x="9274" y="3736"/>
                    <a:pt x="8507" y="3136"/>
                    <a:pt x="7807" y="2469"/>
                  </a:cubicBezTo>
                  <a:cubicBezTo>
                    <a:pt x="5271" y="1802"/>
                    <a:pt x="2803" y="1034"/>
                    <a:pt x="335" y="134"/>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8300595" y="4687742"/>
              <a:ext cx="134332" cy="18872"/>
            </a:xfrm>
            <a:custGeom>
              <a:rect b="b" l="l" r="r" t="t"/>
              <a:pathLst>
                <a:path extrusionOk="0" h="1406" w="10008">
                  <a:moveTo>
                    <a:pt x="10007" y="0"/>
                  </a:moveTo>
                  <a:cubicBezTo>
                    <a:pt x="7372" y="267"/>
                    <a:pt x="4703" y="400"/>
                    <a:pt x="2035" y="400"/>
                  </a:cubicBezTo>
                  <a:cubicBezTo>
                    <a:pt x="1368" y="767"/>
                    <a:pt x="701" y="1101"/>
                    <a:pt x="0" y="1401"/>
                  </a:cubicBezTo>
                  <a:cubicBezTo>
                    <a:pt x="259" y="1404"/>
                    <a:pt x="519" y="1405"/>
                    <a:pt x="778" y="1405"/>
                  </a:cubicBezTo>
                  <a:cubicBezTo>
                    <a:pt x="3582" y="1405"/>
                    <a:pt x="6364" y="1242"/>
                    <a:pt x="9173" y="967"/>
                  </a:cubicBezTo>
                  <a:cubicBezTo>
                    <a:pt x="9473" y="667"/>
                    <a:pt x="9740" y="334"/>
                    <a:pt x="10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7995666" y="4368759"/>
              <a:ext cx="91810" cy="6913"/>
            </a:xfrm>
            <a:custGeom>
              <a:rect b="b" l="l" r="r" t="t"/>
              <a:pathLst>
                <a:path extrusionOk="0" h="515" w="6840">
                  <a:moveTo>
                    <a:pt x="5050" y="1"/>
                  </a:moveTo>
                  <a:cubicBezTo>
                    <a:pt x="3429" y="1"/>
                    <a:pt x="1831" y="32"/>
                    <a:pt x="268" y="80"/>
                  </a:cubicBezTo>
                  <a:cubicBezTo>
                    <a:pt x="168" y="214"/>
                    <a:pt x="101" y="347"/>
                    <a:pt x="1" y="514"/>
                  </a:cubicBezTo>
                  <a:cubicBezTo>
                    <a:pt x="1735" y="447"/>
                    <a:pt x="3403" y="381"/>
                    <a:pt x="5071" y="381"/>
                  </a:cubicBezTo>
                  <a:lnTo>
                    <a:pt x="6472" y="381"/>
                  </a:lnTo>
                  <a:cubicBezTo>
                    <a:pt x="6606" y="247"/>
                    <a:pt x="6706" y="147"/>
                    <a:pt x="6839" y="14"/>
                  </a:cubicBezTo>
                  <a:cubicBezTo>
                    <a:pt x="6240" y="5"/>
                    <a:pt x="5644" y="1"/>
                    <a:pt x="50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8082539" y="4369390"/>
              <a:ext cx="328194" cy="68508"/>
            </a:xfrm>
            <a:custGeom>
              <a:rect b="b" l="l" r="r" t="t"/>
              <a:pathLst>
                <a:path extrusionOk="0" h="5104" w="24451">
                  <a:moveTo>
                    <a:pt x="367" y="0"/>
                  </a:moveTo>
                  <a:cubicBezTo>
                    <a:pt x="234" y="100"/>
                    <a:pt x="134" y="234"/>
                    <a:pt x="0" y="367"/>
                  </a:cubicBezTo>
                  <a:cubicBezTo>
                    <a:pt x="8373" y="434"/>
                    <a:pt x="16645" y="2068"/>
                    <a:pt x="24451" y="5104"/>
                  </a:cubicBezTo>
                  <a:cubicBezTo>
                    <a:pt x="24217" y="4570"/>
                    <a:pt x="23951" y="4070"/>
                    <a:pt x="23684" y="3569"/>
                  </a:cubicBezTo>
                  <a:cubicBezTo>
                    <a:pt x="15811" y="1067"/>
                    <a:pt x="7772" y="133"/>
                    <a:pt x="3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a:off x="8084324" y="4664896"/>
              <a:ext cx="243578" cy="41663"/>
            </a:xfrm>
            <a:custGeom>
              <a:rect b="b" l="l" r="r" t="t"/>
              <a:pathLst>
                <a:path extrusionOk="0" h="3104" w="18147">
                  <a:moveTo>
                    <a:pt x="1" y="1"/>
                  </a:moveTo>
                  <a:lnTo>
                    <a:pt x="1" y="1"/>
                  </a:lnTo>
                  <a:cubicBezTo>
                    <a:pt x="701" y="668"/>
                    <a:pt x="1468" y="1268"/>
                    <a:pt x="2302" y="1802"/>
                  </a:cubicBezTo>
                  <a:cubicBezTo>
                    <a:pt x="3536" y="2069"/>
                    <a:pt x="4837" y="2336"/>
                    <a:pt x="6138" y="2536"/>
                  </a:cubicBezTo>
                  <a:cubicBezTo>
                    <a:pt x="9441" y="2903"/>
                    <a:pt x="12776" y="3103"/>
                    <a:pt x="16112" y="3103"/>
                  </a:cubicBezTo>
                  <a:cubicBezTo>
                    <a:pt x="16813" y="2803"/>
                    <a:pt x="17480" y="2469"/>
                    <a:pt x="18147" y="2102"/>
                  </a:cubicBezTo>
                  <a:cubicBezTo>
                    <a:pt x="14844" y="2069"/>
                    <a:pt x="11575" y="1869"/>
                    <a:pt x="8407" y="1569"/>
                  </a:cubicBezTo>
                  <a:cubicBezTo>
                    <a:pt x="5571" y="1235"/>
                    <a:pt x="2769" y="73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7940623" y="4354085"/>
              <a:ext cx="550275" cy="352550"/>
            </a:xfrm>
            <a:custGeom>
              <a:rect b="b" l="l" r="r" t="t"/>
              <a:pathLst>
                <a:path extrusionOk="0" h="14102" w="22011">
                  <a:moveTo>
                    <a:pt x="3146" y="12135"/>
                  </a:moveTo>
                  <a:cubicBezTo>
                    <a:pt x="491" y="10852"/>
                    <a:pt x="11" y="8331"/>
                    <a:pt x="0" y="6379"/>
                  </a:cubicBezTo>
                  <a:cubicBezTo>
                    <a:pt x="-11" y="4427"/>
                    <a:pt x="948" y="1337"/>
                    <a:pt x="3079" y="422"/>
                  </a:cubicBezTo>
                  <a:cubicBezTo>
                    <a:pt x="5210" y="-493"/>
                    <a:pt x="9772" y="277"/>
                    <a:pt x="12784" y="890"/>
                  </a:cubicBezTo>
                  <a:cubicBezTo>
                    <a:pt x="15796" y="1504"/>
                    <a:pt x="19757" y="2419"/>
                    <a:pt x="21151" y="4103"/>
                  </a:cubicBezTo>
                  <a:cubicBezTo>
                    <a:pt x="22546" y="5788"/>
                    <a:pt x="22021" y="9335"/>
                    <a:pt x="21151" y="10997"/>
                  </a:cubicBezTo>
                  <a:cubicBezTo>
                    <a:pt x="20281" y="12659"/>
                    <a:pt x="18931" y="13886"/>
                    <a:pt x="15930" y="14076"/>
                  </a:cubicBezTo>
                  <a:cubicBezTo>
                    <a:pt x="12929" y="14266"/>
                    <a:pt x="5801" y="13418"/>
                    <a:pt x="3146" y="12135"/>
                  </a:cubicBezTo>
                  <a:close/>
                </a:path>
              </a:pathLst>
            </a:custGeom>
            <a:solidFill>
              <a:schemeClr val="lt2"/>
            </a:solidFill>
            <a:ln cap="flat" cmpd="sng" w="28575">
              <a:solidFill>
                <a:schemeClr val="dk1"/>
              </a:solidFill>
              <a:prstDash val="solid"/>
              <a:round/>
              <a:headEnd len="med" w="med" type="none"/>
              <a:tailEnd len="med" w="med" type="none"/>
            </a:ln>
          </p:spPr>
        </p:sp>
        <p:sp>
          <p:nvSpPr>
            <p:cNvPr id="637" name="Google Shape;637;p33"/>
            <p:cNvSpPr/>
            <p:nvPr/>
          </p:nvSpPr>
          <p:spPr>
            <a:xfrm>
              <a:off x="7652696" y="4340236"/>
              <a:ext cx="1079948" cy="596335"/>
            </a:xfrm>
            <a:custGeom>
              <a:rect b="b" l="l" r="r" t="t"/>
              <a:pathLst>
                <a:path extrusionOk="0" h="44428" w="80458">
                  <a:moveTo>
                    <a:pt x="30582" y="2126"/>
                  </a:moveTo>
                  <a:cubicBezTo>
                    <a:pt x="31179" y="2126"/>
                    <a:pt x="31782" y="2130"/>
                    <a:pt x="32390" y="2139"/>
                  </a:cubicBezTo>
                  <a:cubicBezTo>
                    <a:pt x="39795" y="2272"/>
                    <a:pt x="47834" y="3239"/>
                    <a:pt x="55707" y="5741"/>
                  </a:cubicBezTo>
                  <a:cubicBezTo>
                    <a:pt x="57842" y="6408"/>
                    <a:pt x="59976" y="7209"/>
                    <a:pt x="62045" y="8110"/>
                  </a:cubicBezTo>
                  <a:cubicBezTo>
                    <a:pt x="65647" y="9677"/>
                    <a:pt x="69116" y="11579"/>
                    <a:pt x="72352" y="13847"/>
                  </a:cubicBezTo>
                  <a:lnTo>
                    <a:pt x="79457" y="19818"/>
                  </a:lnTo>
                  <a:cubicBezTo>
                    <a:pt x="73152" y="24188"/>
                    <a:pt x="64913" y="26089"/>
                    <a:pt x="57441" y="26856"/>
                  </a:cubicBezTo>
                  <a:cubicBezTo>
                    <a:pt x="54709" y="27127"/>
                    <a:pt x="51950" y="27262"/>
                    <a:pt x="49189" y="27262"/>
                  </a:cubicBezTo>
                  <a:cubicBezTo>
                    <a:pt x="48882" y="27262"/>
                    <a:pt x="48575" y="27260"/>
                    <a:pt x="48268" y="27257"/>
                  </a:cubicBezTo>
                  <a:cubicBezTo>
                    <a:pt x="48027" y="27259"/>
                    <a:pt x="47787" y="27260"/>
                    <a:pt x="47546" y="27260"/>
                  </a:cubicBezTo>
                  <a:cubicBezTo>
                    <a:pt x="44455" y="27260"/>
                    <a:pt x="41389" y="27063"/>
                    <a:pt x="38294" y="26723"/>
                  </a:cubicBezTo>
                  <a:cubicBezTo>
                    <a:pt x="36960" y="26489"/>
                    <a:pt x="35692" y="26256"/>
                    <a:pt x="34458" y="25989"/>
                  </a:cubicBezTo>
                  <a:cubicBezTo>
                    <a:pt x="31289" y="25289"/>
                    <a:pt x="28154" y="24355"/>
                    <a:pt x="25152" y="23187"/>
                  </a:cubicBezTo>
                  <a:cubicBezTo>
                    <a:pt x="8473" y="16816"/>
                    <a:pt x="1635" y="5908"/>
                    <a:pt x="1635" y="5908"/>
                  </a:cubicBezTo>
                  <a:lnTo>
                    <a:pt x="15244" y="3173"/>
                  </a:lnTo>
                  <a:cubicBezTo>
                    <a:pt x="18413" y="2739"/>
                    <a:pt x="21983" y="2372"/>
                    <a:pt x="25819" y="2205"/>
                  </a:cubicBezTo>
                  <a:cubicBezTo>
                    <a:pt x="27357" y="2157"/>
                    <a:pt x="28949" y="2126"/>
                    <a:pt x="30582" y="2126"/>
                  </a:cubicBezTo>
                  <a:close/>
                  <a:moveTo>
                    <a:pt x="31292" y="1"/>
                  </a:moveTo>
                  <a:cubicBezTo>
                    <a:pt x="31069" y="1"/>
                    <a:pt x="30846" y="2"/>
                    <a:pt x="30622" y="4"/>
                  </a:cubicBezTo>
                  <a:cubicBezTo>
                    <a:pt x="20648" y="71"/>
                    <a:pt x="9640" y="1071"/>
                    <a:pt x="801" y="6041"/>
                  </a:cubicBezTo>
                  <a:cubicBezTo>
                    <a:pt x="200" y="6408"/>
                    <a:pt x="0" y="7176"/>
                    <a:pt x="367" y="7776"/>
                  </a:cubicBezTo>
                  <a:cubicBezTo>
                    <a:pt x="5071" y="14581"/>
                    <a:pt x="13143" y="19551"/>
                    <a:pt x="20548" y="22820"/>
                  </a:cubicBezTo>
                  <a:cubicBezTo>
                    <a:pt x="22350" y="23621"/>
                    <a:pt x="24184" y="24321"/>
                    <a:pt x="26019" y="24922"/>
                  </a:cubicBezTo>
                  <a:lnTo>
                    <a:pt x="22283" y="28524"/>
                  </a:lnTo>
                  <a:cubicBezTo>
                    <a:pt x="21883" y="28925"/>
                    <a:pt x="21883" y="29558"/>
                    <a:pt x="22249" y="29959"/>
                  </a:cubicBezTo>
                  <a:cubicBezTo>
                    <a:pt x="22350" y="30059"/>
                    <a:pt x="22483" y="30125"/>
                    <a:pt x="22616" y="30192"/>
                  </a:cubicBezTo>
                  <a:cubicBezTo>
                    <a:pt x="22739" y="30248"/>
                    <a:pt x="22868" y="30274"/>
                    <a:pt x="22997" y="30274"/>
                  </a:cubicBezTo>
                  <a:cubicBezTo>
                    <a:pt x="23254" y="30274"/>
                    <a:pt x="23506" y="30170"/>
                    <a:pt x="23684" y="29992"/>
                  </a:cubicBezTo>
                  <a:lnTo>
                    <a:pt x="27820" y="26022"/>
                  </a:lnTo>
                  <a:cubicBezTo>
                    <a:pt x="27920" y="25922"/>
                    <a:pt x="28020" y="25789"/>
                    <a:pt x="28087" y="25622"/>
                  </a:cubicBezTo>
                  <a:cubicBezTo>
                    <a:pt x="31489" y="26656"/>
                    <a:pt x="34959" y="27423"/>
                    <a:pt x="38494" y="27924"/>
                  </a:cubicBezTo>
                  <a:cubicBezTo>
                    <a:pt x="38494" y="27991"/>
                    <a:pt x="38461" y="28024"/>
                    <a:pt x="38461" y="28091"/>
                  </a:cubicBezTo>
                  <a:lnTo>
                    <a:pt x="36360" y="43201"/>
                  </a:lnTo>
                  <a:cubicBezTo>
                    <a:pt x="36193" y="43979"/>
                    <a:pt x="36787" y="44428"/>
                    <a:pt x="37366" y="44428"/>
                  </a:cubicBezTo>
                  <a:cubicBezTo>
                    <a:pt x="37829" y="44428"/>
                    <a:pt x="38283" y="44140"/>
                    <a:pt x="38328" y="43502"/>
                  </a:cubicBezTo>
                  <a:lnTo>
                    <a:pt x="40462" y="28357"/>
                  </a:lnTo>
                  <a:lnTo>
                    <a:pt x="40462" y="28191"/>
                  </a:lnTo>
                  <a:cubicBezTo>
                    <a:pt x="43392" y="28522"/>
                    <a:pt x="46367" y="28717"/>
                    <a:pt x="49331" y="28717"/>
                  </a:cubicBezTo>
                  <a:cubicBezTo>
                    <a:pt x="49944" y="28717"/>
                    <a:pt x="50558" y="28708"/>
                    <a:pt x="51170" y="28691"/>
                  </a:cubicBezTo>
                  <a:cubicBezTo>
                    <a:pt x="51203" y="28758"/>
                    <a:pt x="51203" y="28824"/>
                    <a:pt x="51237" y="28891"/>
                  </a:cubicBezTo>
                  <a:lnTo>
                    <a:pt x="53238" y="33695"/>
                  </a:lnTo>
                  <a:cubicBezTo>
                    <a:pt x="53338" y="33961"/>
                    <a:pt x="53538" y="34162"/>
                    <a:pt x="53805" y="34262"/>
                  </a:cubicBezTo>
                  <a:cubicBezTo>
                    <a:pt x="53939" y="34312"/>
                    <a:pt x="54072" y="34337"/>
                    <a:pt x="54206" y="34337"/>
                  </a:cubicBezTo>
                  <a:cubicBezTo>
                    <a:pt x="54339" y="34337"/>
                    <a:pt x="54472" y="34312"/>
                    <a:pt x="54606" y="34262"/>
                  </a:cubicBezTo>
                  <a:cubicBezTo>
                    <a:pt x="55106" y="34028"/>
                    <a:pt x="55340" y="33428"/>
                    <a:pt x="55106" y="32927"/>
                  </a:cubicBezTo>
                  <a:lnTo>
                    <a:pt x="53305" y="28624"/>
                  </a:lnTo>
                  <a:cubicBezTo>
                    <a:pt x="53972" y="28591"/>
                    <a:pt x="54606" y="28558"/>
                    <a:pt x="55240" y="28524"/>
                  </a:cubicBezTo>
                  <a:cubicBezTo>
                    <a:pt x="63712" y="27957"/>
                    <a:pt x="72452" y="26156"/>
                    <a:pt x="79557" y="21319"/>
                  </a:cubicBezTo>
                  <a:cubicBezTo>
                    <a:pt x="80191" y="20885"/>
                    <a:pt x="80458" y="19918"/>
                    <a:pt x="79791" y="19351"/>
                  </a:cubicBezTo>
                  <a:cubicBezTo>
                    <a:pt x="76822" y="16716"/>
                    <a:pt x="73853" y="13980"/>
                    <a:pt x="70584" y="11746"/>
                  </a:cubicBezTo>
                  <a:cubicBezTo>
                    <a:pt x="58896" y="4096"/>
                    <a:pt x="45237" y="1"/>
                    <a:pt x="31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3"/>
            <p:cNvSpPr/>
            <p:nvPr/>
          </p:nvSpPr>
          <p:spPr>
            <a:xfrm>
              <a:off x="7674629" y="4369833"/>
              <a:ext cx="324623" cy="281644"/>
            </a:xfrm>
            <a:custGeom>
              <a:rect b="b" l="l" r="r" t="t"/>
              <a:pathLst>
                <a:path extrusionOk="0" h="20983" w="24185">
                  <a:moveTo>
                    <a:pt x="24185" y="0"/>
                  </a:moveTo>
                  <a:cubicBezTo>
                    <a:pt x="20349" y="167"/>
                    <a:pt x="16779" y="534"/>
                    <a:pt x="13610" y="968"/>
                  </a:cubicBezTo>
                  <a:lnTo>
                    <a:pt x="1" y="3703"/>
                  </a:lnTo>
                  <a:cubicBezTo>
                    <a:pt x="1" y="3703"/>
                    <a:pt x="6839" y="14611"/>
                    <a:pt x="23518" y="20982"/>
                  </a:cubicBezTo>
                  <a:cubicBezTo>
                    <a:pt x="23217" y="20482"/>
                    <a:pt x="22950" y="19981"/>
                    <a:pt x="22717" y="19481"/>
                  </a:cubicBezTo>
                  <a:cubicBezTo>
                    <a:pt x="16879" y="17279"/>
                    <a:pt x="11409" y="14144"/>
                    <a:pt x="6605" y="10141"/>
                  </a:cubicBezTo>
                  <a:cubicBezTo>
                    <a:pt x="5038" y="8840"/>
                    <a:pt x="3603" y="7439"/>
                    <a:pt x="2236" y="5971"/>
                  </a:cubicBezTo>
                  <a:lnTo>
                    <a:pt x="1702" y="5338"/>
                  </a:lnTo>
                  <a:cubicBezTo>
                    <a:pt x="8440" y="1935"/>
                    <a:pt x="16346" y="734"/>
                    <a:pt x="23951" y="434"/>
                  </a:cubicBezTo>
                  <a:cubicBezTo>
                    <a:pt x="24018" y="301"/>
                    <a:pt x="24118" y="167"/>
                    <a:pt x="24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a:off x="8423723" y="4449082"/>
              <a:ext cx="295966" cy="251645"/>
            </a:xfrm>
            <a:custGeom>
              <a:rect b="b" l="l" r="r" t="t"/>
              <a:pathLst>
                <a:path extrusionOk="0" h="18748" w="22050">
                  <a:moveTo>
                    <a:pt x="4604" y="1"/>
                  </a:moveTo>
                  <a:lnTo>
                    <a:pt x="4604" y="1"/>
                  </a:lnTo>
                  <a:cubicBezTo>
                    <a:pt x="4770" y="601"/>
                    <a:pt x="4904" y="1201"/>
                    <a:pt x="5004" y="1835"/>
                  </a:cubicBezTo>
                  <a:cubicBezTo>
                    <a:pt x="7372" y="3003"/>
                    <a:pt x="9640" y="4337"/>
                    <a:pt x="11875" y="5805"/>
                  </a:cubicBezTo>
                  <a:cubicBezTo>
                    <a:pt x="14511" y="7673"/>
                    <a:pt x="17046" y="9741"/>
                    <a:pt x="19414" y="11943"/>
                  </a:cubicBezTo>
                  <a:cubicBezTo>
                    <a:pt x="13877" y="15312"/>
                    <a:pt x="7439" y="17046"/>
                    <a:pt x="834" y="17780"/>
                  </a:cubicBezTo>
                  <a:cubicBezTo>
                    <a:pt x="567" y="18114"/>
                    <a:pt x="300" y="18414"/>
                    <a:pt x="0" y="18747"/>
                  </a:cubicBezTo>
                  <a:cubicBezTo>
                    <a:pt x="7472" y="17980"/>
                    <a:pt x="15745" y="16079"/>
                    <a:pt x="22049" y="11709"/>
                  </a:cubicBezTo>
                  <a:lnTo>
                    <a:pt x="14911" y="5738"/>
                  </a:lnTo>
                  <a:cubicBezTo>
                    <a:pt x="11675" y="3470"/>
                    <a:pt x="8206" y="1568"/>
                    <a:pt x="4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8125962" y="4418961"/>
              <a:ext cx="209552" cy="198640"/>
            </a:xfrm>
            <a:custGeom>
              <a:rect b="b" l="l" r="r" t="t"/>
              <a:pathLst>
                <a:path extrusionOk="0" h="14799" w="15612">
                  <a:moveTo>
                    <a:pt x="7355" y="1"/>
                  </a:moveTo>
                  <a:cubicBezTo>
                    <a:pt x="5452" y="1"/>
                    <a:pt x="3564" y="732"/>
                    <a:pt x="2136" y="2178"/>
                  </a:cubicBezTo>
                  <a:cubicBezTo>
                    <a:pt x="3470" y="4413"/>
                    <a:pt x="2469" y="7315"/>
                    <a:pt x="1" y="8249"/>
                  </a:cubicBezTo>
                  <a:cubicBezTo>
                    <a:pt x="429" y="12104"/>
                    <a:pt x="3715" y="14799"/>
                    <a:pt x="7324" y="14799"/>
                  </a:cubicBezTo>
                  <a:cubicBezTo>
                    <a:pt x="8211" y="14799"/>
                    <a:pt x="9119" y="14636"/>
                    <a:pt x="10008" y="14287"/>
                  </a:cubicBezTo>
                  <a:cubicBezTo>
                    <a:pt x="10008" y="14120"/>
                    <a:pt x="10008" y="13953"/>
                    <a:pt x="10041" y="13786"/>
                  </a:cubicBezTo>
                  <a:cubicBezTo>
                    <a:pt x="10168" y="12269"/>
                    <a:pt x="11433" y="11141"/>
                    <a:pt x="12928" y="11141"/>
                  </a:cubicBezTo>
                  <a:cubicBezTo>
                    <a:pt x="13010" y="11141"/>
                    <a:pt x="13093" y="11144"/>
                    <a:pt x="13177" y="11151"/>
                  </a:cubicBezTo>
                  <a:cubicBezTo>
                    <a:pt x="13344" y="11151"/>
                    <a:pt x="13510" y="11184"/>
                    <a:pt x="13677" y="11251"/>
                  </a:cubicBezTo>
                  <a:cubicBezTo>
                    <a:pt x="15612" y="8049"/>
                    <a:pt x="14878" y="3879"/>
                    <a:pt x="11943" y="1577"/>
                  </a:cubicBezTo>
                  <a:cubicBezTo>
                    <a:pt x="10583" y="523"/>
                    <a:pt x="8964" y="1"/>
                    <a:pt x="7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a:off x="8042767" y="4420827"/>
              <a:ext cx="120816" cy="112118"/>
            </a:xfrm>
            <a:custGeom>
              <a:rect b="b" l="l" r="r" t="t"/>
              <a:pathLst>
                <a:path extrusionOk="0" h="8353" w="9001">
                  <a:moveTo>
                    <a:pt x="4848" y="0"/>
                  </a:moveTo>
                  <a:cubicBezTo>
                    <a:pt x="2409" y="0"/>
                    <a:pt x="1" y="2126"/>
                    <a:pt x="695" y="5141"/>
                  </a:cubicBezTo>
                  <a:cubicBezTo>
                    <a:pt x="1141" y="7021"/>
                    <a:pt x="2834" y="8352"/>
                    <a:pt x="4787" y="8352"/>
                  </a:cubicBezTo>
                  <a:cubicBezTo>
                    <a:pt x="4879" y="8352"/>
                    <a:pt x="4971" y="8349"/>
                    <a:pt x="5065" y="8343"/>
                  </a:cubicBezTo>
                  <a:cubicBezTo>
                    <a:pt x="7099" y="8210"/>
                    <a:pt x="8734" y="6575"/>
                    <a:pt x="8901" y="4541"/>
                  </a:cubicBezTo>
                  <a:cubicBezTo>
                    <a:pt x="9001" y="3673"/>
                    <a:pt x="8801" y="2806"/>
                    <a:pt x="8334" y="2039"/>
                  </a:cubicBezTo>
                  <a:cubicBezTo>
                    <a:pt x="7482" y="615"/>
                    <a:pt x="6161" y="0"/>
                    <a:pt x="48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8260286" y="4568493"/>
              <a:ext cx="89112" cy="78401"/>
            </a:xfrm>
            <a:custGeom>
              <a:rect b="b" l="l" r="r" t="t"/>
              <a:pathLst>
                <a:path extrusionOk="0" h="5841" w="6639">
                  <a:moveTo>
                    <a:pt x="2921" y="1"/>
                  </a:moveTo>
                  <a:cubicBezTo>
                    <a:pt x="1426" y="1"/>
                    <a:pt x="161" y="1129"/>
                    <a:pt x="34" y="2646"/>
                  </a:cubicBezTo>
                  <a:cubicBezTo>
                    <a:pt x="1" y="2813"/>
                    <a:pt x="1" y="2980"/>
                    <a:pt x="34" y="3147"/>
                  </a:cubicBezTo>
                  <a:cubicBezTo>
                    <a:pt x="149" y="4779"/>
                    <a:pt x="1516" y="5841"/>
                    <a:pt x="2944" y="5841"/>
                  </a:cubicBezTo>
                  <a:cubicBezTo>
                    <a:pt x="3588" y="5841"/>
                    <a:pt x="4245" y="5625"/>
                    <a:pt x="4804" y="5148"/>
                  </a:cubicBezTo>
                  <a:cubicBezTo>
                    <a:pt x="6639" y="3614"/>
                    <a:pt x="5972" y="678"/>
                    <a:pt x="3670" y="111"/>
                  </a:cubicBezTo>
                  <a:cubicBezTo>
                    <a:pt x="3503" y="44"/>
                    <a:pt x="3337" y="11"/>
                    <a:pt x="3170" y="11"/>
                  </a:cubicBezTo>
                  <a:cubicBezTo>
                    <a:pt x="3086" y="4"/>
                    <a:pt x="3003" y="1"/>
                    <a:pt x="29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34"/>
          <p:cNvSpPr txBox="1"/>
          <p:nvPr>
            <p:ph idx="15" type="title"/>
          </p:nvPr>
        </p:nvSpPr>
        <p:spPr>
          <a:xfrm>
            <a:off x="621550" y="445575"/>
            <a:ext cx="74448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648" name="Google Shape;648;p34"/>
          <p:cNvSpPr txBox="1"/>
          <p:nvPr>
            <p:ph idx="9" type="title"/>
          </p:nvPr>
        </p:nvSpPr>
        <p:spPr>
          <a:xfrm>
            <a:off x="5599025" y="3047550"/>
            <a:ext cx="1250700" cy="5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08</a:t>
            </a:r>
            <a:endParaRPr sz="4100"/>
          </a:p>
        </p:txBody>
      </p:sp>
      <p:sp>
        <p:nvSpPr>
          <p:cNvPr id="649" name="Google Shape;649;p34"/>
          <p:cNvSpPr txBox="1"/>
          <p:nvPr>
            <p:ph idx="1" type="subTitle"/>
          </p:nvPr>
        </p:nvSpPr>
        <p:spPr>
          <a:xfrm>
            <a:off x="554850" y="1777688"/>
            <a:ext cx="3298500" cy="401700"/>
          </a:xfrm>
          <a:prstGeom prst="rect">
            <a:avLst/>
          </a:prstGeom>
        </p:spPr>
        <p:txBody>
          <a:bodyPr anchorCtr="0" anchor="t" bIns="91425" lIns="0" spcFirstLastPara="1" rIns="91425" wrap="square" tIns="91425">
            <a:noAutofit/>
          </a:bodyPr>
          <a:lstStyle/>
          <a:p>
            <a:pPr indent="0" lvl="0" marL="0" rtl="0" algn="ctr">
              <a:spcBef>
                <a:spcPts val="0"/>
              </a:spcBef>
              <a:spcAft>
                <a:spcPts val="0"/>
              </a:spcAft>
              <a:buNone/>
            </a:pPr>
            <a:r>
              <a:rPr lang="en"/>
              <a:t>Ahsan Habib Raj et al.: Designed a CNN to detect Blood Vessels and Microaneurysms with 95.41% accuracy on Kaggle dataset.</a:t>
            </a:r>
            <a:endParaRPr/>
          </a:p>
        </p:txBody>
      </p:sp>
      <p:sp>
        <p:nvSpPr>
          <p:cNvPr id="650" name="Google Shape;650;p34"/>
          <p:cNvSpPr txBox="1"/>
          <p:nvPr>
            <p:ph idx="4" type="subTitle"/>
          </p:nvPr>
        </p:nvSpPr>
        <p:spPr>
          <a:xfrm>
            <a:off x="4719275" y="3608950"/>
            <a:ext cx="3111900" cy="562200"/>
          </a:xfrm>
          <a:prstGeom prst="rect">
            <a:avLst/>
          </a:prstGeom>
        </p:spPr>
        <p:txBody>
          <a:bodyPr anchorCtr="0" anchor="t" bIns="91425" lIns="0" spcFirstLastPara="1" rIns="91425" wrap="square" tIns="91425">
            <a:noAutofit/>
          </a:bodyPr>
          <a:lstStyle/>
          <a:p>
            <a:pPr indent="0" lvl="0" marL="0" rtl="0" algn="ctr">
              <a:spcBef>
                <a:spcPts val="0"/>
              </a:spcBef>
              <a:spcAft>
                <a:spcPts val="0"/>
              </a:spcAft>
              <a:buNone/>
            </a:pPr>
            <a:r>
              <a:rPr lang="en"/>
              <a:t>Yasashvini R et al.: CNN model with ResNet and DenseNet classifiers achieved 96.22% accuracy on ResNet and 93.18% on DenseNet for DR detection</a:t>
            </a:r>
            <a:endParaRPr/>
          </a:p>
        </p:txBody>
      </p:sp>
      <p:sp>
        <p:nvSpPr>
          <p:cNvPr id="651" name="Google Shape;651;p34"/>
          <p:cNvSpPr txBox="1"/>
          <p:nvPr>
            <p:ph type="title"/>
          </p:nvPr>
        </p:nvSpPr>
        <p:spPr>
          <a:xfrm>
            <a:off x="1763400" y="3030777"/>
            <a:ext cx="12507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07</a:t>
            </a:r>
            <a:endParaRPr sz="4100"/>
          </a:p>
        </p:txBody>
      </p:sp>
      <p:sp>
        <p:nvSpPr>
          <p:cNvPr id="652" name="Google Shape;652;p34"/>
          <p:cNvSpPr txBox="1"/>
          <p:nvPr>
            <p:ph idx="6" type="subTitle"/>
          </p:nvPr>
        </p:nvSpPr>
        <p:spPr>
          <a:xfrm>
            <a:off x="4501100" y="1777725"/>
            <a:ext cx="4069500" cy="56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Mobeen-ur-Rehman et al.: Presented AlexNet, VGG-16, SqueezeNet CNN models with accuracies of 93.46%, 91.82%, and 94.49%, respectively. Also proposed a 5-layered CNN model with 98.94% sensitivity, 97.87% specificity, and 98.15% accuracy.</a:t>
            </a:r>
            <a:endParaRPr/>
          </a:p>
        </p:txBody>
      </p:sp>
      <p:sp>
        <p:nvSpPr>
          <p:cNvPr id="653" name="Google Shape;653;p34"/>
          <p:cNvSpPr txBox="1"/>
          <p:nvPr>
            <p:ph idx="8" type="subTitle"/>
          </p:nvPr>
        </p:nvSpPr>
        <p:spPr>
          <a:xfrm>
            <a:off x="966750" y="3630000"/>
            <a:ext cx="2844000" cy="56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Anas Bilal et al.: Implemented a unique hybrid strategy with SVM, KNN, and binary trees achieving 98.06% accuracy, 83.67% sensitivity, and 100% specificity.</a:t>
            </a:r>
            <a:endParaRPr/>
          </a:p>
        </p:txBody>
      </p:sp>
      <p:sp>
        <p:nvSpPr>
          <p:cNvPr id="654" name="Google Shape;654;p34"/>
          <p:cNvSpPr txBox="1"/>
          <p:nvPr>
            <p:ph idx="13" type="title"/>
          </p:nvPr>
        </p:nvSpPr>
        <p:spPr>
          <a:xfrm>
            <a:off x="1512075" y="1163763"/>
            <a:ext cx="1173000" cy="5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05</a:t>
            </a:r>
            <a:endParaRPr sz="4100"/>
          </a:p>
        </p:txBody>
      </p:sp>
      <p:sp>
        <p:nvSpPr>
          <p:cNvPr id="655" name="Google Shape;655;p34"/>
          <p:cNvSpPr txBox="1"/>
          <p:nvPr>
            <p:ph idx="14" type="title"/>
          </p:nvPr>
        </p:nvSpPr>
        <p:spPr>
          <a:xfrm>
            <a:off x="5867248" y="1092075"/>
            <a:ext cx="12507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06</a:t>
            </a:r>
            <a:endParaRPr sz="4100"/>
          </a:p>
        </p:txBody>
      </p:sp>
      <p:grpSp>
        <p:nvGrpSpPr>
          <p:cNvPr id="656" name="Google Shape;656;p34"/>
          <p:cNvGrpSpPr/>
          <p:nvPr/>
        </p:nvGrpSpPr>
        <p:grpSpPr>
          <a:xfrm>
            <a:off x="-119400" y="2865019"/>
            <a:ext cx="1250774" cy="954316"/>
            <a:chOff x="179250" y="4065944"/>
            <a:chExt cx="1250774" cy="954316"/>
          </a:xfrm>
        </p:grpSpPr>
        <p:sp>
          <p:nvSpPr>
            <p:cNvPr id="657" name="Google Shape;657;p34"/>
            <p:cNvSpPr/>
            <p:nvPr/>
          </p:nvSpPr>
          <p:spPr>
            <a:xfrm rot="-741879">
              <a:off x="244570" y="4177390"/>
              <a:ext cx="1120134" cy="731424"/>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4"/>
            <p:cNvSpPr/>
            <p:nvPr/>
          </p:nvSpPr>
          <p:spPr>
            <a:xfrm rot="-741879">
              <a:off x="1199925" y="4372557"/>
              <a:ext cx="85226" cy="84592"/>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4"/>
            <p:cNvSpPr/>
            <p:nvPr/>
          </p:nvSpPr>
          <p:spPr>
            <a:xfrm rot="-741879">
              <a:off x="244570" y="4177390"/>
              <a:ext cx="1120134" cy="731424"/>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rot="-741879">
              <a:off x="560197" y="4362789"/>
              <a:ext cx="508766" cy="489449"/>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rot="-741879">
              <a:off x="378957" y="4362960"/>
              <a:ext cx="886289" cy="485142"/>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rot="-741879">
              <a:off x="564943" y="4348760"/>
              <a:ext cx="513744" cy="513744"/>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rot="-741879">
              <a:off x="720695" y="4501182"/>
              <a:ext cx="236362" cy="202279"/>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4"/>
            <p:cNvSpPr/>
            <p:nvPr/>
          </p:nvSpPr>
          <p:spPr>
            <a:xfrm rot="-741879">
              <a:off x="315553" y="4561148"/>
              <a:ext cx="85226" cy="85226"/>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4"/>
            <p:cNvSpPr/>
            <p:nvPr/>
          </p:nvSpPr>
          <p:spPr>
            <a:xfrm rot="-741879">
              <a:off x="392088" y="4463886"/>
              <a:ext cx="71541" cy="96413"/>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4"/>
            <p:cNvSpPr/>
            <p:nvPr/>
          </p:nvSpPr>
          <p:spPr>
            <a:xfrm rot="-741879">
              <a:off x="476945" y="4385711"/>
              <a:ext cx="57874" cy="98893"/>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4"/>
            <p:cNvSpPr/>
            <p:nvPr/>
          </p:nvSpPr>
          <p:spPr>
            <a:xfrm rot="-741879">
              <a:off x="584409" y="4302632"/>
              <a:ext cx="32983" cy="109483"/>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4"/>
            <p:cNvSpPr/>
            <p:nvPr/>
          </p:nvSpPr>
          <p:spPr>
            <a:xfrm rot="-741879">
              <a:off x="701103" y="4255930"/>
              <a:ext cx="5631" cy="114462"/>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4"/>
            <p:cNvSpPr/>
            <p:nvPr/>
          </p:nvSpPr>
          <p:spPr>
            <a:xfrm rot="-741879">
              <a:off x="1107036" y="4309226"/>
              <a:ext cx="71541" cy="97047"/>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4"/>
            <p:cNvSpPr/>
            <p:nvPr/>
          </p:nvSpPr>
          <p:spPr>
            <a:xfrm rot="-741879">
              <a:off x="1012138" y="4267862"/>
              <a:ext cx="57855" cy="99527"/>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4"/>
            <p:cNvSpPr/>
            <p:nvPr/>
          </p:nvSpPr>
          <p:spPr>
            <a:xfrm rot="-741879">
              <a:off x="904978" y="4240062"/>
              <a:ext cx="32983" cy="109483"/>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4"/>
            <p:cNvSpPr/>
            <p:nvPr/>
          </p:nvSpPr>
          <p:spPr>
            <a:xfrm rot="-741879">
              <a:off x="807875" y="4240191"/>
              <a:ext cx="5612" cy="115077"/>
            </a:xfrm>
            <a:custGeom>
              <a:rect b="b" l="l" r="r" t="t"/>
              <a:pathLst>
                <a:path extrusionOk="0" fill="none" h="6172" w="301">
                  <a:moveTo>
                    <a:pt x="1" y="6172"/>
                  </a:moveTo>
                  <a:lnTo>
                    <a:pt x="30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4"/>
            <p:cNvSpPr/>
            <p:nvPr/>
          </p:nvSpPr>
          <p:spPr>
            <a:xfrm rot="-93587">
              <a:off x="1204328" y="4362191"/>
              <a:ext cx="71539" cy="97044"/>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4"/>
            <p:cNvSpPr/>
            <p:nvPr/>
          </p:nvSpPr>
          <p:spPr>
            <a:xfrm rot="351590">
              <a:off x="808808" y="4466069"/>
              <a:ext cx="114599" cy="114599"/>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34"/>
          <p:cNvGrpSpPr/>
          <p:nvPr/>
        </p:nvGrpSpPr>
        <p:grpSpPr>
          <a:xfrm>
            <a:off x="5378741" y="-548450"/>
            <a:ext cx="1505785" cy="1057159"/>
            <a:chOff x="5378741" y="-548450"/>
            <a:chExt cx="1505785" cy="1057159"/>
          </a:xfrm>
        </p:grpSpPr>
        <p:sp>
          <p:nvSpPr>
            <p:cNvPr id="676" name="Google Shape;676;p34"/>
            <p:cNvSpPr/>
            <p:nvPr/>
          </p:nvSpPr>
          <p:spPr>
            <a:xfrm flipH="1">
              <a:off x="5378741" y="-548450"/>
              <a:ext cx="1505785" cy="105715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p:nvPr/>
          </p:nvSpPr>
          <p:spPr>
            <a:xfrm flipH="1">
              <a:off x="5403345" y="-459424"/>
              <a:ext cx="1427250" cy="880058"/>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4"/>
            <p:cNvSpPr/>
            <p:nvPr/>
          </p:nvSpPr>
          <p:spPr>
            <a:xfrm flipH="1">
              <a:off x="5378741" y="-548450"/>
              <a:ext cx="1505785" cy="105715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4"/>
            <p:cNvSpPr/>
            <p:nvPr/>
          </p:nvSpPr>
          <p:spPr>
            <a:xfrm flipH="1">
              <a:off x="5403345" y="-459339"/>
              <a:ext cx="1427250" cy="87997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4"/>
            <p:cNvSpPr/>
            <p:nvPr/>
          </p:nvSpPr>
          <p:spPr>
            <a:xfrm flipH="1">
              <a:off x="5427946" y="-476617"/>
              <a:ext cx="1381826" cy="915297"/>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1" name="Google Shape;681;p34"/>
          <p:cNvGrpSpPr/>
          <p:nvPr/>
        </p:nvGrpSpPr>
        <p:grpSpPr>
          <a:xfrm>
            <a:off x="7498104" y="305782"/>
            <a:ext cx="1263103" cy="1234869"/>
            <a:chOff x="7498104" y="305782"/>
            <a:chExt cx="1263103" cy="1234869"/>
          </a:xfrm>
        </p:grpSpPr>
        <p:sp>
          <p:nvSpPr>
            <p:cNvPr id="682" name="Google Shape;682;p34"/>
            <p:cNvSpPr/>
            <p:nvPr/>
          </p:nvSpPr>
          <p:spPr>
            <a:xfrm rot="2555488">
              <a:off x="7568917" y="600008"/>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p:cNvSpPr/>
            <p:nvPr/>
          </p:nvSpPr>
          <p:spPr>
            <a:xfrm rot="2555488">
              <a:off x="7568917" y="600008"/>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
            <p:cNvSpPr/>
            <p:nvPr/>
          </p:nvSpPr>
          <p:spPr>
            <a:xfrm rot="2555488">
              <a:off x="7689634" y="631541"/>
              <a:ext cx="901787" cy="418367"/>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4"/>
            <p:cNvSpPr/>
            <p:nvPr/>
          </p:nvSpPr>
          <p:spPr>
            <a:xfrm rot="2555488">
              <a:off x="8483483" y="1046137"/>
              <a:ext cx="154809" cy="89487"/>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4"/>
            <p:cNvSpPr/>
            <p:nvPr/>
          </p:nvSpPr>
          <p:spPr>
            <a:xfrm rot="2555488">
              <a:off x="8373990" y="1069340"/>
              <a:ext cx="144390" cy="105231"/>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4"/>
            <p:cNvSpPr/>
            <p:nvPr/>
          </p:nvSpPr>
          <p:spPr>
            <a:xfrm rot="2555488">
              <a:off x="8267868" y="1079004"/>
              <a:ext cx="132452" cy="112344"/>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4"/>
            <p:cNvSpPr/>
            <p:nvPr/>
          </p:nvSpPr>
          <p:spPr>
            <a:xfrm rot="2555488">
              <a:off x="8153077" y="1073147"/>
              <a:ext cx="106115" cy="130568"/>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4"/>
            <p:cNvSpPr/>
            <p:nvPr/>
          </p:nvSpPr>
          <p:spPr>
            <a:xfrm rot="2555488">
              <a:off x="8055991" y="1038983"/>
              <a:ext cx="79260" cy="143563"/>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rot="2555488">
              <a:off x="7672604" y="618941"/>
              <a:ext cx="97522" cy="142967"/>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
            <p:cNvSpPr/>
            <p:nvPr/>
          </p:nvSpPr>
          <p:spPr>
            <a:xfrm rot="2555488">
              <a:off x="7726733" y="724607"/>
              <a:ext cx="77491" cy="149061"/>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rot="2555488">
              <a:off x="7791905" y="822152"/>
              <a:ext cx="62650" cy="147581"/>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rot="2555488">
              <a:off x="7889718" y="914098"/>
              <a:ext cx="33372" cy="150714"/>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rot="2555488">
              <a:off x="7965897" y="983835"/>
              <a:ext cx="65553" cy="145774"/>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34"/>
          <p:cNvGrpSpPr/>
          <p:nvPr/>
        </p:nvGrpSpPr>
        <p:grpSpPr>
          <a:xfrm>
            <a:off x="127931" y="1174658"/>
            <a:ext cx="639420" cy="831630"/>
            <a:chOff x="144606" y="1562758"/>
            <a:chExt cx="639420" cy="831630"/>
          </a:xfrm>
        </p:grpSpPr>
        <p:sp>
          <p:nvSpPr>
            <p:cNvPr id="696" name="Google Shape;696;p34"/>
            <p:cNvSpPr/>
            <p:nvPr/>
          </p:nvSpPr>
          <p:spPr>
            <a:xfrm rot="-1078888">
              <a:off x="247224" y="1611878"/>
              <a:ext cx="434202" cy="733400"/>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rot="-1078888">
              <a:off x="289008" y="1652608"/>
              <a:ext cx="344474" cy="653913"/>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rot="-1078888">
              <a:off x="247206" y="1611868"/>
              <a:ext cx="434202" cy="733400"/>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rot="-1078888">
              <a:off x="327347" y="1661653"/>
              <a:ext cx="301893" cy="639701"/>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rot="-1078888">
              <a:off x="319629" y="1654105"/>
              <a:ext cx="317014" cy="653913"/>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rot="-1078888">
              <a:off x="310561" y="1729132"/>
              <a:ext cx="254575" cy="586709"/>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rot="-1078888">
              <a:off x="302842" y="1721580"/>
              <a:ext cx="269724" cy="600921"/>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34"/>
          <p:cNvGrpSpPr/>
          <p:nvPr/>
        </p:nvGrpSpPr>
        <p:grpSpPr>
          <a:xfrm>
            <a:off x="7939471" y="3025584"/>
            <a:ext cx="1138505" cy="656884"/>
            <a:chOff x="7622696" y="4312034"/>
            <a:chExt cx="1138505" cy="656884"/>
          </a:xfrm>
        </p:grpSpPr>
        <p:sp>
          <p:nvSpPr>
            <p:cNvPr id="704" name="Google Shape;704;p34"/>
            <p:cNvSpPr/>
            <p:nvPr/>
          </p:nvSpPr>
          <p:spPr>
            <a:xfrm>
              <a:off x="7623496" y="4312034"/>
              <a:ext cx="1137705" cy="656884"/>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7622696" y="4312034"/>
              <a:ext cx="1137705" cy="656884"/>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8434918" y="4473257"/>
              <a:ext cx="249403" cy="214035"/>
            </a:xfrm>
            <a:custGeom>
              <a:rect b="b" l="l" r="r" t="t"/>
              <a:pathLst>
                <a:path extrusionOk="0" h="15946" w="18581">
                  <a:moveTo>
                    <a:pt x="4170" y="1"/>
                  </a:moveTo>
                  <a:cubicBezTo>
                    <a:pt x="4437" y="1702"/>
                    <a:pt x="4503" y="3403"/>
                    <a:pt x="4370" y="5105"/>
                  </a:cubicBezTo>
                  <a:cubicBezTo>
                    <a:pt x="4036" y="9074"/>
                    <a:pt x="2502" y="12843"/>
                    <a:pt x="0" y="15946"/>
                  </a:cubicBezTo>
                  <a:cubicBezTo>
                    <a:pt x="6605" y="15245"/>
                    <a:pt x="13043" y="13511"/>
                    <a:pt x="18580" y="10142"/>
                  </a:cubicBezTo>
                  <a:cubicBezTo>
                    <a:pt x="16212" y="7907"/>
                    <a:pt x="13677" y="5872"/>
                    <a:pt x="11041" y="3970"/>
                  </a:cubicBezTo>
                  <a:cubicBezTo>
                    <a:pt x="8806" y="2503"/>
                    <a:pt x="6538" y="1202"/>
                    <a:pt x="41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4"/>
            <p:cNvSpPr/>
            <p:nvPr/>
          </p:nvSpPr>
          <p:spPr>
            <a:xfrm>
              <a:off x="7697462" y="4375659"/>
              <a:ext cx="298664" cy="255672"/>
            </a:xfrm>
            <a:custGeom>
              <a:rect b="b" l="l" r="r" t="t"/>
              <a:pathLst>
                <a:path extrusionOk="0" h="19048" w="22251">
                  <a:moveTo>
                    <a:pt x="22250" y="0"/>
                  </a:moveTo>
                  <a:cubicBezTo>
                    <a:pt x="14645" y="334"/>
                    <a:pt x="6739" y="1501"/>
                    <a:pt x="1" y="4904"/>
                  </a:cubicBezTo>
                  <a:lnTo>
                    <a:pt x="535" y="5504"/>
                  </a:lnTo>
                  <a:cubicBezTo>
                    <a:pt x="1902" y="7005"/>
                    <a:pt x="3337" y="8406"/>
                    <a:pt x="4904" y="9707"/>
                  </a:cubicBezTo>
                  <a:cubicBezTo>
                    <a:pt x="9708" y="13710"/>
                    <a:pt x="15178" y="16845"/>
                    <a:pt x="21016" y="19047"/>
                  </a:cubicBezTo>
                  <a:cubicBezTo>
                    <a:pt x="19548" y="15878"/>
                    <a:pt x="18948" y="12376"/>
                    <a:pt x="19248" y="8906"/>
                  </a:cubicBezTo>
                  <a:cubicBezTo>
                    <a:pt x="19515" y="5737"/>
                    <a:pt x="20549" y="2669"/>
                    <a:pt x="22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p:nvPr/>
          </p:nvSpPr>
          <p:spPr>
            <a:xfrm>
              <a:off x="8400434" y="4417297"/>
              <a:ext cx="90454" cy="56428"/>
            </a:xfrm>
            <a:custGeom>
              <a:rect b="b" l="l" r="r" t="t"/>
              <a:pathLst>
                <a:path extrusionOk="0" h="4204" w="6739">
                  <a:moveTo>
                    <a:pt x="1" y="0"/>
                  </a:moveTo>
                  <a:lnTo>
                    <a:pt x="1" y="0"/>
                  </a:lnTo>
                  <a:cubicBezTo>
                    <a:pt x="268" y="501"/>
                    <a:pt x="534" y="1001"/>
                    <a:pt x="768" y="1535"/>
                  </a:cubicBezTo>
                  <a:cubicBezTo>
                    <a:pt x="2803" y="2335"/>
                    <a:pt x="4771" y="3203"/>
                    <a:pt x="6739" y="4203"/>
                  </a:cubicBezTo>
                  <a:cubicBezTo>
                    <a:pt x="6639" y="3569"/>
                    <a:pt x="6505" y="2969"/>
                    <a:pt x="6339" y="2369"/>
                  </a:cubicBezTo>
                  <a:cubicBezTo>
                    <a:pt x="4270" y="1468"/>
                    <a:pt x="2136" y="7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7979545" y="4631768"/>
              <a:ext cx="135688" cy="57327"/>
            </a:xfrm>
            <a:custGeom>
              <a:rect b="b" l="l" r="r" t="t"/>
              <a:pathLst>
                <a:path extrusionOk="0" h="4271" w="10109">
                  <a:moveTo>
                    <a:pt x="1" y="0"/>
                  </a:moveTo>
                  <a:cubicBezTo>
                    <a:pt x="234" y="501"/>
                    <a:pt x="501" y="1001"/>
                    <a:pt x="802" y="1501"/>
                  </a:cubicBezTo>
                  <a:cubicBezTo>
                    <a:pt x="3804" y="2636"/>
                    <a:pt x="6939" y="3570"/>
                    <a:pt x="10108" y="4270"/>
                  </a:cubicBezTo>
                  <a:cubicBezTo>
                    <a:pt x="9274" y="3736"/>
                    <a:pt x="8507" y="3136"/>
                    <a:pt x="7807" y="2469"/>
                  </a:cubicBezTo>
                  <a:cubicBezTo>
                    <a:pt x="5271" y="1802"/>
                    <a:pt x="2803" y="1034"/>
                    <a:pt x="335" y="134"/>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a:off x="8300595" y="4687742"/>
              <a:ext cx="134332" cy="18872"/>
            </a:xfrm>
            <a:custGeom>
              <a:rect b="b" l="l" r="r" t="t"/>
              <a:pathLst>
                <a:path extrusionOk="0" h="1406" w="10008">
                  <a:moveTo>
                    <a:pt x="10007" y="0"/>
                  </a:moveTo>
                  <a:cubicBezTo>
                    <a:pt x="7372" y="267"/>
                    <a:pt x="4703" y="400"/>
                    <a:pt x="2035" y="400"/>
                  </a:cubicBezTo>
                  <a:cubicBezTo>
                    <a:pt x="1368" y="767"/>
                    <a:pt x="701" y="1101"/>
                    <a:pt x="0" y="1401"/>
                  </a:cubicBezTo>
                  <a:cubicBezTo>
                    <a:pt x="259" y="1404"/>
                    <a:pt x="519" y="1405"/>
                    <a:pt x="778" y="1405"/>
                  </a:cubicBezTo>
                  <a:cubicBezTo>
                    <a:pt x="3582" y="1405"/>
                    <a:pt x="6364" y="1242"/>
                    <a:pt x="9173" y="967"/>
                  </a:cubicBezTo>
                  <a:cubicBezTo>
                    <a:pt x="9473" y="667"/>
                    <a:pt x="9740" y="334"/>
                    <a:pt x="10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a:off x="7995666" y="4368759"/>
              <a:ext cx="91810" cy="6913"/>
            </a:xfrm>
            <a:custGeom>
              <a:rect b="b" l="l" r="r" t="t"/>
              <a:pathLst>
                <a:path extrusionOk="0" h="515" w="6840">
                  <a:moveTo>
                    <a:pt x="5050" y="1"/>
                  </a:moveTo>
                  <a:cubicBezTo>
                    <a:pt x="3429" y="1"/>
                    <a:pt x="1831" y="32"/>
                    <a:pt x="268" y="80"/>
                  </a:cubicBezTo>
                  <a:cubicBezTo>
                    <a:pt x="168" y="214"/>
                    <a:pt x="101" y="347"/>
                    <a:pt x="1" y="514"/>
                  </a:cubicBezTo>
                  <a:cubicBezTo>
                    <a:pt x="1735" y="447"/>
                    <a:pt x="3403" y="381"/>
                    <a:pt x="5071" y="381"/>
                  </a:cubicBezTo>
                  <a:lnTo>
                    <a:pt x="6472" y="381"/>
                  </a:lnTo>
                  <a:cubicBezTo>
                    <a:pt x="6606" y="247"/>
                    <a:pt x="6706" y="147"/>
                    <a:pt x="6839" y="14"/>
                  </a:cubicBezTo>
                  <a:cubicBezTo>
                    <a:pt x="6240" y="5"/>
                    <a:pt x="5644" y="1"/>
                    <a:pt x="50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a:off x="8082539" y="4369390"/>
              <a:ext cx="328194" cy="68508"/>
            </a:xfrm>
            <a:custGeom>
              <a:rect b="b" l="l" r="r" t="t"/>
              <a:pathLst>
                <a:path extrusionOk="0" h="5104" w="24451">
                  <a:moveTo>
                    <a:pt x="367" y="0"/>
                  </a:moveTo>
                  <a:cubicBezTo>
                    <a:pt x="234" y="100"/>
                    <a:pt x="134" y="234"/>
                    <a:pt x="0" y="367"/>
                  </a:cubicBezTo>
                  <a:cubicBezTo>
                    <a:pt x="8373" y="434"/>
                    <a:pt x="16645" y="2068"/>
                    <a:pt x="24451" y="5104"/>
                  </a:cubicBezTo>
                  <a:cubicBezTo>
                    <a:pt x="24217" y="4570"/>
                    <a:pt x="23951" y="4070"/>
                    <a:pt x="23684" y="3569"/>
                  </a:cubicBezTo>
                  <a:cubicBezTo>
                    <a:pt x="15811" y="1067"/>
                    <a:pt x="7772" y="133"/>
                    <a:pt x="3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4"/>
            <p:cNvSpPr/>
            <p:nvPr/>
          </p:nvSpPr>
          <p:spPr>
            <a:xfrm>
              <a:off x="8084324" y="4664896"/>
              <a:ext cx="243578" cy="41663"/>
            </a:xfrm>
            <a:custGeom>
              <a:rect b="b" l="l" r="r" t="t"/>
              <a:pathLst>
                <a:path extrusionOk="0" h="3104" w="18147">
                  <a:moveTo>
                    <a:pt x="1" y="1"/>
                  </a:moveTo>
                  <a:lnTo>
                    <a:pt x="1" y="1"/>
                  </a:lnTo>
                  <a:cubicBezTo>
                    <a:pt x="701" y="668"/>
                    <a:pt x="1468" y="1268"/>
                    <a:pt x="2302" y="1802"/>
                  </a:cubicBezTo>
                  <a:cubicBezTo>
                    <a:pt x="3536" y="2069"/>
                    <a:pt x="4837" y="2336"/>
                    <a:pt x="6138" y="2536"/>
                  </a:cubicBezTo>
                  <a:cubicBezTo>
                    <a:pt x="9441" y="2903"/>
                    <a:pt x="12776" y="3103"/>
                    <a:pt x="16112" y="3103"/>
                  </a:cubicBezTo>
                  <a:cubicBezTo>
                    <a:pt x="16813" y="2803"/>
                    <a:pt x="17480" y="2469"/>
                    <a:pt x="18147" y="2102"/>
                  </a:cubicBezTo>
                  <a:cubicBezTo>
                    <a:pt x="14844" y="2069"/>
                    <a:pt x="11575" y="1869"/>
                    <a:pt x="8407" y="1569"/>
                  </a:cubicBezTo>
                  <a:cubicBezTo>
                    <a:pt x="5571" y="1235"/>
                    <a:pt x="2769" y="73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a:off x="7940623" y="4354085"/>
              <a:ext cx="550275" cy="352550"/>
            </a:xfrm>
            <a:custGeom>
              <a:rect b="b" l="l" r="r" t="t"/>
              <a:pathLst>
                <a:path extrusionOk="0" h="14102" w="22011">
                  <a:moveTo>
                    <a:pt x="3146" y="12135"/>
                  </a:moveTo>
                  <a:cubicBezTo>
                    <a:pt x="491" y="10852"/>
                    <a:pt x="11" y="8331"/>
                    <a:pt x="0" y="6379"/>
                  </a:cubicBezTo>
                  <a:cubicBezTo>
                    <a:pt x="-11" y="4427"/>
                    <a:pt x="948" y="1337"/>
                    <a:pt x="3079" y="422"/>
                  </a:cubicBezTo>
                  <a:cubicBezTo>
                    <a:pt x="5210" y="-493"/>
                    <a:pt x="9772" y="277"/>
                    <a:pt x="12784" y="890"/>
                  </a:cubicBezTo>
                  <a:cubicBezTo>
                    <a:pt x="15796" y="1504"/>
                    <a:pt x="19757" y="2419"/>
                    <a:pt x="21151" y="4103"/>
                  </a:cubicBezTo>
                  <a:cubicBezTo>
                    <a:pt x="22546" y="5788"/>
                    <a:pt x="22021" y="9335"/>
                    <a:pt x="21151" y="10997"/>
                  </a:cubicBezTo>
                  <a:cubicBezTo>
                    <a:pt x="20281" y="12659"/>
                    <a:pt x="18931" y="13886"/>
                    <a:pt x="15930" y="14076"/>
                  </a:cubicBezTo>
                  <a:cubicBezTo>
                    <a:pt x="12929" y="14266"/>
                    <a:pt x="5801" y="13418"/>
                    <a:pt x="3146" y="12135"/>
                  </a:cubicBezTo>
                  <a:close/>
                </a:path>
              </a:pathLst>
            </a:custGeom>
            <a:solidFill>
              <a:schemeClr val="lt2"/>
            </a:solidFill>
            <a:ln cap="flat" cmpd="sng" w="28575">
              <a:solidFill>
                <a:schemeClr val="dk1"/>
              </a:solidFill>
              <a:prstDash val="solid"/>
              <a:round/>
              <a:headEnd len="med" w="med" type="none"/>
              <a:tailEnd len="med" w="med" type="none"/>
            </a:ln>
          </p:spPr>
        </p:sp>
        <p:sp>
          <p:nvSpPr>
            <p:cNvPr id="715" name="Google Shape;715;p34"/>
            <p:cNvSpPr/>
            <p:nvPr/>
          </p:nvSpPr>
          <p:spPr>
            <a:xfrm>
              <a:off x="7652696" y="4340236"/>
              <a:ext cx="1079948" cy="596335"/>
            </a:xfrm>
            <a:custGeom>
              <a:rect b="b" l="l" r="r" t="t"/>
              <a:pathLst>
                <a:path extrusionOk="0" h="44428" w="80458">
                  <a:moveTo>
                    <a:pt x="30582" y="2126"/>
                  </a:moveTo>
                  <a:cubicBezTo>
                    <a:pt x="31179" y="2126"/>
                    <a:pt x="31782" y="2130"/>
                    <a:pt x="32390" y="2139"/>
                  </a:cubicBezTo>
                  <a:cubicBezTo>
                    <a:pt x="39795" y="2272"/>
                    <a:pt x="47834" y="3239"/>
                    <a:pt x="55707" y="5741"/>
                  </a:cubicBezTo>
                  <a:cubicBezTo>
                    <a:pt x="57842" y="6408"/>
                    <a:pt x="59976" y="7209"/>
                    <a:pt x="62045" y="8110"/>
                  </a:cubicBezTo>
                  <a:cubicBezTo>
                    <a:pt x="65647" y="9677"/>
                    <a:pt x="69116" y="11579"/>
                    <a:pt x="72352" y="13847"/>
                  </a:cubicBezTo>
                  <a:lnTo>
                    <a:pt x="79457" y="19818"/>
                  </a:lnTo>
                  <a:cubicBezTo>
                    <a:pt x="73152" y="24188"/>
                    <a:pt x="64913" y="26089"/>
                    <a:pt x="57441" y="26856"/>
                  </a:cubicBezTo>
                  <a:cubicBezTo>
                    <a:pt x="54709" y="27127"/>
                    <a:pt x="51950" y="27262"/>
                    <a:pt x="49189" y="27262"/>
                  </a:cubicBezTo>
                  <a:cubicBezTo>
                    <a:pt x="48882" y="27262"/>
                    <a:pt x="48575" y="27260"/>
                    <a:pt x="48268" y="27257"/>
                  </a:cubicBezTo>
                  <a:cubicBezTo>
                    <a:pt x="48027" y="27259"/>
                    <a:pt x="47787" y="27260"/>
                    <a:pt x="47546" y="27260"/>
                  </a:cubicBezTo>
                  <a:cubicBezTo>
                    <a:pt x="44455" y="27260"/>
                    <a:pt x="41389" y="27063"/>
                    <a:pt x="38294" y="26723"/>
                  </a:cubicBezTo>
                  <a:cubicBezTo>
                    <a:pt x="36960" y="26489"/>
                    <a:pt x="35692" y="26256"/>
                    <a:pt x="34458" y="25989"/>
                  </a:cubicBezTo>
                  <a:cubicBezTo>
                    <a:pt x="31289" y="25289"/>
                    <a:pt x="28154" y="24355"/>
                    <a:pt x="25152" y="23187"/>
                  </a:cubicBezTo>
                  <a:cubicBezTo>
                    <a:pt x="8473" y="16816"/>
                    <a:pt x="1635" y="5908"/>
                    <a:pt x="1635" y="5908"/>
                  </a:cubicBezTo>
                  <a:lnTo>
                    <a:pt x="15244" y="3173"/>
                  </a:lnTo>
                  <a:cubicBezTo>
                    <a:pt x="18413" y="2739"/>
                    <a:pt x="21983" y="2372"/>
                    <a:pt x="25819" y="2205"/>
                  </a:cubicBezTo>
                  <a:cubicBezTo>
                    <a:pt x="27357" y="2157"/>
                    <a:pt x="28949" y="2126"/>
                    <a:pt x="30582" y="2126"/>
                  </a:cubicBezTo>
                  <a:close/>
                  <a:moveTo>
                    <a:pt x="31292" y="1"/>
                  </a:moveTo>
                  <a:cubicBezTo>
                    <a:pt x="31069" y="1"/>
                    <a:pt x="30846" y="2"/>
                    <a:pt x="30622" y="4"/>
                  </a:cubicBezTo>
                  <a:cubicBezTo>
                    <a:pt x="20648" y="71"/>
                    <a:pt x="9640" y="1071"/>
                    <a:pt x="801" y="6041"/>
                  </a:cubicBezTo>
                  <a:cubicBezTo>
                    <a:pt x="200" y="6408"/>
                    <a:pt x="0" y="7176"/>
                    <a:pt x="367" y="7776"/>
                  </a:cubicBezTo>
                  <a:cubicBezTo>
                    <a:pt x="5071" y="14581"/>
                    <a:pt x="13143" y="19551"/>
                    <a:pt x="20548" y="22820"/>
                  </a:cubicBezTo>
                  <a:cubicBezTo>
                    <a:pt x="22350" y="23621"/>
                    <a:pt x="24184" y="24321"/>
                    <a:pt x="26019" y="24922"/>
                  </a:cubicBezTo>
                  <a:lnTo>
                    <a:pt x="22283" y="28524"/>
                  </a:lnTo>
                  <a:cubicBezTo>
                    <a:pt x="21883" y="28925"/>
                    <a:pt x="21883" y="29558"/>
                    <a:pt x="22249" y="29959"/>
                  </a:cubicBezTo>
                  <a:cubicBezTo>
                    <a:pt x="22350" y="30059"/>
                    <a:pt x="22483" y="30125"/>
                    <a:pt x="22616" y="30192"/>
                  </a:cubicBezTo>
                  <a:cubicBezTo>
                    <a:pt x="22739" y="30248"/>
                    <a:pt x="22868" y="30274"/>
                    <a:pt x="22997" y="30274"/>
                  </a:cubicBezTo>
                  <a:cubicBezTo>
                    <a:pt x="23254" y="30274"/>
                    <a:pt x="23506" y="30170"/>
                    <a:pt x="23684" y="29992"/>
                  </a:cubicBezTo>
                  <a:lnTo>
                    <a:pt x="27820" y="26022"/>
                  </a:lnTo>
                  <a:cubicBezTo>
                    <a:pt x="27920" y="25922"/>
                    <a:pt x="28020" y="25789"/>
                    <a:pt x="28087" y="25622"/>
                  </a:cubicBezTo>
                  <a:cubicBezTo>
                    <a:pt x="31489" y="26656"/>
                    <a:pt x="34959" y="27423"/>
                    <a:pt x="38494" y="27924"/>
                  </a:cubicBezTo>
                  <a:cubicBezTo>
                    <a:pt x="38494" y="27991"/>
                    <a:pt x="38461" y="28024"/>
                    <a:pt x="38461" y="28091"/>
                  </a:cubicBezTo>
                  <a:lnTo>
                    <a:pt x="36360" y="43201"/>
                  </a:lnTo>
                  <a:cubicBezTo>
                    <a:pt x="36193" y="43979"/>
                    <a:pt x="36787" y="44428"/>
                    <a:pt x="37366" y="44428"/>
                  </a:cubicBezTo>
                  <a:cubicBezTo>
                    <a:pt x="37829" y="44428"/>
                    <a:pt x="38283" y="44140"/>
                    <a:pt x="38328" y="43502"/>
                  </a:cubicBezTo>
                  <a:lnTo>
                    <a:pt x="40462" y="28357"/>
                  </a:lnTo>
                  <a:lnTo>
                    <a:pt x="40462" y="28191"/>
                  </a:lnTo>
                  <a:cubicBezTo>
                    <a:pt x="43392" y="28522"/>
                    <a:pt x="46367" y="28717"/>
                    <a:pt x="49331" y="28717"/>
                  </a:cubicBezTo>
                  <a:cubicBezTo>
                    <a:pt x="49944" y="28717"/>
                    <a:pt x="50558" y="28708"/>
                    <a:pt x="51170" y="28691"/>
                  </a:cubicBezTo>
                  <a:cubicBezTo>
                    <a:pt x="51203" y="28758"/>
                    <a:pt x="51203" y="28824"/>
                    <a:pt x="51237" y="28891"/>
                  </a:cubicBezTo>
                  <a:lnTo>
                    <a:pt x="53238" y="33695"/>
                  </a:lnTo>
                  <a:cubicBezTo>
                    <a:pt x="53338" y="33961"/>
                    <a:pt x="53538" y="34162"/>
                    <a:pt x="53805" y="34262"/>
                  </a:cubicBezTo>
                  <a:cubicBezTo>
                    <a:pt x="53939" y="34312"/>
                    <a:pt x="54072" y="34337"/>
                    <a:pt x="54206" y="34337"/>
                  </a:cubicBezTo>
                  <a:cubicBezTo>
                    <a:pt x="54339" y="34337"/>
                    <a:pt x="54472" y="34312"/>
                    <a:pt x="54606" y="34262"/>
                  </a:cubicBezTo>
                  <a:cubicBezTo>
                    <a:pt x="55106" y="34028"/>
                    <a:pt x="55340" y="33428"/>
                    <a:pt x="55106" y="32927"/>
                  </a:cubicBezTo>
                  <a:lnTo>
                    <a:pt x="53305" y="28624"/>
                  </a:lnTo>
                  <a:cubicBezTo>
                    <a:pt x="53972" y="28591"/>
                    <a:pt x="54606" y="28558"/>
                    <a:pt x="55240" y="28524"/>
                  </a:cubicBezTo>
                  <a:cubicBezTo>
                    <a:pt x="63712" y="27957"/>
                    <a:pt x="72452" y="26156"/>
                    <a:pt x="79557" y="21319"/>
                  </a:cubicBezTo>
                  <a:cubicBezTo>
                    <a:pt x="80191" y="20885"/>
                    <a:pt x="80458" y="19918"/>
                    <a:pt x="79791" y="19351"/>
                  </a:cubicBezTo>
                  <a:cubicBezTo>
                    <a:pt x="76822" y="16716"/>
                    <a:pt x="73853" y="13980"/>
                    <a:pt x="70584" y="11746"/>
                  </a:cubicBezTo>
                  <a:cubicBezTo>
                    <a:pt x="58896" y="4096"/>
                    <a:pt x="45237" y="1"/>
                    <a:pt x="31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a:off x="7674629" y="4369833"/>
              <a:ext cx="324623" cy="281644"/>
            </a:xfrm>
            <a:custGeom>
              <a:rect b="b" l="l" r="r" t="t"/>
              <a:pathLst>
                <a:path extrusionOk="0" h="20983" w="24185">
                  <a:moveTo>
                    <a:pt x="24185" y="0"/>
                  </a:moveTo>
                  <a:cubicBezTo>
                    <a:pt x="20349" y="167"/>
                    <a:pt x="16779" y="534"/>
                    <a:pt x="13610" y="968"/>
                  </a:cubicBezTo>
                  <a:lnTo>
                    <a:pt x="1" y="3703"/>
                  </a:lnTo>
                  <a:cubicBezTo>
                    <a:pt x="1" y="3703"/>
                    <a:pt x="6839" y="14611"/>
                    <a:pt x="23518" y="20982"/>
                  </a:cubicBezTo>
                  <a:cubicBezTo>
                    <a:pt x="23217" y="20482"/>
                    <a:pt x="22950" y="19981"/>
                    <a:pt x="22717" y="19481"/>
                  </a:cubicBezTo>
                  <a:cubicBezTo>
                    <a:pt x="16879" y="17279"/>
                    <a:pt x="11409" y="14144"/>
                    <a:pt x="6605" y="10141"/>
                  </a:cubicBezTo>
                  <a:cubicBezTo>
                    <a:pt x="5038" y="8840"/>
                    <a:pt x="3603" y="7439"/>
                    <a:pt x="2236" y="5971"/>
                  </a:cubicBezTo>
                  <a:lnTo>
                    <a:pt x="1702" y="5338"/>
                  </a:lnTo>
                  <a:cubicBezTo>
                    <a:pt x="8440" y="1935"/>
                    <a:pt x="16346" y="734"/>
                    <a:pt x="23951" y="434"/>
                  </a:cubicBezTo>
                  <a:cubicBezTo>
                    <a:pt x="24018" y="301"/>
                    <a:pt x="24118" y="167"/>
                    <a:pt x="24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a:off x="8423723" y="4449082"/>
              <a:ext cx="295966" cy="251645"/>
            </a:xfrm>
            <a:custGeom>
              <a:rect b="b" l="l" r="r" t="t"/>
              <a:pathLst>
                <a:path extrusionOk="0" h="18748" w="22050">
                  <a:moveTo>
                    <a:pt x="4604" y="1"/>
                  </a:moveTo>
                  <a:lnTo>
                    <a:pt x="4604" y="1"/>
                  </a:lnTo>
                  <a:cubicBezTo>
                    <a:pt x="4770" y="601"/>
                    <a:pt x="4904" y="1201"/>
                    <a:pt x="5004" y="1835"/>
                  </a:cubicBezTo>
                  <a:cubicBezTo>
                    <a:pt x="7372" y="3003"/>
                    <a:pt x="9640" y="4337"/>
                    <a:pt x="11875" y="5805"/>
                  </a:cubicBezTo>
                  <a:cubicBezTo>
                    <a:pt x="14511" y="7673"/>
                    <a:pt x="17046" y="9741"/>
                    <a:pt x="19414" y="11943"/>
                  </a:cubicBezTo>
                  <a:cubicBezTo>
                    <a:pt x="13877" y="15312"/>
                    <a:pt x="7439" y="17046"/>
                    <a:pt x="834" y="17780"/>
                  </a:cubicBezTo>
                  <a:cubicBezTo>
                    <a:pt x="567" y="18114"/>
                    <a:pt x="300" y="18414"/>
                    <a:pt x="0" y="18747"/>
                  </a:cubicBezTo>
                  <a:cubicBezTo>
                    <a:pt x="7472" y="17980"/>
                    <a:pt x="15745" y="16079"/>
                    <a:pt x="22049" y="11709"/>
                  </a:cubicBezTo>
                  <a:lnTo>
                    <a:pt x="14911" y="5738"/>
                  </a:lnTo>
                  <a:cubicBezTo>
                    <a:pt x="11675" y="3470"/>
                    <a:pt x="8206" y="1568"/>
                    <a:pt x="4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a:off x="8125962" y="4418961"/>
              <a:ext cx="209552" cy="198640"/>
            </a:xfrm>
            <a:custGeom>
              <a:rect b="b" l="l" r="r" t="t"/>
              <a:pathLst>
                <a:path extrusionOk="0" h="14799" w="15612">
                  <a:moveTo>
                    <a:pt x="7355" y="1"/>
                  </a:moveTo>
                  <a:cubicBezTo>
                    <a:pt x="5452" y="1"/>
                    <a:pt x="3564" y="732"/>
                    <a:pt x="2136" y="2178"/>
                  </a:cubicBezTo>
                  <a:cubicBezTo>
                    <a:pt x="3470" y="4413"/>
                    <a:pt x="2469" y="7315"/>
                    <a:pt x="1" y="8249"/>
                  </a:cubicBezTo>
                  <a:cubicBezTo>
                    <a:pt x="429" y="12104"/>
                    <a:pt x="3715" y="14799"/>
                    <a:pt x="7324" y="14799"/>
                  </a:cubicBezTo>
                  <a:cubicBezTo>
                    <a:pt x="8211" y="14799"/>
                    <a:pt x="9119" y="14636"/>
                    <a:pt x="10008" y="14287"/>
                  </a:cubicBezTo>
                  <a:cubicBezTo>
                    <a:pt x="10008" y="14120"/>
                    <a:pt x="10008" y="13953"/>
                    <a:pt x="10041" y="13786"/>
                  </a:cubicBezTo>
                  <a:cubicBezTo>
                    <a:pt x="10168" y="12269"/>
                    <a:pt x="11433" y="11141"/>
                    <a:pt x="12928" y="11141"/>
                  </a:cubicBezTo>
                  <a:cubicBezTo>
                    <a:pt x="13010" y="11141"/>
                    <a:pt x="13093" y="11144"/>
                    <a:pt x="13177" y="11151"/>
                  </a:cubicBezTo>
                  <a:cubicBezTo>
                    <a:pt x="13344" y="11151"/>
                    <a:pt x="13510" y="11184"/>
                    <a:pt x="13677" y="11251"/>
                  </a:cubicBezTo>
                  <a:cubicBezTo>
                    <a:pt x="15612" y="8049"/>
                    <a:pt x="14878" y="3879"/>
                    <a:pt x="11943" y="1577"/>
                  </a:cubicBezTo>
                  <a:cubicBezTo>
                    <a:pt x="10583" y="523"/>
                    <a:pt x="8964" y="1"/>
                    <a:pt x="7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a:off x="8042767" y="4420827"/>
              <a:ext cx="120816" cy="112118"/>
            </a:xfrm>
            <a:custGeom>
              <a:rect b="b" l="l" r="r" t="t"/>
              <a:pathLst>
                <a:path extrusionOk="0" h="8353" w="9001">
                  <a:moveTo>
                    <a:pt x="4848" y="0"/>
                  </a:moveTo>
                  <a:cubicBezTo>
                    <a:pt x="2409" y="0"/>
                    <a:pt x="1" y="2126"/>
                    <a:pt x="695" y="5141"/>
                  </a:cubicBezTo>
                  <a:cubicBezTo>
                    <a:pt x="1141" y="7021"/>
                    <a:pt x="2834" y="8352"/>
                    <a:pt x="4787" y="8352"/>
                  </a:cubicBezTo>
                  <a:cubicBezTo>
                    <a:pt x="4879" y="8352"/>
                    <a:pt x="4971" y="8349"/>
                    <a:pt x="5065" y="8343"/>
                  </a:cubicBezTo>
                  <a:cubicBezTo>
                    <a:pt x="7099" y="8210"/>
                    <a:pt x="8734" y="6575"/>
                    <a:pt x="8901" y="4541"/>
                  </a:cubicBezTo>
                  <a:cubicBezTo>
                    <a:pt x="9001" y="3673"/>
                    <a:pt x="8801" y="2806"/>
                    <a:pt x="8334" y="2039"/>
                  </a:cubicBezTo>
                  <a:cubicBezTo>
                    <a:pt x="7482" y="615"/>
                    <a:pt x="6161" y="0"/>
                    <a:pt x="48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a:off x="8260286" y="4568493"/>
              <a:ext cx="89112" cy="78401"/>
            </a:xfrm>
            <a:custGeom>
              <a:rect b="b" l="l" r="r" t="t"/>
              <a:pathLst>
                <a:path extrusionOk="0" h="5841" w="6639">
                  <a:moveTo>
                    <a:pt x="2921" y="1"/>
                  </a:moveTo>
                  <a:cubicBezTo>
                    <a:pt x="1426" y="1"/>
                    <a:pt x="161" y="1129"/>
                    <a:pt x="34" y="2646"/>
                  </a:cubicBezTo>
                  <a:cubicBezTo>
                    <a:pt x="1" y="2813"/>
                    <a:pt x="1" y="2980"/>
                    <a:pt x="34" y="3147"/>
                  </a:cubicBezTo>
                  <a:cubicBezTo>
                    <a:pt x="149" y="4779"/>
                    <a:pt x="1516" y="5841"/>
                    <a:pt x="2944" y="5841"/>
                  </a:cubicBezTo>
                  <a:cubicBezTo>
                    <a:pt x="3588" y="5841"/>
                    <a:pt x="4245" y="5625"/>
                    <a:pt x="4804" y="5148"/>
                  </a:cubicBezTo>
                  <a:cubicBezTo>
                    <a:pt x="6639" y="3614"/>
                    <a:pt x="5972" y="678"/>
                    <a:pt x="3670" y="111"/>
                  </a:cubicBezTo>
                  <a:cubicBezTo>
                    <a:pt x="3503" y="44"/>
                    <a:pt x="3337" y="11"/>
                    <a:pt x="3170" y="11"/>
                  </a:cubicBezTo>
                  <a:cubicBezTo>
                    <a:pt x="3086" y="4"/>
                    <a:pt x="3003" y="1"/>
                    <a:pt x="29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35"/>
          <p:cNvSpPr txBox="1"/>
          <p:nvPr>
            <p:ph type="title"/>
          </p:nvPr>
        </p:nvSpPr>
        <p:spPr>
          <a:xfrm>
            <a:off x="142650" y="406425"/>
            <a:ext cx="84195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t>PROPOSED SYSTEM FOR DR DETECTION</a:t>
            </a:r>
            <a:endParaRPr sz="2600"/>
          </a:p>
          <a:p>
            <a:pPr indent="0" lvl="0" marL="0" rtl="0" algn="l">
              <a:spcBef>
                <a:spcPts val="0"/>
              </a:spcBef>
              <a:spcAft>
                <a:spcPts val="0"/>
              </a:spcAft>
              <a:buNone/>
            </a:pPr>
            <a:r>
              <a:t/>
            </a:r>
            <a:endParaRPr/>
          </a:p>
        </p:txBody>
      </p:sp>
      <p:cxnSp>
        <p:nvCxnSpPr>
          <p:cNvPr id="726" name="Google Shape;726;p35"/>
          <p:cNvCxnSpPr>
            <a:stCxn id="727" idx="6"/>
            <a:endCxn id="728" idx="2"/>
          </p:cNvCxnSpPr>
          <p:nvPr/>
        </p:nvCxnSpPr>
        <p:spPr>
          <a:xfrm>
            <a:off x="2094300" y="2801850"/>
            <a:ext cx="693600" cy="0"/>
          </a:xfrm>
          <a:prstGeom prst="straightConnector1">
            <a:avLst/>
          </a:prstGeom>
          <a:noFill/>
          <a:ln cap="flat" cmpd="sng" w="38100">
            <a:solidFill>
              <a:schemeClr val="lt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729" name="Google Shape;729;p35"/>
          <p:cNvSpPr txBox="1"/>
          <p:nvPr/>
        </p:nvSpPr>
        <p:spPr>
          <a:xfrm>
            <a:off x="4546341" y="1414974"/>
            <a:ext cx="1814100" cy="73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estrial"/>
              <a:ea typeface="Questrial"/>
              <a:cs typeface="Questrial"/>
              <a:sym typeface="Questrial"/>
            </a:endParaRPr>
          </a:p>
        </p:txBody>
      </p:sp>
      <p:sp>
        <p:nvSpPr>
          <p:cNvPr id="730" name="Google Shape;730;p35"/>
          <p:cNvSpPr txBox="1"/>
          <p:nvPr/>
        </p:nvSpPr>
        <p:spPr>
          <a:xfrm>
            <a:off x="1003400" y="1414974"/>
            <a:ext cx="1814100" cy="73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a:solidFill>
                <a:schemeClr val="dk1"/>
              </a:solidFill>
              <a:latin typeface="Questrial"/>
              <a:ea typeface="Questrial"/>
              <a:cs typeface="Questrial"/>
              <a:sym typeface="Questrial"/>
            </a:endParaRPr>
          </a:p>
          <a:p>
            <a:pPr indent="0" lvl="0" marL="0" rtl="0" algn="ctr">
              <a:spcBef>
                <a:spcPts val="0"/>
              </a:spcBef>
              <a:spcAft>
                <a:spcPts val="0"/>
              </a:spcAft>
              <a:buClr>
                <a:srgbClr val="000000"/>
              </a:buClr>
              <a:buSzPts val="1100"/>
              <a:buFont typeface="Arial"/>
              <a:buNone/>
            </a:pPr>
            <a:r>
              <a:t/>
            </a:r>
            <a:endParaRPr>
              <a:solidFill>
                <a:schemeClr val="dk1"/>
              </a:solidFill>
              <a:latin typeface="Questrial"/>
              <a:ea typeface="Questrial"/>
              <a:cs typeface="Questrial"/>
              <a:sym typeface="Questrial"/>
            </a:endParaRPr>
          </a:p>
        </p:txBody>
      </p:sp>
      <p:sp>
        <p:nvSpPr>
          <p:cNvPr id="731" name="Google Shape;731;p35"/>
          <p:cNvSpPr txBox="1"/>
          <p:nvPr/>
        </p:nvSpPr>
        <p:spPr>
          <a:xfrm>
            <a:off x="2777767" y="3705150"/>
            <a:ext cx="1814100" cy="73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estrial"/>
              <a:ea typeface="Questrial"/>
              <a:cs typeface="Questrial"/>
              <a:sym typeface="Questrial"/>
            </a:endParaRPr>
          </a:p>
        </p:txBody>
      </p:sp>
      <p:sp>
        <p:nvSpPr>
          <p:cNvPr id="732" name="Google Shape;732;p35"/>
          <p:cNvSpPr txBox="1"/>
          <p:nvPr/>
        </p:nvSpPr>
        <p:spPr>
          <a:xfrm>
            <a:off x="6326500" y="3705150"/>
            <a:ext cx="1814100" cy="73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a:solidFill>
                <a:schemeClr val="dk1"/>
              </a:solidFill>
              <a:latin typeface="Questrial"/>
              <a:ea typeface="Questrial"/>
              <a:cs typeface="Questrial"/>
              <a:sym typeface="Questrial"/>
            </a:endParaRPr>
          </a:p>
        </p:txBody>
      </p:sp>
      <p:sp>
        <p:nvSpPr>
          <p:cNvPr id="733" name="Google Shape;733;p35"/>
          <p:cNvSpPr txBox="1"/>
          <p:nvPr/>
        </p:nvSpPr>
        <p:spPr>
          <a:xfrm>
            <a:off x="1190050" y="1110713"/>
            <a:ext cx="15075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Righteous"/>
              <a:ea typeface="Righteous"/>
              <a:cs typeface="Righteous"/>
              <a:sym typeface="Righteous"/>
            </a:endParaRPr>
          </a:p>
        </p:txBody>
      </p:sp>
      <p:sp>
        <p:nvSpPr>
          <p:cNvPr id="734" name="Google Shape;734;p35"/>
          <p:cNvSpPr txBox="1"/>
          <p:nvPr/>
        </p:nvSpPr>
        <p:spPr>
          <a:xfrm>
            <a:off x="4703097" y="1110725"/>
            <a:ext cx="15075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Righteous"/>
              <a:ea typeface="Righteous"/>
              <a:cs typeface="Righteous"/>
              <a:sym typeface="Righteous"/>
            </a:endParaRPr>
          </a:p>
        </p:txBody>
      </p:sp>
      <p:sp>
        <p:nvSpPr>
          <p:cNvPr id="735" name="Google Shape;735;p35"/>
          <p:cNvSpPr txBox="1"/>
          <p:nvPr/>
        </p:nvSpPr>
        <p:spPr>
          <a:xfrm>
            <a:off x="6403600" y="3402775"/>
            <a:ext cx="16608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Righteous"/>
              <a:ea typeface="Righteous"/>
              <a:cs typeface="Righteous"/>
              <a:sym typeface="Righteous"/>
            </a:endParaRPr>
          </a:p>
        </p:txBody>
      </p:sp>
      <p:cxnSp>
        <p:nvCxnSpPr>
          <p:cNvPr id="736" name="Google Shape;736;p35"/>
          <p:cNvCxnSpPr>
            <a:stCxn id="728" idx="6"/>
            <a:endCxn id="737" idx="2"/>
          </p:cNvCxnSpPr>
          <p:nvPr/>
        </p:nvCxnSpPr>
        <p:spPr>
          <a:xfrm>
            <a:off x="4564350" y="2801850"/>
            <a:ext cx="615000" cy="0"/>
          </a:xfrm>
          <a:prstGeom prst="straightConnector1">
            <a:avLst/>
          </a:prstGeom>
          <a:noFill/>
          <a:ln cap="flat" cmpd="sng" w="38100">
            <a:solidFill>
              <a:schemeClr val="lt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38" name="Google Shape;738;p35"/>
          <p:cNvCxnSpPr>
            <a:stCxn id="737" idx="6"/>
            <a:endCxn id="739" idx="2"/>
          </p:cNvCxnSpPr>
          <p:nvPr/>
        </p:nvCxnSpPr>
        <p:spPr>
          <a:xfrm>
            <a:off x="6724075" y="2801850"/>
            <a:ext cx="594300" cy="0"/>
          </a:xfrm>
          <a:prstGeom prst="straightConnector1">
            <a:avLst/>
          </a:prstGeom>
          <a:noFill/>
          <a:ln cap="flat" cmpd="sng" w="38100">
            <a:solidFill>
              <a:schemeClr val="lt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727" name="Google Shape;727;p35"/>
          <p:cNvSpPr/>
          <p:nvPr/>
        </p:nvSpPr>
        <p:spPr>
          <a:xfrm>
            <a:off x="317700" y="2328000"/>
            <a:ext cx="1776600" cy="947700"/>
          </a:xfrm>
          <a:prstGeom prst="ellipse">
            <a:avLst/>
          </a:prstGeom>
          <a:solidFill>
            <a:schemeClr val="accent5"/>
          </a:solid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Righteous"/>
                <a:ea typeface="Righteous"/>
                <a:cs typeface="Righteous"/>
                <a:sym typeface="Righteous"/>
              </a:rPr>
              <a:t>DATA</a:t>
            </a:r>
            <a:endParaRPr b="1" sz="1200">
              <a:latin typeface="Righteous"/>
              <a:ea typeface="Righteous"/>
              <a:cs typeface="Righteous"/>
              <a:sym typeface="Righteous"/>
            </a:endParaRPr>
          </a:p>
          <a:p>
            <a:pPr indent="0" lvl="0" marL="0" rtl="0" algn="ctr">
              <a:spcBef>
                <a:spcPts val="0"/>
              </a:spcBef>
              <a:spcAft>
                <a:spcPts val="0"/>
              </a:spcAft>
              <a:buNone/>
            </a:pPr>
            <a:r>
              <a:rPr b="1" lang="en" sz="1200">
                <a:latin typeface="Righteous"/>
                <a:ea typeface="Righteous"/>
                <a:cs typeface="Righteous"/>
                <a:sym typeface="Righteous"/>
              </a:rPr>
              <a:t>ACQUISITION</a:t>
            </a:r>
            <a:endParaRPr b="1" sz="1200">
              <a:latin typeface="Righteous"/>
              <a:ea typeface="Righteous"/>
              <a:cs typeface="Righteous"/>
              <a:sym typeface="Righteous"/>
            </a:endParaRPr>
          </a:p>
        </p:txBody>
      </p:sp>
      <p:sp>
        <p:nvSpPr>
          <p:cNvPr id="739" name="Google Shape;739;p35"/>
          <p:cNvSpPr/>
          <p:nvPr/>
        </p:nvSpPr>
        <p:spPr>
          <a:xfrm>
            <a:off x="7318225" y="2328000"/>
            <a:ext cx="1544700" cy="947700"/>
          </a:xfrm>
          <a:prstGeom prst="ellipse">
            <a:avLst/>
          </a:prstGeom>
          <a:solidFill>
            <a:schemeClr val="lt2"/>
          </a:solid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Righteous"/>
                <a:ea typeface="Righteous"/>
                <a:cs typeface="Righteous"/>
                <a:sym typeface="Righteous"/>
              </a:rPr>
              <a:t>CLASSIFY &amp;</a:t>
            </a:r>
            <a:endParaRPr b="1" sz="1100">
              <a:latin typeface="Righteous"/>
              <a:ea typeface="Righteous"/>
              <a:cs typeface="Righteous"/>
              <a:sym typeface="Righteous"/>
            </a:endParaRPr>
          </a:p>
          <a:p>
            <a:pPr indent="0" lvl="0" marL="0" rtl="0" algn="ctr">
              <a:spcBef>
                <a:spcPts val="0"/>
              </a:spcBef>
              <a:spcAft>
                <a:spcPts val="0"/>
              </a:spcAft>
              <a:buNone/>
            </a:pPr>
            <a:r>
              <a:rPr b="1" lang="en" sz="1100">
                <a:latin typeface="Righteous"/>
                <a:ea typeface="Righteous"/>
                <a:cs typeface="Righteous"/>
                <a:sym typeface="Righteous"/>
              </a:rPr>
              <a:t> OUTPUT</a:t>
            </a:r>
            <a:endParaRPr b="1" sz="1100">
              <a:latin typeface="Righteous"/>
              <a:ea typeface="Righteous"/>
              <a:cs typeface="Righteous"/>
              <a:sym typeface="Righteous"/>
            </a:endParaRPr>
          </a:p>
        </p:txBody>
      </p:sp>
      <p:sp>
        <p:nvSpPr>
          <p:cNvPr id="737" name="Google Shape;737;p35"/>
          <p:cNvSpPr/>
          <p:nvPr/>
        </p:nvSpPr>
        <p:spPr>
          <a:xfrm>
            <a:off x="5179375" y="2328000"/>
            <a:ext cx="1544700" cy="947700"/>
          </a:xfrm>
          <a:prstGeom prst="ellipse">
            <a:avLst/>
          </a:prstGeom>
          <a:solidFill>
            <a:schemeClr val="accent3"/>
          </a:solid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Righteous"/>
                <a:ea typeface="Righteous"/>
                <a:cs typeface="Righteous"/>
                <a:sym typeface="Righteous"/>
              </a:rPr>
              <a:t>FEATURE EXTRACTION</a:t>
            </a:r>
            <a:endParaRPr b="1" sz="1100">
              <a:latin typeface="Righteous"/>
              <a:ea typeface="Righteous"/>
              <a:cs typeface="Righteous"/>
              <a:sym typeface="Righteous"/>
            </a:endParaRPr>
          </a:p>
        </p:txBody>
      </p:sp>
      <p:sp>
        <p:nvSpPr>
          <p:cNvPr id="728" name="Google Shape;728;p35"/>
          <p:cNvSpPr/>
          <p:nvPr/>
        </p:nvSpPr>
        <p:spPr>
          <a:xfrm>
            <a:off x="2787750" y="2328000"/>
            <a:ext cx="1776600" cy="947700"/>
          </a:xfrm>
          <a:prstGeom prst="ellipse">
            <a:avLst/>
          </a:prstGeom>
          <a:solidFill>
            <a:schemeClr val="accent4"/>
          </a:solid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Righteous"/>
                <a:ea typeface="Righteous"/>
                <a:cs typeface="Righteous"/>
                <a:sym typeface="Righteous"/>
              </a:rPr>
              <a:t>IMAGE</a:t>
            </a:r>
            <a:endParaRPr b="1" sz="1200">
              <a:latin typeface="Righteous"/>
              <a:ea typeface="Righteous"/>
              <a:cs typeface="Righteous"/>
              <a:sym typeface="Righteous"/>
            </a:endParaRPr>
          </a:p>
          <a:p>
            <a:pPr indent="0" lvl="0" marL="0" rtl="0" algn="ctr">
              <a:spcBef>
                <a:spcPts val="0"/>
              </a:spcBef>
              <a:spcAft>
                <a:spcPts val="0"/>
              </a:spcAft>
              <a:buNone/>
            </a:pPr>
            <a:r>
              <a:rPr b="1" lang="en" sz="1200">
                <a:latin typeface="Righteous"/>
                <a:ea typeface="Righteous"/>
                <a:cs typeface="Righteous"/>
                <a:sym typeface="Righteous"/>
              </a:rPr>
              <a:t>PRE-</a:t>
            </a:r>
            <a:endParaRPr b="1" sz="1200">
              <a:latin typeface="Righteous"/>
              <a:ea typeface="Righteous"/>
              <a:cs typeface="Righteous"/>
              <a:sym typeface="Righteous"/>
            </a:endParaRPr>
          </a:p>
          <a:p>
            <a:pPr indent="0" lvl="0" marL="0" rtl="0" algn="ctr">
              <a:spcBef>
                <a:spcPts val="0"/>
              </a:spcBef>
              <a:spcAft>
                <a:spcPts val="0"/>
              </a:spcAft>
              <a:buNone/>
            </a:pPr>
            <a:r>
              <a:rPr b="1" lang="en" sz="1200">
                <a:latin typeface="Righteous"/>
                <a:ea typeface="Righteous"/>
                <a:cs typeface="Righteous"/>
                <a:sym typeface="Righteous"/>
              </a:rPr>
              <a:t>PROCESSING</a:t>
            </a:r>
            <a:endParaRPr b="1" sz="1200">
              <a:latin typeface="Righteous"/>
              <a:ea typeface="Righteous"/>
              <a:cs typeface="Righteous"/>
              <a:sym typeface="Righteous"/>
            </a:endParaRPr>
          </a:p>
        </p:txBody>
      </p:sp>
      <p:grpSp>
        <p:nvGrpSpPr>
          <p:cNvPr id="740" name="Google Shape;740;p35"/>
          <p:cNvGrpSpPr/>
          <p:nvPr/>
        </p:nvGrpSpPr>
        <p:grpSpPr>
          <a:xfrm>
            <a:off x="228184" y="4043790"/>
            <a:ext cx="1254346" cy="809661"/>
            <a:chOff x="228184" y="4043790"/>
            <a:chExt cx="1254346" cy="809661"/>
          </a:xfrm>
        </p:grpSpPr>
        <p:sp>
          <p:nvSpPr>
            <p:cNvPr id="741" name="Google Shape;741;p35"/>
            <p:cNvSpPr/>
            <p:nvPr/>
          </p:nvSpPr>
          <p:spPr>
            <a:xfrm rot="-902278">
              <a:off x="273891" y="4202170"/>
              <a:ext cx="1160963" cy="505559"/>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5"/>
            <p:cNvSpPr/>
            <p:nvPr/>
          </p:nvSpPr>
          <p:spPr>
            <a:xfrm rot="-902278">
              <a:off x="604792" y="4320030"/>
              <a:ext cx="4040" cy="456"/>
            </a:xfrm>
            <a:custGeom>
              <a:rect b="b" l="l" r="r" t="t"/>
              <a:pathLst>
                <a:path extrusionOk="0" h="34" w="301">
                  <a:moveTo>
                    <a:pt x="0" y="34"/>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5"/>
            <p:cNvSpPr/>
            <p:nvPr/>
          </p:nvSpPr>
          <p:spPr>
            <a:xfrm rot="-902278">
              <a:off x="621511" y="4313276"/>
              <a:ext cx="3597" cy="456"/>
            </a:xfrm>
            <a:custGeom>
              <a:rect b="b" l="l" r="r" t="t"/>
              <a:pathLst>
                <a:path extrusionOk="0" h="34" w="268">
                  <a:moveTo>
                    <a:pt x="1" y="34"/>
                  </a:moveTo>
                  <a:lnTo>
                    <a:pt x="268"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5"/>
            <p:cNvSpPr/>
            <p:nvPr/>
          </p:nvSpPr>
          <p:spPr>
            <a:xfrm rot="-902278">
              <a:off x="639946" y="4305884"/>
              <a:ext cx="4483" cy="470"/>
            </a:xfrm>
            <a:custGeom>
              <a:rect b="b" l="l" r="r" t="t"/>
              <a:pathLst>
                <a:path extrusionOk="0" h="35" w="334">
                  <a:moveTo>
                    <a:pt x="0" y="34"/>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rot="-902278">
              <a:off x="590248" y="4322924"/>
              <a:ext cx="15234" cy="2255"/>
            </a:xfrm>
            <a:custGeom>
              <a:rect b="b" l="l" r="r" t="t"/>
              <a:pathLst>
                <a:path extrusionOk="0" h="168" w="1135">
                  <a:moveTo>
                    <a:pt x="0" y="167"/>
                  </a:moveTo>
                  <a:lnTo>
                    <a:pt x="1134" y="1"/>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rot="-902278">
              <a:off x="624583" y="4309401"/>
              <a:ext cx="16133" cy="1799"/>
            </a:xfrm>
            <a:custGeom>
              <a:rect b="b" l="l" r="r" t="t"/>
              <a:pathLst>
                <a:path extrusionOk="0" h="134" w="1202">
                  <a:moveTo>
                    <a:pt x="1" y="134"/>
                  </a:moveTo>
                  <a:lnTo>
                    <a:pt x="1201"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p:nvPr/>
          </p:nvSpPr>
          <p:spPr>
            <a:xfrm rot="-902278">
              <a:off x="614701" y="4315091"/>
              <a:ext cx="7181" cy="913"/>
            </a:xfrm>
            <a:custGeom>
              <a:rect b="b" l="l" r="r" t="t"/>
              <a:pathLst>
                <a:path extrusionOk="0" h="68" w="535">
                  <a:moveTo>
                    <a:pt x="535" y="1"/>
                  </a:moveTo>
                  <a:lnTo>
                    <a:pt x="1" y="68"/>
                  </a:lnTo>
                  <a:lnTo>
                    <a:pt x="1" y="68"/>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rot="-902278">
              <a:off x="275861" y="4205938"/>
              <a:ext cx="1160963" cy="505559"/>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rot="-902278">
              <a:off x="606762" y="4323798"/>
              <a:ext cx="4040" cy="456"/>
            </a:xfrm>
            <a:custGeom>
              <a:rect b="b" l="l" r="r" t="t"/>
              <a:pathLst>
                <a:path extrusionOk="0" h="34" w="301">
                  <a:moveTo>
                    <a:pt x="0" y="34"/>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rot="-902278">
              <a:off x="623481" y="4317044"/>
              <a:ext cx="3597" cy="456"/>
            </a:xfrm>
            <a:custGeom>
              <a:rect b="b" l="l" r="r" t="t"/>
              <a:pathLst>
                <a:path extrusionOk="0" h="34" w="268">
                  <a:moveTo>
                    <a:pt x="1" y="34"/>
                  </a:moveTo>
                  <a:lnTo>
                    <a:pt x="268"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rot="-902278">
              <a:off x="641916" y="4309651"/>
              <a:ext cx="4483" cy="470"/>
            </a:xfrm>
            <a:custGeom>
              <a:rect b="b" l="l" r="r" t="t"/>
              <a:pathLst>
                <a:path extrusionOk="0" h="35" w="334">
                  <a:moveTo>
                    <a:pt x="0" y="34"/>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rot="-902278">
              <a:off x="330807" y="4269992"/>
              <a:ext cx="1056646" cy="393001"/>
            </a:xfrm>
            <a:custGeom>
              <a:rect b="b" l="l" r="r" t="t"/>
              <a:pathLst>
                <a:path extrusionOk="0" h="29280" w="78724">
                  <a:moveTo>
                    <a:pt x="21016" y="0"/>
                  </a:moveTo>
                  <a:lnTo>
                    <a:pt x="1" y="5471"/>
                  </a:lnTo>
                  <a:cubicBezTo>
                    <a:pt x="1" y="5471"/>
                    <a:pt x="5338" y="26453"/>
                    <a:pt x="31924" y="28954"/>
                  </a:cubicBezTo>
                  <a:cubicBezTo>
                    <a:pt x="34316" y="29182"/>
                    <a:pt x="37718" y="29280"/>
                    <a:pt x="41611" y="29280"/>
                  </a:cubicBezTo>
                  <a:cubicBezTo>
                    <a:pt x="56554" y="29280"/>
                    <a:pt x="78724" y="27838"/>
                    <a:pt x="78724" y="26753"/>
                  </a:cubicBezTo>
                  <a:cubicBezTo>
                    <a:pt x="78724" y="26753"/>
                    <a:pt x="74821" y="15411"/>
                    <a:pt x="68817" y="10074"/>
                  </a:cubicBezTo>
                  <a:cubicBezTo>
                    <a:pt x="65881" y="7506"/>
                    <a:pt x="63947" y="5671"/>
                    <a:pt x="58676" y="3469"/>
                  </a:cubicBezTo>
                  <a:lnTo>
                    <a:pt x="58676" y="3469"/>
                  </a:lnTo>
                  <a:cubicBezTo>
                    <a:pt x="61663" y="16256"/>
                    <a:pt x="51824" y="28144"/>
                    <a:pt x="39146" y="28144"/>
                  </a:cubicBezTo>
                  <a:cubicBezTo>
                    <a:pt x="38231" y="28144"/>
                    <a:pt x="37301" y="28082"/>
                    <a:pt x="36360" y="27954"/>
                  </a:cubicBezTo>
                  <a:cubicBezTo>
                    <a:pt x="25386" y="26453"/>
                    <a:pt x="18247" y="16512"/>
                    <a:pt x="19748" y="5538"/>
                  </a:cubicBezTo>
                  <a:cubicBezTo>
                    <a:pt x="20082" y="3670"/>
                    <a:pt x="20482" y="1802"/>
                    <a:pt x="21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rot="-902278">
              <a:off x="592218" y="4326692"/>
              <a:ext cx="15234" cy="2255"/>
            </a:xfrm>
            <a:custGeom>
              <a:rect b="b" l="l" r="r" t="t"/>
              <a:pathLst>
                <a:path extrusionOk="0" h="168" w="1135">
                  <a:moveTo>
                    <a:pt x="0" y="167"/>
                  </a:moveTo>
                  <a:lnTo>
                    <a:pt x="1134" y="1"/>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rot="-902278">
              <a:off x="626553" y="4313169"/>
              <a:ext cx="16133" cy="1799"/>
            </a:xfrm>
            <a:custGeom>
              <a:rect b="b" l="l" r="r" t="t"/>
              <a:pathLst>
                <a:path extrusionOk="0" h="134" w="1202">
                  <a:moveTo>
                    <a:pt x="1" y="134"/>
                  </a:moveTo>
                  <a:lnTo>
                    <a:pt x="1201"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rot="-902278">
              <a:off x="616671" y="4318859"/>
              <a:ext cx="7181" cy="913"/>
            </a:xfrm>
            <a:custGeom>
              <a:rect b="b" l="l" r="r" t="t"/>
              <a:pathLst>
                <a:path extrusionOk="0" h="68" w="535">
                  <a:moveTo>
                    <a:pt x="535" y="1"/>
                  </a:moveTo>
                  <a:lnTo>
                    <a:pt x="1" y="68"/>
                  </a:lnTo>
                  <a:lnTo>
                    <a:pt x="1" y="68"/>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rot="-902278">
              <a:off x="645792" y="4305610"/>
              <a:ext cx="16590" cy="1356"/>
            </a:xfrm>
            <a:custGeom>
              <a:rect b="b" l="l" r="r" t="t"/>
              <a:pathLst>
                <a:path extrusionOk="0" h="101" w="1236">
                  <a:moveTo>
                    <a:pt x="1" y="101"/>
                  </a:moveTo>
                  <a:lnTo>
                    <a:pt x="1235"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rot="-4697230">
              <a:off x="540610" y="4095617"/>
              <a:ext cx="568947" cy="568947"/>
            </a:xfrm>
            <a:prstGeom prst="chord">
              <a:avLst>
                <a:gd fmla="val 3127025" name="adj1"/>
                <a:gd fmla="val 15684363" name="adj2"/>
              </a:avLst>
            </a:pr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rot="-902373">
              <a:off x="547955" y="4261342"/>
              <a:ext cx="534479" cy="120957"/>
            </a:xfrm>
            <a:custGeom>
              <a:rect b="b" l="l" r="r" t="t"/>
              <a:pathLst>
                <a:path extrusionOk="0" h="4838" w="21378">
                  <a:moveTo>
                    <a:pt x="310" y="994"/>
                  </a:moveTo>
                  <a:lnTo>
                    <a:pt x="6559" y="0"/>
                  </a:lnTo>
                  <a:lnTo>
                    <a:pt x="12725" y="296"/>
                  </a:lnTo>
                  <a:lnTo>
                    <a:pt x="17101" y="691"/>
                  </a:lnTo>
                  <a:lnTo>
                    <a:pt x="21378" y="1975"/>
                  </a:lnTo>
                  <a:lnTo>
                    <a:pt x="20781" y="4838"/>
                  </a:lnTo>
                  <a:lnTo>
                    <a:pt x="0" y="2327"/>
                  </a:lnTo>
                  <a:close/>
                </a:path>
              </a:pathLst>
            </a:custGeom>
            <a:solidFill>
              <a:schemeClr val="dk2"/>
            </a:solidFill>
            <a:ln>
              <a:noFill/>
            </a:ln>
          </p:spPr>
        </p:sp>
        <p:sp>
          <p:nvSpPr>
            <p:cNvPr id="759" name="Google Shape;759;p35"/>
            <p:cNvSpPr/>
            <p:nvPr/>
          </p:nvSpPr>
          <p:spPr>
            <a:xfrm rot="-902278">
              <a:off x="309700" y="4235490"/>
              <a:ext cx="1103207" cy="443696"/>
            </a:xfrm>
            <a:custGeom>
              <a:rect b="b" l="l" r="r" t="t"/>
              <a:pathLst>
                <a:path extrusionOk="0" h="33057" w="82193">
                  <a:moveTo>
                    <a:pt x="36147" y="2494"/>
                  </a:moveTo>
                  <a:cubicBezTo>
                    <a:pt x="41129" y="2494"/>
                    <a:pt x="46095" y="3077"/>
                    <a:pt x="50971" y="4207"/>
                  </a:cubicBezTo>
                  <a:cubicBezTo>
                    <a:pt x="57876" y="5874"/>
                    <a:pt x="63980" y="8676"/>
                    <a:pt x="69317" y="13380"/>
                  </a:cubicBezTo>
                  <a:cubicBezTo>
                    <a:pt x="72953" y="16682"/>
                    <a:pt x="75355" y="21185"/>
                    <a:pt x="77323" y="25589"/>
                  </a:cubicBezTo>
                  <a:cubicBezTo>
                    <a:pt x="77656" y="26356"/>
                    <a:pt x="77990" y="27090"/>
                    <a:pt x="78290" y="27857"/>
                  </a:cubicBezTo>
                  <a:cubicBezTo>
                    <a:pt x="78357" y="27990"/>
                    <a:pt x="78390" y="28224"/>
                    <a:pt x="78457" y="28457"/>
                  </a:cubicBezTo>
                  <a:lnTo>
                    <a:pt x="78390" y="28457"/>
                  </a:lnTo>
                  <a:cubicBezTo>
                    <a:pt x="71519" y="29892"/>
                    <a:pt x="64113" y="29825"/>
                    <a:pt x="57108" y="30125"/>
                  </a:cubicBezTo>
                  <a:cubicBezTo>
                    <a:pt x="52756" y="30300"/>
                    <a:pt x="48222" y="30531"/>
                    <a:pt x="43681" y="30531"/>
                  </a:cubicBezTo>
                  <a:cubicBezTo>
                    <a:pt x="30924" y="30531"/>
                    <a:pt x="18111" y="28713"/>
                    <a:pt x="9107" y="18750"/>
                  </a:cubicBezTo>
                  <a:cubicBezTo>
                    <a:pt x="6572" y="15948"/>
                    <a:pt x="4171" y="12446"/>
                    <a:pt x="2970" y="8743"/>
                  </a:cubicBezTo>
                  <a:lnTo>
                    <a:pt x="21450" y="3973"/>
                  </a:lnTo>
                  <a:cubicBezTo>
                    <a:pt x="25186" y="3006"/>
                    <a:pt x="29122" y="2739"/>
                    <a:pt x="32991" y="2572"/>
                  </a:cubicBezTo>
                  <a:cubicBezTo>
                    <a:pt x="34043" y="2520"/>
                    <a:pt x="35095" y="2494"/>
                    <a:pt x="36147" y="2494"/>
                  </a:cubicBezTo>
                  <a:close/>
                  <a:moveTo>
                    <a:pt x="35831" y="1"/>
                  </a:moveTo>
                  <a:cubicBezTo>
                    <a:pt x="31213" y="1"/>
                    <a:pt x="26339" y="266"/>
                    <a:pt x="21850" y="1271"/>
                  </a:cubicBezTo>
                  <a:cubicBezTo>
                    <a:pt x="18381" y="2038"/>
                    <a:pt x="14978" y="3039"/>
                    <a:pt x="11576" y="3906"/>
                  </a:cubicBezTo>
                  <a:lnTo>
                    <a:pt x="1068" y="6642"/>
                  </a:lnTo>
                  <a:cubicBezTo>
                    <a:pt x="401" y="6842"/>
                    <a:pt x="1" y="7509"/>
                    <a:pt x="168" y="8176"/>
                  </a:cubicBezTo>
                  <a:cubicBezTo>
                    <a:pt x="1168" y="12079"/>
                    <a:pt x="3470" y="15782"/>
                    <a:pt x="5939" y="18850"/>
                  </a:cubicBezTo>
                  <a:cubicBezTo>
                    <a:pt x="11843" y="26256"/>
                    <a:pt x="20549" y="30692"/>
                    <a:pt x="29789" y="32160"/>
                  </a:cubicBezTo>
                  <a:cubicBezTo>
                    <a:pt x="34070" y="32841"/>
                    <a:pt x="38437" y="33057"/>
                    <a:pt x="42810" y="33057"/>
                  </a:cubicBezTo>
                  <a:cubicBezTo>
                    <a:pt x="47434" y="33057"/>
                    <a:pt x="52065" y="32815"/>
                    <a:pt x="56608" y="32627"/>
                  </a:cubicBezTo>
                  <a:cubicBezTo>
                    <a:pt x="61245" y="32460"/>
                    <a:pt x="65881" y="32227"/>
                    <a:pt x="70485" y="31826"/>
                  </a:cubicBezTo>
                  <a:cubicBezTo>
                    <a:pt x="73420" y="31593"/>
                    <a:pt x="76522" y="31493"/>
                    <a:pt x="79391" y="30792"/>
                  </a:cubicBezTo>
                  <a:cubicBezTo>
                    <a:pt x="82193" y="30125"/>
                    <a:pt x="81092" y="28124"/>
                    <a:pt x="80258" y="26089"/>
                  </a:cubicBezTo>
                  <a:cubicBezTo>
                    <a:pt x="78057" y="20852"/>
                    <a:pt x="75321" y="15481"/>
                    <a:pt x="71085" y="11612"/>
                  </a:cubicBezTo>
                  <a:cubicBezTo>
                    <a:pt x="66582" y="7609"/>
                    <a:pt x="61245" y="4607"/>
                    <a:pt x="55507" y="2839"/>
                  </a:cubicBezTo>
                  <a:cubicBezTo>
                    <a:pt x="49403" y="971"/>
                    <a:pt x="43065" y="4"/>
                    <a:pt x="36694" y="4"/>
                  </a:cubicBezTo>
                  <a:cubicBezTo>
                    <a:pt x="36407" y="2"/>
                    <a:pt x="36120" y="1"/>
                    <a:pt x="35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rot="-902278">
              <a:off x="737073" y="4287517"/>
              <a:ext cx="208647" cy="198071"/>
            </a:xfrm>
            <a:custGeom>
              <a:rect b="b" l="l" r="r" t="t"/>
              <a:pathLst>
                <a:path extrusionOk="0" h="14757" w="15545">
                  <a:moveTo>
                    <a:pt x="7363" y="0"/>
                  </a:moveTo>
                  <a:cubicBezTo>
                    <a:pt x="5601" y="0"/>
                    <a:pt x="3838" y="634"/>
                    <a:pt x="2435" y="1902"/>
                  </a:cubicBezTo>
                  <a:cubicBezTo>
                    <a:pt x="2835" y="2669"/>
                    <a:pt x="3002" y="3537"/>
                    <a:pt x="2869" y="4404"/>
                  </a:cubicBezTo>
                  <a:cubicBezTo>
                    <a:pt x="2669" y="6005"/>
                    <a:pt x="1534" y="7339"/>
                    <a:pt x="0" y="7840"/>
                  </a:cubicBezTo>
                  <a:cubicBezTo>
                    <a:pt x="200" y="11342"/>
                    <a:pt x="2869" y="14211"/>
                    <a:pt x="6371" y="14678"/>
                  </a:cubicBezTo>
                  <a:cubicBezTo>
                    <a:pt x="6715" y="14730"/>
                    <a:pt x="7066" y="14756"/>
                    <a:pt x="7418" y="14756"/>
                  </a:cubicBezTo>
                  <a:cubicBezTo>
                    <a:pt x="8192" y="14756"/>
                    <a:pt x="8973" y="14630"/>
                    <a:pt x="9707" y="14378"/>
                  </a:cubicBezTo>
                  <a:cubicBezTo>
                    <a:pt x="9707" y="14211"/>
                    <a:pt x="9707" y="14044"/>
                    <a:pt x="9740" y="13877"/>
                  </a:cubicBezTo>
                  <a:cubicBezTo>
                    <a:pt x="9923" y="12417"/>
                    <a:pt x="11160" y="11345"/>
                    <a:pt x="12591" y="11345"/>
                  </a:cubicBezTo>
                  <a:cubicBezTo>
                    <a:pt x="12729" y="11345"/>
                    <a:pt x="12869" y="11355"/>
                    <a:pt x="13009" y="11376"/>
                  </a:cubicBezTo>
                  <a:cubicBezTo>
                    <a:pt x="13176" y="11376"/>
                    <a:pt x="13343" y="11409"/>
                    <a:pt x="13510" y="11476"/>
                  </a:cubicBezTo>
                  <a:cubicBezTo>
                    <a:pt x="15544" y="8373"/>
                    <a:pt x="14977" y="4237"/>
                    <a:pt x="12175" y="1802"/>
                  </a:cubicBezTo>
                  <a:cubicBezTo>
                    <a:pt x="10793" y="601"/>
                    <a:pt x="9079" y="0"/>
                    <a:pt x="7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rot="-902278">
              <a:off x="649846" y="4316929"/>
              <a:ext cx="119457" cy="111820"/>
            </a:xfrm>
            <a:custGeom>
              <a:rect b="b" l="l" r="r" t="t"/>
              <a:pathLst>
                <a:path extrusionOk="0" h="8331" w="8900">
                  <a:moveTo>
                    <a:pt x="4717" y="0"/>
                  </a:moveTo>
                  <a:cubicBezTo>
                    <a:pt x="2345" y="0"/>
                    <a:pt x="0" y="1978"/>
                    <a:pt x="527" y="4926"/>
                  </a:cubicBezTo>
                  <a:cubicBezTo>
                    <a:pt x="885" y="6884"/>
                    <a:pt x="2585" y="8331"/>
                    <a:pt x="4594" y="8331"/>
                  </a:cubicBezTo>
                  <a:cubicBezTo>
                    <a:pt x="4639" y="8331"/>
                    <a:pt x="4684" y="8330"/>
                    <a:pt x="4730" y="8329"/>
                  </a:cubicBezTo>
                  <a:cubicBezTo>
                    <a:pt x="6764" y="8295"/>
                    <a:pt x="8499" y="6761"/>
                    <a:pt x="8766" y="4726"/>
                  </a:cubicBezTo>
                  <a:cubicBezTo>
                    <a:pt x="8899" y="3859"/>
                    <a:pt x="8732" y="2991"/>
                    <a:pt x="8332" y="2224"/>
                  </a:cubicBezTo>
                  <a:cubicBezTo>
                    <a:pt x="7496" y="675"/>
                    <a:pt x="6102" y="0"/>
                    <a:pt x="4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rot="-902278">
              <a:off x="889001" y="4418540"/>
              <a:ext cx="88224" cy="78654"/>
            </a:xfrm>
            <a:custGeom>
              <a:rect b="b" l="l" r="r" t="t"/>
              <a:pathLst>
                <a:path extrusionOk="0" h="5860" w="6573">
                  <a:moveTo>
                    <a:pt x="2928" y="0"/>
                  </a:moveTo>
                  <a:cubicBezTo>
                    <a:pt x="1479" y="0"/>
                    <a:pt x="219" y="1051"/>
                    <a:pt x="34" y="2525"/>
                  </a:cubicBezTo>
                  <a:cubicBezTo>
                    <a:pt x="1" y="2692"/>
                    <a:pt x="1" y="2859"/>
                    <a:pt x="1" y="3026"/>
                  </a:cubicBezTo>
                  <a:cubicBezTo>
                    <a:pt x="49" y="4714"/>
                    <a:pt x="1451" y="5859"/>
                    <a:pt x="2930" y="5859"/>
                  </a:cubicBezTo>
                  <a:cubicBezTo>
                    <a:pt x="3526" y="5859"/>
                    <a:pt x="4134" y="5673"/>
                    <a:pt x="4671" y="5261"/>
                  </a:cubicBezTo>
                  <a:cubicBezTo>
                    <a:pt x="6572" y="3826"/>
                    <a:pt x="6039" y="858"/>
                    <a:pt x="3770" y="157"/>
                  </a:cubicBezTo>
                  <a:lnTo>
                    <a:pt x="3804" y="157"/>
                  </a:lnTo>
                  <a:cubicBezTo>
                    <a:pt x="3637" y="90"/>
                    <a:pt x="3470" y="57"/>
                    <a:pt x="3303" y="24"/>
                  </a:cubicBezTo>
                  <a:cubicBezTo>
                    <a:pt x="3177" y="8"/>
                    <a:pt x="3052" y="0"/>
                    <a:pt x="2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35"/>
          <p:cNvGrpSpPr/>
          <p:nvPr/>
        </p:nvGrpSpPr>
        <p:grpSpPr>
          <a:xfrm>
            <a:off x="33284" y="1158402"/>
            <a:ext cx="970119" cy="648677"/>
            <a:chOff x="33284" y="1158402"/>
            <a:chExt cx="970119" cy="648677"/>
          </a:xfrm>
        </p:grpSpPr>
        <p:sp>
          <p:nvSpPr>
            <p:cNvPr id="764" name="Google Shape;764;p35"/>
            <p:cNvSpPr/>
            <p:nvPr/>
          </p:nvSpPr>
          <p:spPr>
            <a:xfrm rot="-512230">
              <a:off x="66910" y="1222535"/>
              <a:ext cx="902867" cy="520412"/>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rot="-512230">
              <a:off x="66910" y="1222535"/>
              <a:ext cx="902867" cy="520412"/>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rot="-512230">
              <a:off x="109131" y="1265842"/>
              <a:ext cx="726002" cy="336815"/>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rot="-512230">
              <a:off x="779011" y="1261141"/>
              <a:ext cx="124632" cy="72043"/>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rot="-512230">
              <a:off x="744730" y="1342401"/>
              <a:ext cx="116244" cy="84718"/>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rot="-512230">
              <a:off x="701188" y="1416479"/>
              <a:ext cx="106633" cy="90445"/>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5"/>
            <p:cNvSpPr/>
            <p:nvPr/>
          </p:nvSpPr>
          <p:spPr>
            <a:xfrm rot="-512230">
              <a:off x="649178" y="1490994"/>
              <a:ext cx="85430" cy="105116"/>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rot="-512230">
              <a:off x="586810" y="1541056"/>
              <a:ext cx="63810" cy="115578"/>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rot="-512230">
              <a:off x="126892" y="1563501"/>
              <a:ext cx="78512" cy="115099"/>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rot="-512230">
              <a:off x="225387" y="1588326"/>
              <a:ext cx="62386" cy="120005"/>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rot="-512230">
              <a:off x="321218" y="1601635"/>
              <a:ext cx="50438" cy="118813"/>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rot="-512230">
              <a:off x="433643" y="1595487"/>
              <a:ext cx="26867" cy="121336"/>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rot="-512230">
              <a:off x="509471" y="1573628"/>
              <a:ext cx="52775" cy="117358"/>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35"/>
          <p:cNvGrpSpPr/>
          <p:nvPr/>
        </p:nvGrpSpPr>
        <p:grpSpPr>
          <a:xfrm>
            <a:off x="7534313" y="393300"/>
            <a:ext cx="1403048" cy="1420827"/>
            <a:chOff x="7534313" y="393300"/>
            <a:chExt cx="1403048" cy="1420827"/>
          </a:xfrm>
        </p:grpSpPr>
        <p:sp>
          <p:nvSpPr>
            <p:cNvPr id="778" name="Google Shape;778;p35"/>
            <p:cNvSpPr/>
            <p:nvPr/>
          </p:nvSpPr>
          <p:spPr>
            <a:xfrm rot="1820504">
              <a:off x="7747228" y="579189"/>
              <a:ext cx="991025" cy="1057017"/>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38100">
              <a:solidFill>
                <a:srgbClr val="FFFFFF"/>
              </a:solidFill>
              <a:prstDash val="solid"/>
              <a:miter lim="33357"/>
              <a:headEnd len="sm" w="sm" type="none"/>
              <a:tailEnd len="sm" w="sm" type="none"/>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rot="1820504">
              <a:off x="7733421" y="571220"/>
              <a:ext cx="991025" cy="1057017"/>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762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rot="1820504">
              <a:off x="7716814" y="848574"/>
              <a:ext cx="949509" cy="640580"/>
            </a:xfrm>
            <a:custGeom>
              <a:rect b="b" l="l" r="r" t="t"/>
              <a:pathLst>
                <a:path extrusionOk="0" h="20074" w="29755">
                  <a:moveTo>
                    <a:pt x="16972" y="0"/>
                  </a:moveTo>
                  <a:cubicBezTo>
                    <a:pt x="16128" y="0"/>
                    <a:pt x="15240" y="57"/>
                    <a:pt x="14310" y="182"/>
                  </a:cubicBezTo>
                  <a:cubicBezTo>
                    <a:pt x="3903" y="1583"/>
                    <a:pt x="0" y="14626"/>
                    <a:pt x="0" y="14626"/>
                  </a:cubicBezTo>
                  <a:cubicBezTo>
                    <a:pt x="0" y="14626"/>
                    <a:pt x="4528" y="20074"/>
                    <a:pt x="12650" y="20074"/>
                  </a:cubicBezTo>
                  <a:cubicBezTo>
                    <a:pt x="14312" y="20074"/>
                    <a:pt x="16125" y="19846"/>
                    <a:pt x="18080" y="19296"/>
                  </a:cubicBezTo>
                  <a:cubicBezTo>
                    <a:pt x="27953" y="16494"/>
                    <a:pt x="29755" y="5920"/>
                    <a:pt x="29755" y="5920"/>
                  </a:cubicBezTo>
                  <a:cubicBezTo>
                    <a:pt x="29755" y="5920"/>
                    <a:pt x="25578" y="0"/>
                    <a:pt x="16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
            <p:cNvSpPr/>
            <p:nvPr/>
          </p:nvSpPr>
          <p:spPr>
            <a:xfrm rot="1820504">
              <a:off x="7696655" y="828395"/>
              <a:ext cx="991025" cy="680979"/>
            </a:xfrm>
            <a:custGeom>
              <a:rect b="b" l="l" r="r" t="t"/>
              <a:pathLst>
                <a:path extrusionOk="0" h="21340" w="31056">
                  <a:moveTo>
                    <a:pt x="17610" y="1249"/>
                  </a:moveTo>
                  <a:cubicBezTo>
                    <a:pt x="24971" y="1249"/>
                    <a:pt x="28912" y="5645"/>
                    <a:pt x="29722" y="6695"/>
                  </a:cubicBezTo>
                  <a:cubicBezTo>
                    <a:pt x="29388" y="8296"/>
                    <a:pt x="27086" y="16936"/>
                    <a:pt x="18580" y="19338"/>
                  </a:cubicBezTo>
                  <a:cubicBezTo>
                    <a:pt x="16656" y="19878"/>
                    <a:pt x="14878" y="20102"/>
                    <a:pt x="13253" y="20102"/>
                  </a:cubicBezTo>
                  <a:cubicBezTo>
                    <a:pt x="6457" y="20102"/>
                    <a:pt x="2337" y="16185"/>
                    <a:pt x="1368" y="15135"/>
                  </a:cubicBezTo>
                  <a:cubicBezTo>
                    <a:pt x="2035" y="13133"/>
                    <a:pt x="6005" y="2659"/>
                    <a:pt x="15011" y="1425"/>
                  </a:cubicBezTo>
                  <a:cubicBezTo>
                    <a:pt x="15920" y="1304"/>
                    <a:pt x="16786" y="1249"/>
                    <a:pt x="17610" y="1249"/>
                  </a:cubicBezTo>
                  <a:close/>
                  <a:moveTo>
                    <a:pt x="17659" y="0"/>
                  </a:moveTo>
                  <a:cubicBezTo>
                    <a:pt x="16777" y="0"/>
                    <a:pt x="15850" y="60"/>
                    <a:pt x="14878" y="191"/>
                  </a:cubicBezTo>
                  <a:cubicBezTo>
                    <a:pt x="4170" y="1658"/>
                    <a:pt x="234" y="14534"/>
                    <a:pt x="67" y="15101"/>
                  </a:cubicBezTo>
                  <a:cubicBezTo>
                    <a:pt x="0" y="15301"/>
                    <a:pt x="34" y="15502"/>
                    <a:pt x="167" y="15668"/>
                  </a:cubicBezTo>
                  <a:cubicBezTo>
                    <a:pt x="3603" y="19271"/>
                    <a:pt x="8340" y="21339"/>
                    <a:pt x="13343" y="21339"/>
                  </a:cubicBezTo>
                  <a:cubicBezTo>
                    <a:pt x="15211" y="21306"/>
                    <a:pt x="17113" y="21039"/>
                    <a:pt x="18914" y="20538"/>
                  </a:cubicBezTo>
                  <a:cubicBezTo>
                    <a:pt x="29021" y="17670"/>
                    <a:pt x="31023" y="6762"/>
                    <a:pt x="31023" y="6662"/>
                  </a:cubicBezTo>
                  <a:cubicBezTo>
                    <a:pt x="31056" y="6495"/>
                    <a:pt x="31023" y="6328"/>
                    <a:pt x="30922" y="6195"/>
                  </a:cubicBezTo>
                  <a:cubicBezTo>
                    <a:pt x="30741" y="5922"/>
                    <a:pt x="26453" y="0"/>
                    <a:pt x="17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rot="1820504">
              <a:off x="7888853" y="616015"/>
              <a:ext cx="208570" cy="249862"/>
            </a:xfrm>
            <a:custGeom>
              <a:rect b="b" l="l" r="r" t="t"/>
              <a:pathLst>
                <a:path extrusionOk="0" h="7830" w="6536">
                  <a:moveTo>
                    <a:pt x="886" y="1"/>
                  </a:moveTo>
                  <a:cubicBezTo>
                    <a:pt x="431" y="1"/>
                    <a:pt x="0" y="539"/>
                    <a:pt x="364" y="1025"/>
                  </a:cubicBezTo>
                  <a:lnTo>
                    <a:pt x="5335" y="7563"/>
                  </a:lnTo>
                  <a:cubicBezTo>
                    <a:pt x="5468" y="7729"/>
                    <a:pt x="5635" y="7830"/>
                    <a:pt x="5835" y="7830"/>
                  </a:cubicBezTo>
                  <a:cubicBezTo>
                    <a:pt x="5968" y="7796"/>
                    <a:pt x="6102" y="7763"/>
                    <a:pt x="6235" y="7663"/>
                  </a:cubicBezTo>
                  <a:cubicBezTo>
                    <a:pt x="6502" y="7463"/>
                    <a:pt x="6535" y="7062"/>
                    <a:pt x="6335" y="6795"/>
                  </a:cubicBezTo>
                  <a:lnTo>
                    <a:pt x="1365" y="257"/>
                  </a:lnTo>
                  <a:cubicBezTo>
                    <a:pt x="1229" y="76"/>
                    <a:pt x="1056" y="1"/>
                    <a:pt x="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rot="1820504">
              <a:off x="8250399" y="577786"/>
              <a:ext cx="114050" cy="311738"/>
            </a:xfrm>
            <a:custGeom>
              <a:rect b="b" l="l" r="r" t="t"/>
              <a:pathLst>
                <a:path extrusionOk="0" h="9769" w="3574">
                  <a:moveTo>
                    <a:pt x="759" y="0"/>
                  </a:moveTo>
                  <a:cubicBezTo>
                    <a:pt x="381" y="0"/>
                    <a:pt x="0" y="306"/>
                    <a:pt x="138" y="795"/>
                  </a:cubicBezTo>
                  <a:lnTo>
                    <a:pt x="2272" y="9302"/>
                  </a:lnTo>
                  <a:cubicBezTo>
                    <a:pt x="2339" y="9568"/>
                    <a:pt x="2573" y="9769"/>
                    <a:pt x="2873" y="9769"/>
                  </a:cubicBezTo>
                  <a:lnTo>
                    <a:pt x="3006" y="9769"/>
                  </a:lnTo>
                  <a:cubicBezTo>
                    <a:pt x="3373" y="9668"/>
                    <a:pt x="3573" y="9335"/>
                    <a:pt x="3473" y="9001"/>
                  </a:cubicBezTo>
                  <a:lnTo>
                    <a:pt x="1372" y="495"/>
                  </a:lnTo>
                  <a:cubicBezTo>
                    <a:pt x="1289" y="151"/>
                    <a:pt x="1025"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rot="1820504">
              <a:off x="8540339" y="709301"/>
              <a:ext cx="74129" cy="320290"/>
            </a:xfrm>
            <a:custGeom>
              <a:rect b="b" l="l" r="r" t="t"/>
              <a:pathLst>
                <a:path extrusionOk="0" h="10037" w="2323">
                  <a:moveTo>
                    <a:pt x="1639" y="0"/>
                  </a:moveTo>
                  <a:cubicBezTo>
                    <a:pt x="1350" y="0"/>
                    <a:pt x="1065" y="179"/>
                    <a:pt x="1034" y="563"/>
                  </a:cubicBezTo>
                  <a:lnTo>
                    <a:pt x="67" y="9369"/>
                  </a:lnTo>
                  <a:cubicBezTo>
                    <a:pt x="0" y="9703"/>
                    <a:pt x="267" y="10003"/>
                    <a:pt x="600" y="10037"/>
                  </a:cubicBezTo>
                  <a:lnTo>
                    <a:pt x="667" y="10037"/>
                  </a:lnTo>
                  <a:cubicBezTo>
                    <a:pt x="1001" y="10037"/>
                    <a:pt x="1268" y="9803"/>
                    <a:pt x="1301" y="9503"/>
                  </a:cubicBezTo>
                  <a:lnTo>
                    <a:pt x="2268" y="696"/>
                  </a:lnTo>
                  <a:cubicBezTo>
                    <a:pt x="2322" y="246"/>
                    <a:pt x="1978"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rot="1820504">
              <a:off x="7772692" y="1301282"/>
              <a:ext cx="96371" cy="143120"/>
            </a:xfrm>
            <a:custGeom>
              <a:rect b="b" l="l" r="r" t="t"/>
              <a:pathLst>
                <a:path extrusionOk="0" h="4485" w="3020">
                  <a:moveTo>
                    <a:pt x="2190" y="1"/>
                  </a:moveTo>
                  <a:cubicBezTo>
                    <a:pt x="1970" y="1"/>
                    <a:pt x="1751" y="114"/>
                    <a:pt x="1635" y="382"/>
                  </a:cubicBezTo>
                  <a:lnTo>
                    <a:pt x="134" y="3584"/>
                  </a:lnTo>
                  <a:cubicBezTo>
                    <a:pt x="1" y="3884"/>
                    <a:pt x="134" y="4285"/>
                    <a:pt x="434" y="4418"/>
                  </a:cubicBezTo>
                  <a:cubicBezTo>
                    <a:pt x="534" y="4451"/>
                    <a:pt x="601" y="4485"/>
                    <a:pt x="701" y="4485"/>
                  </a:cubicBezTo>
                  <a:cubicBezTo>
                    <a:pt x="935" y="4485"/>
                    <a:pt x="1168" y="4351"/>
                    <a:pt x="1268" y="4118"/>
                  </a:cubicBezTo>
                  <a:lnTo>
                    <a:pt x="2803" y="916"/>
                  </a:lnTo>
                  <a:cubicBezTo>
                    <a:pt x="3020" y="395"/>
                    <a:pt x="2601"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rot="1820504">
              <a:off x="8017248" y="1433048"/>
              <a:ext cx="58812" cy="153779"/>
            </a:xfrm>
            <a:custGeom>
              <a:rect b="b" l="l" r="r" t="t"/>
              <a:pathLst>
                <a:path extrusionOk="0" h="4819" w="1843">
                  <a:moveTo>
                    <a:pt x="697" y="0"/>
                  </a:moveTo>
                  <a:cubicBezTo>
                    <a:pt x="351" y="0"/>
                    <a:pt x="1" y="257"/>
                    <a:pt x="74" y="715"/>
                  </a:cubicBezTo>
                  <a:lnTo>
                    <a:pt x="541" y="4284"/>
                  </a:lnTo>
                  <a:cubicBezTo>
                    <a:pt x="575" y="4585"/>
                    <a:pt x="841" y="4818"/>
                    <a:pt x="1175" y="4818"/>
                  </a:cubicBezTo>
                  <a:lnTo>
                    <a:pt x="1242" y="4818"/>
                  </a:lnTo>
                  <a:cubicBezTo>
                    <a:pt x="1609" y="4751"/>
                    <a:pt x="1842" y="4451"/>
                    <a:pt x="1775" y="4118"/>
                  </a:cubicBezTo>
                  <a:lnTo>
                    <a:pt x="1308" y="548"/>
                  </a:lnTo>
                  <a:cubicBezTo>
                    <a:pt x="1263" y="173"/>
                    <a:pt x="981"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rot="1820504">
              <a:off x="8295112" y="1473533"/>
              <a:ext cx="122410" cy="115071"/>
            </a:xfrm>
            <a:custGeom>
              <a:rect b="b" l="l" r="r" t="t"/>
              <a:pathLst>
                <a:path extrusionOk="0" h="3606" w="3836">
                  <a:moveTo>
                    <a:pt x="896" y="0"/>
                  </a:moveTo>
                  <a:cubicBezTo>
                    <a:pt x="421" y="0"/>
                    <a:pt x="1" y="613"/>
                    <a:pt x="433" y="1070"/>
                  </a:cubicBezTo>
                  <a:lnTo>
                    <a:pt x="2668" y="3438"/>
                  </a:lnTo>
                  <a:cubicBezTo>
                    <a:pt x="2801" y="3538"/>
                    <a:pt x="2968" y="3605"/>
                    <a:pt x="3135" y="3605"/>
                  </a:cubicBezTo>
                  <a:cubicBezTo>
                    <a:pt x="3301" y="3605"/>
                    <a:pt x="3468" y="3572"/>
                    <a:pt x="3568" y="3438"/>
                  </a:cubicBezTo>
                  <a:cubicBezTo>
                    <a:pt x="3835" y="3205"/>
                    <a:pt x="3835" y="2805"/>
                    <a:pt x="3568" y="2571"/>
                  </a:cubicBezTo>
                  <a:lnTo>
                    <a:pt x="1333" y="203"/>
                  </a:lnTo>
                  <a:cubicBezTo>
                    <a:pt x="1198" y="60"/>
                    <a:pt x="1044" y="0"/>
                    <a:pt x="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5"/>
            <p:cNvSpPr/>
            <p:nvPr/>
          </p:nvSpPr>
          <p:spPr>
            <a:xfrm rot="1820504">
              <a:off x="7922507" y="907560"/>
              <a:ext cx="535465" cy="516510"/>
            </a:xfrm>
            <a:custGeom>
              <a:rect b="b" l="l" r="r" t="t"/>
              <a:pathLst>
                <a:path extrusionOk="0" h="16186" w="16780">
                  <a:moveTo>
                    <a:pt x="8321" y="0"/>
                  </a:moveTo>
                  <a:cubicBezTo>
                    <a:pt x="7986" y="0"/>
                    <a:pt x="7647" y="22"/>
                    <a:pt x="7306" y="67"/>
                  </a:cubicBezTo>
                  <a:cubicBezTo>
                    <a:pt x="3003" y="668"/>
                    <a:pt x="1" y="4737"/>
                    <a:pt x="601" y="9140"/>
                  </a:cubicBezTo>
                  <a:cubicBezTo>
                    <a:pt x="1152" y="13211"/>
                    <a:pt x="4538" y="16186"/>
                    <a:pt x="8417" y="16186"/>
                  </a:cubicBezTo>
                  <a:cubicBezTo>
                    <a:pt x="8766" y="16186"/>
                    <a:pt x="9119" y="16162"/>
                    <a:pt x="9474" y="16112"/>
                  </a:cubicBezTo>
                  <a:cubicBezTo>
                    <a:pt x="13777" y="15545"/>
                    <a:pt x="16779" y="11475"/>
                    <a:pt x="16179" y="7039"/>
                  </a:cubicBezTo>
                  <a:cubicBezTo>
                    <a:pt x="15626" y="2954"/>
                    <a:pt x="12217"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rot="1820504">
              <a:off x="7890706" y="886840"/>
              <a:ext cx="571620" cy="543570"/>
            </a:xfrm>
            <a:custGeom>
              <a:rect b="b" l="l" r="r" t="t"/>
              <a:pathLst>
                <a:path extrusionOk="0" h="17034" w="17913">
                  <a:moveTo>
                    <a:pt x="9340" y="822"/>
                  </a:moveTo>
                  <a:cubicBezTo>
                    <a:pt x="10975" y="822"/>
                    <a:pt x="12576" y="1389"/>
                    <a:pt x="13877" y="2423"/>
                  </a:cubicBezTo>
                  <a:cubicBezTo>
                    <a:pt x="15444" y="3657"/>
                    <a:pt x="16512" y="5492"/>
                    <a:pt x="16745" y="7493"/>
                  </a:cubicBezTo>
                  <a:cubicBezTo>
                    <a:pt x="17046" y="9528"/>
                    <a:pt x="16512" y="11563"/>
                    <a:pt x="15311" y="13197"/>
                  </a:cubicBezTo>
                  <a:cubicBezTo>
                    <a:pt x="13885" y="15151"/>
                    <a:pt x="11670" y="16177"/>
                    <a:pt x="9429" y="16177"/>
                  </a:cubicBezTo>
                  <a:cubicBezTo>
                    <a:pt x="7843" y="16177"/>
                    <a:pt x="6245" y="15663"/>
                    <a:pt x="4904" y="14598"/>
                  </a:cubicBezTo>
                  <a:cubicBezTo>
                    <a:pt x="1601" y="11997"/>
                    <a:pt x="967" y="7226"/>
                    <a:pt x="3436" y="3824"/>
                  </a:cubicBezTo>
                  <a:cubicBezTo>
                    <a:pt x="4603" y="2223"/>
                    <a:pt x="6371" y="1155"/>
                    <a:pt x="8339" y="889"/>
                  </a:cubicBezTo>
                  <a:cubicBezTo>
                    <a:pt x="8673" y="855"/>
                    <a:pt x="9006" y="822"/>
                    <a:pt x="9340" y="822"/>
                  </a:cubicBezTo>
                  <a:close/>
                  <a:moveTo>
                    <a:pt x="9344" y="0"/>
                  </a:moveTo>
                  <a:cubicBezTo>
                    <a:pt x="6836" y="0"/>
                    <a:pt x="4354" y="1151"/>
                    <a:pt x="2769" y="3324"/>
                  </a:cubicBezTo>
                  <a:cubicBezTo>
                    <a:pt x="0" y="7093"/>
                    <a:pt x="734" y="12363"/>
                    <a:pt x="4370" y="15266"/>
                  </a:cubicBezTo>
                  <a:cubicBezTo>
                    <a:pt x="5804" y="16400"/>
                    <a:pt x="7605" y="17033"/>
                    <a:pt x="9440" y="17033"/>
                  </a:cubicBezTo>
                  <a:cubicBezTo>
                    <a:pt x="9807" y="17033"/>
                    <a:pt x="10141" y="17000"/>
                    <a:pt x="10508" y="16967"/>
                  </a:cubicBezTo>
                  <a:cubicBezTo>
                    <a:pt x="12709" y="16667"/>
                    <a:pt x="14677" y="15499"/>
                    <a:pt x="16011" y="13698"/>
                  </a:cubicBezTo>
                  <a:cubicBezTo>
                    <a:pt x="17312" y="11896"/>
                    <a:pt x="17913" y="9628"/>
                    <a:pt x="17579" y="7393"/>
                  </a:cubicBezTo>
                  <a:cubicBezTo>
                    <a:pt x="17312" y="5192"/>
                    <a:pt x="16145" y="3157"/>
                    <a:pt x="14377" y="1756"/>
                  </a:cubicBezTo>
                  <a:cubicBezTo>
                    <a:pt x="12888" y="571"/>
                    <a:pt x="11110" y="0"/>
                    <a:pt x="9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rot="1820504">
              <a:off x="8013075" y="1024925"/>
              <a:ext cx="323704" cy="272806"/>
            </a:xfrm>
            <a:custGeom>
              <a:rect b="b" l="l" r="r" t="t"/>
              <a:pathLst>
                <a:path extrusionOk="0" h="8549" w="10144">
                  <a:moveTo>
                    <a:pt x="5531" y="1"/>
                  </a:moveTo>
                  <a:cubicBezTo>
                    <a:pt x="4277" y="1"/>
                    <a:pt x="3011" y="545"/>
                    <a:pt x="2138" y="1731"/>
                  </a:cubicBezTo>
                  <a:cubicBezTo>
                    <a:pt x="0" y="4592"/>
                    <a:pt x="2128" y="8548"/>
                    <a:pt x="5507" y="8548"/>
                  </a:cubicBezTo>
                  <a:cubicBezTo>
                    <a:pt x="5714" y="8548"/>
                    <a:pt x="5925" y="8534"/>
                    <a:pt x="6141" y="8503"/>
                  </a:cubicBezTo>
                  <a:cubicBezTo>
                    <a:pt x="8509" y="8169"/>
                    <a:pt x="10144" y="5934"/>
                    <a:pt x="9777" y="3599"/>
                  </a:cubicBezTo>
                  <a:cubicBezTo>
                    <a:pt x="9411" y="1323"/>
                    <a:pt x="7485" y="1"/>
                    <a:pt x="5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rot="1820504">
              <a:off x="8184555" y="1054261"/>
              <a:ext cx="170372" cy="143089"/>
            </a:xfrm>
            <a:custGeom>
              <a:rect b="b" l="l" r="r" t="t"/>
              <a:pathLst>
                <a:path extrusionOk="0" h="4484" w="5339">
                  <a:moveTo>
                    <a:pt x="2909" y="0"/>
                  </a:moveTo>
                  <a:cubicBezTo>
                    <a:pt x="2253" y="0"/>
                    <a:pt x="1590" y="282"/>
                    <a:pt x="1135" y="893"/>
                  </a:cubicBezTo>
                  <a:cubicBezTo>
                    <a:pt x="1" y="2405"/>
                    <a:pt x="1129" y="4484"/>
                    <a:pt x="2917" y="4484"/>
                  </a:cubicBezTo>
                  <a:cubicBezTo>
                    <a:pt x="3021" y="4484"/>
                    <a:pt x="3128" y="4477"/>
                    <a:pt x="3237" y="4462"/>
                  </a:cubicBezTo>
                  <a:cubicBezTo>
                    <a:pt x="4471" y="4295"/>
                    <a:pt x="5338" y="3128"/>
                    <a:pt x="5138" y="1893"/>
                  </a:cubicBezTo>
                  <a:cubicBezTo>
                    <a:pt x="4955" y="692"/>
                    <a:pt x="3939" y="0"/>
                    <a:pt x="2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35"/>
          <p:cNvGrpSpPr/>
          <p:nvPr/>
        </p:nvGrpSpPr>
        <p:grpSpPr>
          <a:xfrm>
            <a:off x="4878176" y="4738574"/>
            <a:ext cx="1448335" cy="1016732"/>
            <a:chOff x="4878176" y="4738574"/>
            <a:chExt cx="1448335" cy="1016732"/>
          </a:xfrm>
        </p:grpSpPr>
        <p:sp>
          <p:nvSpPr>
            <p:cNvPr id="793" name="Google Shape;793;p35"/>
            <p:cNvSpPr/>
            <p:nvPr/>
          </p:nvSpPr>
          <p:spPr>
            <a:xfrm flipH="1">
              <a:off x="4878176" y="4738574"/>
              <a:ext cx="1448335" cy="1016732"/>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flipH="1">
              <a:off x="4901841" y="4824202"/>
              <a:ext cx="1372796" cy="846404"/>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flipH="1">
              <a:off x="4878176" y="4738574"/>
              <a:ext cx="1448335" cy="1016732"/>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flipH="1">
              <a:off x="4901841" y="4824283"/>
              <a:ext cx="1372796" cy="846322"/>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flipH="1">
              <a:off x="4925503" y="4807665"/>
              <a:ext cx="1329105" cy="880295"/>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35"/>
          <p:cNvGrpSpPr/>
          <p:nvPr/>
        </p:nvGrpSpPr>
        <p:grpSpPr>
          <a:xfrm>
            <a:off x="8108314" y="4202974"/>
            <a:ext cx="862293" cy="849679"/>
            <a:chOff x="8108314" y="4202974"/>
            <a:chExt cx="862293" cy="849679"/>
          </a:xfrm>
        </p:grpSpPr>
        <p:sp>
          <p:nvSpPr>
            <p:cNvPr id="799" name="Google Shape;799;p35"/>
            <p:cNvSpPr/>
            <p:nvPr/>
          </p:nvSpPr>
          <p:spPr>
            <a:xfrm rot="-1341452">
              <a:off x="8205758" y="4305696"/>
              <a:ext cx="667405" cy="644237"/>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rot="-1341452">
              <a:off x="8247456" y="4342517"/>
              <a:ext cx="587374" cy="568608"/>
            </a:xfrm>
            <a:custGeom>
              <a:rect b="b" l="l" r="r" t="t"/>
              <a:pathLst>
                <a:path extrusionOk="0" h="34359" w="35493">
                  <a:moveTo>
                    <a:pt x="18380" y="1"/>
                  </a:moveTo>
                  <a:cubicBezTo>
                    <a:pt x="13877" y="34"/>
                    <a:pt x="9607" y="1902"/>
                    <a:pt x="6505" y="5138"/>
                  </a:cubicBezTo>
                  <a:cubicBezTo>
                    <a:pt x="0" y="11976"/>
                    <a:pt x="100" y="22750"/>
                    <a:pt x="6738" y="29422"/>
                  </a:cubicBezTo>
                  <a:cubicBezTo>
                    <a:pt x="9841" y="32591"/>
                    <a:pt x="14110" y="34359"/>
                    <a:pt x="18547" y="34359"/>
                  </a:cubicBezTo>
                  <a:lnTo>
                    <a:pt x="18714" y="34359"/>
                  </a:lnTo>
                  <a:cubicBezTo>
                    <a:pt x="27987" y="34258"/>
                    <a:pt x="35492" y="26486"/>
                    <a:pt x="35392" y="17013"/>
                  </a:cubicBezTo>
                  <a:cubicBezTo>
                    <a:pt x="35259" y="7539"/>
                    <a:pt x="27753" y="1"/>
                    <a:pt x="18547"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rot="-1341452">
              <a:off x="8205758" y="4305696"/>
              <a:ext cx="667405" cy="644237"/>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rot="-1341452">
              <a:off x="8281834" y="4345965"/>
              <a:ext cx="541550" cy="549295"/>
            </a:xfrm>
            <a:custGeom>
              <a:rect b="b" l="l" r="r" t="t"/>
              <a:pathLst>
                <a:path extrusionOk="0" h="33192" w="32724">
                  <a:moveTo>
                    <a:pt x="16333" y="0"/>
                  </a:moveTo>
                  <a:cubicBezTo>
                    <a:pt x="16293" y="0"/>
                    <a:pt x="16253" y="1"/>
                    <a:pt x="16212" y="1"/>
                  </a:cubicBezTo>
                  <a:cubicBezTo>
                    <a:pt x="7239" y="68"/>
                    <a:pt x="0" y="7573"/>
                    <a:pt x="101" y="16746"/>
                  </a:cubicBezTo>
                  <a:cubicBezTo>
                    <a:pt x="167" y="25845"/>
                    <a:pt x="7473" y="33192"/>
                    <a:pt x="16391" y="33192"/>
                  </a:cubicBezTo>
                  <a:cubicBezTo>
                    <a:pt x="16432" y="33192"/>
                    <a:pt x="16472" y="33192"/>
                    <a:pt x="16512" y="33191"/>
                  </a:cubicBezTo>
                  <a:cubicBezTo>
                    <a:pt x="25519" y="33125"/>
                    <a:pt x="32724" y="25619"/>
                    <a:pt x="32657" y="16446"/>
                  </a:cubicBezTo>
                  <a:cubicBezTo>
                    <a:pt x="32558" y="7314"/>
                    <a:pt x="25252" y="0"/>
                    <a:pt x="16333" y="0"/>
                  </a:cubicBezTo>
                  <a:close/>
                </a:path>
              </a:pathLst>
            </a:custGeom>
            <a:solidFill>
              <a:schemeClr val="accent5"/>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rot="-1341452">
              <a:off x="8451334" y="4673417"/>
              <a:ext cx="281598" cy="91135"/>
            </a:xfrm>
            <a:custGeom>
              <a:rect b="b" l="l" r="r" t="t"/>
              <a:pathLst>
                <a:path extrusionOk="0" h="5507" w="17016">
                  <a:moveTo>
                    <a:pt x="424" y="1"/>
                  </a:moveTo>
                  <a:cubicBezTo>
                    <a:pt x="218" y="1"/>
                    <a:pt x="1" y="219"/>
                    <a:pt x="136" y="468"/>
                  </a:cubicBezTo>
                  <a:cubicBezTo>
                    <a:pt x="870" y="2036"/>
                    <a:pt x="2071" y="3336"/>
                    <a:pt x="3572" y="4204"/>
                  </a:cubicBezTo>
                  <a:cubicBezTo>
                    <a:pt x="5020" y="5072"/>
                    <a:pt x="6653" y="5507"/>
                    <a:pt x="8353" y="5507"/>
                  </a:cubicBezTo>
                  <a:cubicBezTo>
                    <a:pt x="8416" y="5507"/>
                    <a:pt x="8479" y="5506"/>
                    <a:pt x="8542" y="5505"/>
                  </a:cubicBezTo>
                  <a:cubicBezTo>
                    <a:pt x="9410" y="5505"/>
                    <a:pt x="10244" y="5405"/>
                    <a:pt x="11111" y="5204"/>
                  </a:cubicBezTo>
                  <a:cubicBezTo>
                    <a:pt x="11945" y="4971"/>
                    <a:pt x="12745" y="4637"/>
                    <a:pt x="13513" y="4204"/>
                  </a:cubicBezTo>
                  <a:cubicBezTo>
                    <a:pt x="15014" y="3336"/>
                    <a:pt x="16215" y="2036"/>
                    <a:pt x="16948" y="468"/>
                  </a:cubicBezTo>
                  <a:cubicBezTo>
                    <a:pt x="17015" y="301"/>
                    <a:pt x="16948" y="134"/>
                    <a:pt x="16815" y="67"/>
                  </a:cubicBezTo>
                  <a:cubicBezTo>
                    <a:pt x="16771" y="34"/>
                    <a:pt x="16719" y="19"/>
                    <a:pt x="16667" y="19"/>
                  </a:cubicBezTo>
                  <a:cubicBezTo>
                    <a:pt x="16563" y="19"/>
                    <a:pt x="16459" y="79"/>
                    <a:pt x="16415" y="168"/>
                  </a:cubicBezTo>
                  <a:lnTo>
                    <a:pt x="16415" y="201"/>
                  </a:lnTo>
                  <a:cubicBezTo>
                    <a:pt x="15547" y="1502"/>
                    <a:pt x="14380" y="2569"/>
                    <a:pt x="13012" y="3303"/>
                  </a:cubicBezTo>
                  <a:cubicBezTo>
                    <a:pt x="11645" y="4004"/>
                    <a:pt x="10110" y="4371"/>
                    <a:pt x="8542" y="4371"/>
                  </a:cubicBezTo>
                  <a:cubicBezTo>
                    <a:pt x="8478" y="4372"/>
                    <a:pt x="8414" y="4373"/>
                    <a:pt x="8350" y="4373"/>
                  </a:cubicBezTo>
                  <a:cubicBezTo>
                    <a:pt x="6880" y="4373"/>
                    <a:pt x="5416" y="4008"/>
                    <a:pt x="4106" y="3336"/>
                  </a:cubicBezTo>
                  <a:cubicBezTo>
                    <a:pt x="2738" y="2569"/>
                    <a:pt x="1571" y="1502"/>
                    <a:pt x="737" y="201"/>
                  </a:cubicBezTo>
                  <a:lnTo>
                    <a:pt x="670" y="168"/>
                  </a:lnTo>
                  <a:cubicBezTo>
                    <a:pt x="617" y="50"/>
                    <a:pt x="522"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rot="-1341452">
              <a:off x="8377972" y="4647707"/>
              <a:ext cx="45278" cy="38361"/>
            </a:xfrm>
            <a:custGeom>
              <a:rect b="b" l="l" r="r" t="t"/>
              <a:pathLst>
                <a:path extrusionOk="0" h="2318" w="2736">
                  <a:moveTo>
                    <a:pt x="1558" y="1"/>
                  </a:moveTo>
                  <a:cubicBezTo>
                    <a:pt x="1269" y="1"/>
                    <a:pt x="975" y="109"/>
                    <a:pt x="735" y="349"/>
                  </a:cubicBezTo>
                  <a:cubicBezTo>
                    <a:pt x="1" y="1083"/>
                    <a:pt x="534" y="2317"/>
                    <a:pt x="1568" y="2317"/>
                  </a:cubicBezTo>
                  <a:cubicBezTo>
                    <a:pt x="2202" y="2317"/>
                    <a:pt x="2736" y="1784"/>
                    <a:pt x="2736" y="1150"/>
                  </a:cubicBezTo>
                  <a:cubicBezTo>
                    <a:pt x="2714" y="455"/>
                    <a:pt x="2149"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rot="-1341452">
              <a:off x="8652090" y="4531866"/>
              <a:ext cx="44732" cy="38592"/>
            </a:xfrm>
            <a:custGeom>
              <a:rect b="b" l="l" r="r" t="t"/>
              <a:pathLst>
                <a:path extrusionOk="0" h="2332" w="2703">
                  <a:moveTo>
                    <a:pt x="1531" y="0"/>
                  </a:moveTo>
                  <a:cubicBezTo>
                    <a:pt x="1239" y="0"/>
                    <a:pt x="941" y="112"/>
                    <a:pt x="701" y="363"/>
                  </a:cubicBezTo>
                  <a:cubicBezTo>
                    <a:pt x="0" y="1097"/>
                    <a:pt x="534" y="2332"/>
                    <a:pt x="1568" y="2332"/>
                  </a:cubicBezTo>
                  <a:cubicBezTo>
                    <a:pt x="2202" y="2332"/>
                    <a:pt x="2702" y="1798"/>
                    <a:pt x="2702" y="1164"/>
                  </a:cubicBezTo>
                  <a:cubicBezTo>
                    <a:pt x="2702" y="469"/>
                    <a:pt x="2130"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36"/>
          <p:cNvSpPr txBox="1"/>
          <p:nvPr>
            <p:ph type="title"/>
          </p:nvPr>
        </p:nvSpPr>
        <p:spPr>
          <a:xfrm>
            <a:off x="4077375" y="1379425"/>
            <a:ext cx="3643800" cy="4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811" name="Google Shape;811;p36"/>
          <p:cNvSpPr txBox="1"/>
          <p:nvPr>
            <p:ph idx="1" type="subTitle"/>
          </p:nvPr>
        </p:nvSpPr>
        <p:spPr>
          <a:xfrm>
            <a:off x="4177500" y="1977500"/>
            <a:ext cx="4166400" cy="24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dataset used in this study consists of 3,662 retinal images from Kaggle, split into 2,744 images for training and 546 images for testing. The severity of Diabetic Retinopathy (DR) in the images is rated from 0 to 4, representing normal, mild, moderate, severe, and non-proliferative DR stages. The dataset allows for the evaluation of the proposed DR detection system using machine and deep learning techniques.</a:t>
            </a:r>
            <a:endParaRPr/>
          </a:p>
          <a:p>
            <a:pPr indent="0" lvl="0" marL="0" rtl="0" algn="l">
              <a:spcBef>
                <a:spcPts val="0"/>
              </a:spcBef>
              <a:spcAft>
                <a:spcPts val="0"/>
              </a:spcAft>
              <a:buNone/>
            </a:pPr>
            <a:r>
              <a:t/>
            </a:r>
            <a:endParaRPr/>
          </a:p>
        </p:txBody>
      </p:sp>
      <p:pic>
        <p:nvPicPr>
          <p:cNvPr id="812" name="Google Shape;812;p36"/>
          <p:cNvPicPr preferRelativeResize="0"/>
          <p:nvPr/>
        </p:nvPicPr>
        <p:blipFill rotWithShape="1">
          <a:blip r:embed="rId3">
            <a:alphaModFix/>
          </a:blip>
          <a:srcRect b="24373" l="24670" r="24670" t="24378"/>
          <a:stretch/>
        </p:blipFill>
        <p:spPr>
          <a:xfrm>
            <a:off x="882625" y="1163351"/>
            <a:ext cx="3135600" cy="3172200"/>
          </a:xfrm>
          <a:prstGeom prst="ellipse">
            <a:avLst/>
          </a:prstGeom>
          <a:noFill/>
          <a:ln cap="flat" cmpd="sng" w="114300">
            <a:solidFill>
              <a:schemeClr val="lt1"/>
            </a:solidFill>
            <a:prstDash val="solid"/>
            <a:round/>
            <a:headEnd len="sm" w="sm" type="none"/>
            <a:tailEnd len="sm" w="sm" type="none"/>
          </a:ln>
          <a:effectLst>
            <a:outerShdw blurRad="100013" rotWithShape="0" algn="bl" dir="8220000" dist="57150">
              <a:srgbClr val="000000">
                <a:alpha val="50000"/>
              </a:srgbClr>
            </a:outerShdw>
          </a:effectLst>
        </p:spPr>
      </p:pic>
      <p:grpSp>
        <p:nvGrpSpPr>
          <p:cNvPr id="813" name="Google Shape;813;p36"/>
          <p:cNvGrpSpPr/>
          <p:nvPr/>
        </p:nvGrpSpPr>
        <p:grpSpPr>
          <a:xfrm>
            <a:off x="7235497" y="200298"/>
            <a:ext cx="1462232" cy="1340968"/>
            <a:chOff x="7235497" y="200298"/>
            <a:chExt cx="1462232" cy="1340968"/>
          </a:xfrm>
        </p:grpSpPr>
        <p:sp>
          <p:nvSpPr>
            <p:cNvPr id="814" name="Google Shape;814;p36"/>
            <p:cNvSpPr/>
            <p:nvPr/>
          </p:nvSpPr>
          <p:spPr>
            <a:xfrm rot="1131171">
              <a:off x="7339958" y="507173"/>
              <a:ext cx="1253291" cy="854520"/>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6"/>
            <p:cNvSpPr/>
            <p:nvPr/>
          </p:nvSpPr>
          <p:spPr>
            <a:xfrm rot="1131171">
              <a:off x="8015458" y="222724"/>
              <a:ext cx="182601" cy="263736"/>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6"/>
            <p:cNvSpPr/>
            <p:nvPr/>
          </p:nvSpPr>
          <p:spPr>
            <a:xfrm rot="1131171">
              <a:off x="8187722" y="354051"/>
              <a:ext cx="200139" cy="224571"/>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6"/>
            <p:cNvSpPr/>
            <p:nvPr/>
          </p:nvSpPr>
          <p:spPr>
            <a:xfrm rot="1131171">
              <a:off x="7741448" y="340585"/>
              <a:ext cx="225690" cy="193549"/>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6"/>
            <p:cNvSpPr/>
            <p:nvPr/>
          </p:nvSpPr>
          <p:spPr>
            <a:xfrm rot="1131171">
              <a:off x="7410884" y="766867"/>
              <a:ext cx="1070690" cy="441085"/>
            </a:xfrm>
            <a:custGeom>
              <a:rect b="b" l="l" r="r" t="t"/>
              <a:pathLst>
                <a:path extrusionOk="0" h="20148" w="48902">
                  <a:moveTo>
                    <a:pt x="38460" y="1"/>
                  </a:moveTo>
                  <a:cubicBezTo>
                    <a:pt x="34788" y="1"/>
                    <a:pt x="30055" y="171"/>
                    <a:pt x="24117" y="683"/>
                  </a:cubicBezTo>
                  <a:cubicBezTo>
                    <a:pt x="6305" y="2217"/>
                    <a:pt x="0" y="4452"/>
                    <a:pt x="0" y="4452"/>
                  </a:cubicBezTo>
                  <a:cubicBezTo>
                    <a:pt x="0" y="4452"/>
                    <a:pt x="4036" y="19162"/>
                    <a:pt x="25485" y="20130"/>
                  </a:cubicBezTo>
                  <a:cubicBezTo>
                    <a:pt x="25747" y="20142"/>
                    <a:pt x="26006" y="20148"/>
                    <a:pt x="26263" y="20148"/>
                  </a:cubicBezTo>
                  <a:cubicBezTo>
                    <a:pt x="41071" y="20148"/>
                    <a:pt x="48902" y="683"/>
                    <a:pt x="48902" y="683"/>
                  </a:cubicBezTo>
                  <a:cubicBezTo>
                    <a:pt x="48902" y="683"/>
                    <a:pt x="45803" y="1"/>
                    <a:pt x="38460" y="1"/>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6"/>
            <p:cNvSpPr/>
            <p:nvPr/>
          </p:nvSpPr>
          <p:spPr>
            <a:xfrm rot="1131087">
              <a:off x="7684525" y="767474"/>
              <a:ext cx="523404" cy="281813"/>
            </a:xfrm>
            <a:custGeom>
              <a:rect b="b" l="l" r="r" t="t"/>
              <a:pathLst>
                <a:path extrusionOk="0" h="6910" w="12834">
                  <a:moveTo>
                    <a:pt x="0" y="790"/>
                  </a:moveTo>
                  <a:lnTo>
                    <a:pt x="6614" y="98"/>
                  </a:lnTo>
                  <a:lnTo>
                    <a:pt x="12834" y="0"/>
                  </a:lnTo>
                  <a:lnTo>
                    <a:pt x="12143" y="2863"/>
                  </a:lnTo>
                  <a:lnTo>
                    <a:pt x="10168" y="5726"/>
                  </a:lnTo>
                  <a:lnTo>
                    <a:pt x="6022" y="6910"/>
                  </a:lnTo>
                  <a:lnTo>
                    <a:pt x="1777" y="5726"/>
                  </a:lnTo>
                  <a:lnTo>
                    <a:pt x="296" y="3653"/>
                  </a:lnTo>
                  <a:close/>
                </a:path>
              </a:pathLst>
            </a:custGeom>
            <a:solidFill>
              <a:schemeClr val="dk2"/>
            </a:solidFill>
            <a:ln>
              <a:noFill/>
            </a:ln>
          </p:spPr>
        </p:sp>
        <p:sp>
          <p:nvSpPr>
            <p:cNvPr id="820" name="Google Shape;820;p36"/>
            <p:cNvSpPr/>
            <p:nvPr/>
          </p:nvSpPr>
          <p:spPr>
            <a:xfrm rot="1131171">
              <a:off x="7339977" y="507179"/>
              <a:ext cx="1253291" cy="854520"/>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6"/>
            <p:cNvSpPr/>
            <p:nvPr/>
          </p:nvSpPr>
          <p:spPr>
            <a:xfrm rot="1131171">
              <a:off x="8051935" y="273007"/>
              <a:ext cx="108838" cy="163448"/>
            </a:xfrm>
            <a:custGeom>
              <a:rect b="b" l="l" r="r" t="t"/>
              <a:pathLst>
                <a:path extrusionOk="0" h="7466" w="4971">
                  <a:moveTo>
                    <a:pt x="2536" y="0"/>
                  </a:moveTo>
                  <a:cubicBezTo>
                    <a:pt x="0" y="267"/>
                    <a:pt x="1301" y="4203"/>
                    <a:pt x="968" y="5971"/>
                  </a:cubicBezTo>
                  <a:cubicBezTo>
                    <a:pt x="916" y="6955"/>
                    <a:pt x="1686" y="7465"/>
                    <a:pt x="2451" y="7465"/>
                  </a:cubicBezTo>
                  <a:cubicBezTo>
                    <a:pt x="3163" y="7465"/>
                    <a:pt x="3871" y="7022"/>
                    <a:pt x="3903" y="6104"/>
                  </a:cubicBezTo>
                  <a:cubicBezTo>
                    <a:pt x="3470" y="4336"/>
                    <a:pt x="4971" y="334"/>
                    <a:pt x="2536"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6"/>
            <p:cNvSpPr/>
            <p:nvPr/>
          </p:nvSpPr>
          <p:spPr>
            <a:xfrm rot="1131171">
              <a:off x="8015477" y="222731"/>
              <a:ext cx="182601" cy="263736"/>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6"/>
            <p:cNvSpPr/>
            <p:nvPr/>
          </p:nvSpPr>
          <p:spPr>
            <a:xfrm rot="1131171">
              <a:off x="8235574" y="405832"/>
              <a:ext cx="109561" cy="124238"/>
            </a:xfrm>
            <a:custGeom>
              <a:rect b="b" l="l" r="r" t="t"/>
              <a:pathLst>
                <a:path extrusionOk="0" h="5675" w="5004">
                  <a:moveTo>
                    <a:pt x="3021" y="0"/>
                  </a:moveTo>
                  <a:cubicBezTo>
                    <a:pt x="1859" y="0"/>
                    <a:pt x="1652" y="1662"/>
                    <a:pt x="1201" y="2564"/>
                  </a:cubicBezTo>
                  <a:cubicBezTo>
                    <a:pt x="801" y="3432"/>
                    <a:pt x="0" y="4733"/>
                    <a:pt x="1068" y="5466"/>
                  </a:cubicBezTo>
                  <a:cubicBezTo>
                    <a:pt x="1317" y="5612"/>
                    <a:pt x="1542" y="5675"/>
                    <a:pt x="1745" y="5675"/>
                  </a:cubicBezTo>
                  <a:cubicBezTo>
                    <a:pt x="2705" y="5675"/>
                    <a:pt x="3172" y="4252"/>
                    <a:pt x="3503" y="3398"/>
                  </a:cubicBezTo>
                  <a:cubicBezTo>
                    <a:pt x="3903" y="2364"/>
                    <a:pt x="5004" y="630"/>
                    <a:pt x="3436" y="63"/>
                  </a:cubicBezTo>
                  <a:cubicBezTo>
                    <a:pt x="3285" y="20"/>
                    <a:pt x="3147" y="0"/>
                    <a:pt x="3021"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6"/>
            <p:cNvSpPr/>
            <p:nvPr/>
          </p:nvSpPr>
          <p:spPr>
            <a:xfrm rot="1131171">
              <a:off x="8187742" y="354057"/>
              <a:ext cx="200139" cy="224571"/>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6"/>
            <p:cNvSpPr/>
            <p:nvPr/>
          </p:nvSpPr>
          <p:spPr>
            <a:xfrm rot="1131171">
              <a:off x="7782329" y="386714"/>
              <a:ext cx="118866" cy="92779"/>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35"/>
                  </a:cubicBezTo>
                  <a:cubicBezTo>
                    <a:pt x="3770" y="1668"/>
                    <a:pt x="3136" y="201"/>
                    <a:pt x="1902"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6"/>
            <p:cNvSpPr/>
            <p:nvPr/>
          </p:nvSpPr>
          <p:spPr>
            <a:xfrm rot="1131171">
              <a:off x="7741467" y="340592"/>
              <a:ext cx="225690" cy="193549"/>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6"/>
            <p:cNvSpPr/>
            <p:nvPr/>
          </p:nvSpPr>
          <p:spPr>
            <a:xfrm rot="1131171">
              <a:off x="7710008" y="648785"/>
              <a:ext cx="853802" cy="186588"/>
            </a:xfrm>
            <a:custGeom>
              <a:rect b="b" l="l" r="r" t="t"/>
              <a:pathLst>
                <a:path extrusionOk="0" h="8523" w="38996">
                  <a:moveTo>
                    <a:pt x="19629" y="0"/>
                  </a:moveTo>
                  <a:cubicBezTo>
                    <a:pt x="19013" y="0"/>
                    <a:pt x="18396" y="17"/>
                    <a:pt x="17780" y="49"/>
                  </a:cubicBezTo>
                  <a:cubicBezTo>
                    <a:pt x="16212" y="483"/>
                    <a:pt x="14711" y="983"/>
                    <a:pt x="13210" y="1617"/>
                  </a:cubicBezTo>
                  <a:cubicBezTo>
                    <a:pt x="11642" y="2284"/>
                    <a:pt x="10108" y="3018"/>
                    <a:pt x="8573" y="3785"/>
                  </a:cubicBezTo>
                  <a:cubicBezTo>
                    <a:pt x="7906" y="4186"/>
                    <a:pt x="7206" y="4553"/>
                    <a:pt x="6539" y="4919"/>
                  </a:cubicBezTo>
                  <a:lnTo>
                    <a:pt x="6739" y="4819"/>
                  </a:lnTo>
                  <a:lnTo>
                    <a:pt x="6739" y="4819"/>
                  </a:lnTo>
                  <a:cubicBezTo>
                    <a:pt x="6038" y="5186"/>
                    <a:pt x="5338" y="5620"/>
                    <a:pt x="4604" y="5987"/>
                  </a:cubicBezTo>
                  <a:cubicBezTo>
                    <a:pt x="4037" y="6254"/>
                    <a:pt x="3470" y="6554"/>
                    <a:pt x="2936" y="6854"/>
                  </a:cubicBezTo>
                  <a:cubicBezTo>
                    <a:pt x="1935" y="7388"/>
                    <a:pt x="968" y="7922"/>
                    <a:pt x="1" y="8522"/>
                  </a:cubicBezTo>
                  <a:cubicBezTo>
                    <a:pt x="4504" y="7855"/>
                    <a:pt x="9007" y="7388"/>
                    <a:pt x="13544" y="6888"/>
                  </a:cubicBezTo>
                  <a:cubicBezTo>
                    <a:pt x="13010" y="6487"/>
                    <a:pt x="13977" y="1817"/>
                    <a:pt x="14678" y="1650"/>
                  </a:cubicBezTo>
                  <a:cubicBezTo>
                    <a:pt x="14889" y="1603"/>
                    <a:pt x="15075" y="1581"/>
                    <a:pt x="15238" y="1581"/>
                  </a:cubicBezTo>
                  <a:cubicBezTo>
                    <a:pt x="17375" y="1581"/>
                    <a:pt x="15659" y="5391"/>
                    <a:pt x="15412" y="6754"/>
                  </a:cubicBezTo>
                  <a:cubicBezTo>
                    <a:pt x="16346" y="6654"/>
                    <a:pt x="17346" y="6587"/>
                    <a:pt x="18314" y="6521"/>
                  </a:cubicBezTo>
                  <a:cubicBezTo>
                    <a:pt x="18447" y="5186"/>
                    <a:pt x="18247" y="1617"/>
                    <a:pt x="20048" y="1584"/>
                  </a:cubicBezTo>
                  <a:cubicBezTo>
                    <a:pt x="22283" y="2017"/>
                    <a:pt x="20582" y="4919"/>
                    <a:pt x="20549" y="6387"/>
                  </a:cubicBezTo>
                  <a:cubicBezTo>
                    <a:pt x="21182" y="6354"/>
                    <a:pt x="21783" y="6354"/>
                    <a:pt x="22383" y="6320"/>
                  </a:cubicBezTo>
                  <a:cubicBezTo>
                    <a:pt x="22650" y="5086"/>
                    <a:pt x="22450" y="3252"/>
                    <a:pt x="23517" y="2418"/>
                  </a:cubicBezTo>
                  <a:cubicBezTo>
                    <a:pt x="23778" y="2339"/>
                    <a:pt x="24001" y="2303"/>
                    <a:pt x="24191" y="2303"/>
                  </a:cubicBezTo>
                  <a:cubicBezTo>
                    <a:pt x="25848" y="2303"/>
                    <a:pt x="24991" y="5057"/>
                    <a:pt x="24752" y="6254"/>
                  </a:cubicBezTo>
                  <a:lnTo>
                    <a:pt x="26886" y="6254"/>
                  </a:lnTo>
                  <a:cubicBezTo>
                    <a:pt x="27020" y="4986"/>
                    <a:pt x="26419" y="2284"/>
                    <a:pt x="28221" y="2117"/>
                  </a:cubicBezTo>
                  <a:cubicBezTo>
                    <a:pt x="30122" y="2451"/>
                    <a:pt x="29021" y="5053"/>
                    <a:pt x="29021" y="6354"/>
                  </a:cubicBezTo>
                  <a:lnTo>
                    <a:pt x="31356" y="6487"/>
                  </a:lnTo>
                  <a:cubicBezTo>
                    <a:pt x="31076" y="4232"/>
                    <a:pt x="32072" y="3130"/>
                    <a:pt x="32880" y="3130"/>
                  </a:cubicBezTo>
                  <a:cubicBezTo>
                    <a:pt x="33709" y="3130"/>
                    <a:pt x="34340" y="4290"/>
                    <a:pt x="33191" y="6554"/>
                  </a:cubicBezTo>
                  <a:cubicBezTo>
                    <a:pt x="34859" y="6621"/>
                    <a:pt x="36527" y="6754"/>
                    <a:pt x="38195" y="6754"/>
                  </a:cubicBezTo>
                  <a:cubicBezTo>
                    <a:pt x="38461" y="6754"/>
                    <a:pt x="38728" y="6754"/>
                    <a:pt x="38995" y="6721"/>
                  </a:cubicBezTo>
                  <a:cubicBezTo>
                    <a:pt x="33418" y="2094"/>
                    <a:pt x="26575" y="0"/>
                    <a:pt x="196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rot="1131171">
              <a:off x="7616888" y="557996"/>
              <a:ext cx="494446" cy="203029"/>
            </a:xfrm>
            <a:custGeom>
              <a:rect b="b" l="l" r="r" t="t"/>
              <a:pathLst>
                <a:path extrusionOk="0" h="9274" w="22583">
                  <a:moveTo>
                    <a:pt x="22583" y="1"/>
                  </a:moveTo>
                  <a:cubicBezTo>
                    <a:pt x="14244" y="501"/>
                    <a:pt x="6305" y="3737"/>
                    <a:pt x="0" y="9274"/>
                  </a:cubicBezTo>
                  <a:cubicBezTo>
                    <a:pt x="1601" y="8974"/>
                    <a:pt x="3202" y="8707"/>
                    <a:pt x="4837" y="8440"/>
                  </a:cubicBezTo>
                  <a:cubicBezTo>
                    <a:pt x="5804" y="7873"/>
                    <a:pt x="6772" y="7339"/>
                    <a:pt x="7739" y="6772"/>
                  </a:cubicBezTo>
                  <a:cubicBezTo>
                    <a:pt x="8306" y="6505"/>
                    <a:pt x="8840" y="6205"/>
                    <a:pt x="9407" y="5938"/>
                  </a:cubicBezTo>
                  <a:cubicBezTo>
                    <a:pt x="10141" y="5571"/>
                    <a:pt x="10841" y="5138"/>
                    <a:pt x="11542" y="4771"/>
                  </a:cubicBezTo>
                  <a:lnTo>
                    <a:pt x="11542" y="4771"/>
                  </a:lnTo>
                  <a:lnTo>
                    <a:pt x="11342" y="4871"/>
                  </a:lnTo>
                  <a:cubicBezTo>
                    <a:pt x="12009" y="4504"/>
                    <a:pt x="12709" y="4137"/>
                    <a:pt x="13376" y="3737"/>
                  </a:cubicBezTo>
                  <a:cubicBezTo>
                    <a:pt x="14911" y="2969"/>
                    <a:pt x="16445" y="2236"/>
                    <a:pt x="18013" y="1568"/>
                  </a:cubicBezTo>
                  <a:cubicBezTo>
                    <a:pt x="19514" y="935"/>
                    <a:pt x="21015" y="434"/>
                    <a:pt x="22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rot="1131171">
              <a:off x="7396028" y="556371"/>
              <a:ext cx="1148132" cy="753925"/>
            </a:xfrm>
            <a:custGeom>
              <a:rect b="b" l="l" r="r" t="t"/>
              <a:pathLst>
                <a:path extrusionOk="0" h="34438" w="52439">
                  <a:moveTo>
                    <a:pt x="30730" y="2261"/>
                  </a:moveTo>
                  <a:cubicBezTo>
                    <a:pt x="37655" y="2261"/>
                    <a:pt x="44526" y="4354"/>
                    <a:pt x="50103" y="8981"/>
                  </a:cubicBezTo>
                  <a:cubicBezTo>
                    <a:pt x="49836" y="8981"/>
                    <a:pt x="49569" y="9014"/>
                    <a:pt x="49269" y="9014"/>
                  </a:cubicBezTo>
                  <a:cubicBezTo>
                    <a:pt x="47601" y="9014"/>
                    <a:pt x="45933" y="8881"/>
                    <a:pt x="44266" y="8814"/>
                  </a:cubicBezTo>
                  <a:cubicBezTo>
                    <a:pt x="45429" y="6538"/>
                    <a:pt x="44811" y="5378"/>
                    <a:pt x="43984" y="5378"/>
                  </a:cubicBezTo>
                  <a:cubicBezTo>
                    <a:pt x="43176" y="5378"/>
                    <a:pt x="42167" y="6488"/>
                    <a:pt x="42431" y="8748"/>
                  </a:cubicBezTo>
                  <a:lnTo>
                    <a:pt x="40096" y="8614"/>
                  </a:lnTo>
                  <a:cubicBezTo>
                    <a:pt x="40096" y="7313"/>
                    <a:pt x="41230" y="4678"/>
                    <a:pt x="39329" y="4378"/>
                  </a:cubicBezTo>
                  <a:cubicBezTo>
                    <a:pt x="37494" y="4545"/>
                    <a:pt x="38128" y="7213"/>
                    <a:pt x="37994" y="8514"/>
                  </a:cubicBezTo>
                  <a:cubicBezTo>
                    <a:pt x="37644" y="8497"/>
                    <a:pt x="37286" y="8489"/>
                    <a:pt x="36927" y="8489"/>
                  </a:cubicBezTo>
                  <a:cubicBezTo>
                    <a:pt x="36568" y="8489"/>
                    <a:pt x="36210" y="8497"/>
                    <a:pt x="35860" y="8514"/>
                  </a:cubicBezTo>
                  <a:cubicBezTo>
                    <a:pt x="36099" y="7317"/>
                    <a:pt x="36956" y="4563"/>
                    <a:pt x="35299" y="4563"/>
                  </a:cubicBezTo>
                  <a:cubicBezTo>
                    <a:pt x="35109" y="4563"/>
                    <a:pt x="34886" y="4599"/>
                    <a:pt x="34625" y="4678"/>
                  </a:cubicBezTo>
                  <a:cubicBezTo>
                    <a:pt x="33558" y="5512"/>
                    <a:pt x="33725" y="7313"/>
                    <a:pt x="33491" y="8581"/>
                  </a:cubicBezTo>
                  <a:cubicBezTo>
                    <a:pt x="32857" y="8614"/>
                    <a:pt x="32257" y="8614"/>
                    <a:pt x="31657" y="8648"/>
                  </a:cubicBezTo>
                  <a:cubicBezTo>
                    <a:pt x="31690" y="7180"/>
                    <a:pt x="33358" y="4244"/>
                    <a:pt x="31156" y="3844"/>
                  </a:cubicBezTo>
                  <a:cubicBezTo>
                    <a:pt x="29355" y="3877"/>
                    <a:pt x="29555" y="7447"/>
                    <a:pt x="29422" y="8781"/>
                  </a:cubicBezTo>
                  <a:cubicBezTo>
                    <a:pt x="28454" y="8848"/>
                    <a:pt x="27454" y="8914"/>
                    <a:pt x="26486" y="9014"/>
                  </a:cubicBezTo>
                  <a:cubicBezTo>
                    <a:pt x="26765" y="7651"/>
                    <a:pt x="28454" y="3841"/>
                    <a:pt x="26313" y="3841"/>
                  </a:cubicBezTo>
                  <a:cubicBezTo>
                    <a:pt x="26150" y="3841"/>
                    <a:pt x="25963" y="3863"/>
                    <a:pt x="25752" y="3911"/>
                  </a:cubicBezTo>
                  <a:cubicBezTo>
                    <a:pt x="25085" y="4078"/>
                    <a:pt x="24085" y="8748"/>
                    <a:pt x="24618" y="9181"/>
                  </a:cubicBezTo>
                  <a:cubicBezTo>
                    <a:pt x="20115" y="9648"/>
                    <a:pt x="15612" y="10115"/>
                    <a:pt x="11109" y="10782"/>
                  </a:cubicBezTo>
                  <a:cubicBezTo>
                    <a:pt x="9507" y="11049"/>
                    <a:pt x="7906" y="11316"/>
                    <a:pt x="6305" y="11616"/>
                  </a:cubicBezTo>
                  <a:cubicBezTo>
                    <a:pt x="12576" y="6079"/>
                    <a:pt x="20515" y="2810"/>
                    <a:pt x="28888" y="2310"/>
                  </a:cubicBezTo>
                  <a:cubicBezTo>
                    <a:pt x="29502" y="2277"/>
                    <a:pt x="30116" y="2261"/>
                    <a:pt x="30730" y="2261"/>
                  </a:cubicBezTo>
                  <a:close/>
                  <a:moveTo>
                    <a:pt x="35993" y="10516"/>
                  </a:moveTo>
                  <a:cubicBezTo>
                    <a:pt x="34859" y="15085"/>
                    <a:pt x="33892" y="18688"/>
                    <a:pt x="28888" y="20423"/>
                  </a:cubicBezTo>
                  <a:cubicBezTo>
                    <a:pt x="27564" y="20930"/>
                    <a:pt x="26045" y="21183"/>
                    <a:pt x="24495" y="21183"/>
                  </a:cubicBezTo>
                  <a:cubicBezTo>
                    <a:pt x="19212" y="21183"/>
                    <a:pt x="13557" y="18245"/>
                    <a:pt x="13944" y="12417"/>
                  </a:cubicBezTo>
                  <a:cubicBezTo>
                    <a:pt x="15378" y="12217"/>
                    <a:pt x="16879" y="12017"/>
                    <a:pt x="18380" y="11883"/>
                  </a:cubicBezTo>
                  <a:lnTo>
                    <a:pt x="18380" y="11883"/>
                  </a:lnTo>
                  <a:cubicBezTo>
                    <a:pt x="18347" y="12050"/>
                    <a:pt x="18347" y="12217"/>
                    <a:pt x="18380" y="12350"/>
                  </a:cubicBezTo>
                  <a:cubicBezTo>
                    <a:pt x="18425" y="15789"/>
                    <a:pt x="20809" y="17358"/>
                    <a:pt x="23350" y="17358"/>
                  </a:cubicBezTo>
                  <a:cubicBezTo>
                    <a:pt x="26479" y="17358"/>
                    <a:pt x="29848" y="14979"/>
                    <a:pt x="29388" y="10782"/>
                  </a:cubicBezTo>
                  <a:cubicBezTo>
                    <a:pt x="31590" y="10649"/>
                    <a:pt x="33791" y="10549"/>
                    <a:pt x="35993" y="10516"/>
                  </a:cubicBezTo>
                  <a:close/>
                  <a:moveTo>
                    <a:pt x="37794" y="10516"/>
                  </a:moveTo>
                  <a:cubicBezTo>
                    <a:pt x="41764" y="10649"/>
                    <a:pt x="45767" y="10849"/>
                    <a:pt x="49770" y="10916"/>
                  </a:cubicBezTo>
                  <a:cubicBezTo>
                    <a:pt x="49736" y="10983"/>
                    <a:pt x="49703" y="11049"/>
                    <a:pt x="49703" y="11116"/>
                  </a:cubicBezTo>
                  <a:cubicBezTo>
                    <a:pt x="46767" y="17554"/>
                    <a:pt x="41664" y="22758"/>
                    <a:pt x="35326" y="25827"/>
                  </a:cubicBezTo>
                  <a:lnTo>
                    <a:pt x="35359" y="25827"/>
                  </a:lnTo>
                  <a:cubicBezTo>
                    <a:pt x="32424" y="27261"/>
                    <a:pt x="29255" y="28195"/>
                    <a:pt x="25986" y="28528"/>
                  </a:cubicBezTo>
                  <a:cubicBezTo>
                    <a:pt x="25549" y="28559"/>
                    <a:pt x="25114" y="28574"/>
                    <a:pt x="24682" y="28574"/>
                  </a:cubicBezTo>
                  <a:cubicBezTo>
                    <a:pt x="15576" y="28574"/>
                    <a:pt x="7554" y="22001"/>
                    <a:pt x="2936" y="14485"/>
                  </a:cubicBezTo>
                  <a:lnTo>
                    <a:pt x="3103" y="14452"/>
                  </a:lnTo>
                  <a:cubicBezTo>
                    <a:pt x="3670" y="14318"/>
                    <a:pt x="4237" y="14185"/>
                    <a:pt x="4771" y="14085"/>
                  </a:cubicBezTo>
                  <a:lnTo>
                    <a:pt x="5505" y="13918"/>
                  </a:lnTo>
                  <a:cubicBezTo>
                    <a:pt x="7539" y="13518"/>
                    <a:pt x="9574" y="13084"/>
                    <a:pt x="11609" y="12784"/>
                  </a:cubicBezTo>
                  <a:lnTo>
                    <a:pt x="11609" y="12784"/>
                  </a:lnTo>
                  <a:cubicBezTo>
                    <a:pt x="10998" y="19890"/>
                    <a:pt x="17825" y="23693"/>
                    <a:pt x="24171" y="23693"/>
                  </a:cubicBezTo>
                  <a:cubicBezTo>
                    <a:pt x="25451" y="23693"/>
                    <a:pt x="26711" y="23538"/>
                    <a:pt x="27887" y="23225"/>
                  </a:cubicBezTo>
                  <a:cubicBezTo>
                    <a:pt x="32057" y="22224"/>
                    <a:pt x="35926" y="19455"/>
                    <a:pt x="37261" y="15219"/>
                  </a:cubicBezTo>
                  <a:cubicBezTo>
                    <a:pt x="37527" y="13751"/>
                    <a:pt x="38528" y="11917"/>
                    <a:pt x="37794" y="10516"/>
                  </a:cubicBezTo>
                  <a:close/>
                  <a:moveTo>
                    <a:pt x="29197" y="1"/>
                  </a:moveTo>
                  <a:cubicBezTo>
                    <a:pt x="22034" y="1"/>
                    <a:pt x="14973" y="2633"/>
                    <a:pt x="8974" y="6479"/>
                  </a:cubicBezTo>
                  <a:cubicBezTo>
                    <a:pt x="6005" y="8447"/>
                    <a:pt x="3203" y="10649"/>
                    <a:pt x="668" y="13117"/>
                  </a:cubicBezTo>
                  <a:cubicBezTo>
                    <a:pt x="67" y="13718"/>
                    <a:pt x="1" y="14652"/>
                    <a:pt x="468" y="15319"/>
                  </a:cubicBezTo>
                  <a:cubicBezTo>
                    <a:pt x="5300" y="23762"/>
                    <a:pt x="14396" y="31090"/>
                    <a:pt x="24309" y="31090"/>
                  </a:cubicBezTo>
                  <a:cubicBezTo>
                    <a:pt x="26028" y="31090"/>
                    <a:pt x="27771" y="30870"/>
                    <a:pt x="29522" y="30396"/>
                  </a:cubicBezTo>
                  <a:cubicBezTo>
                    <a:pt x="30141" y="31636"/>
                    <a:pt x="29996" y="34437"/>
                    <a:pt x="31828" y="34437"/>
                  </a:cubicBezTo>
                  <a:cubicBezTo>
                    <a:pt x="31870" y="34437"/>
                    <a:pt x="31913" y="34436"/>
                    <a:pt x="31957" y="34433"/>
                  </a:cubicBezTo>
                  <a:cubicBezTo>
                    <a:pt x="33892" y="33665"/>
                    <a:pt x="31923" y="31197"/>
                    <a:pt x="31757" y="29763"/>
                  </a:cubicBezTo>
                  <a:cubicBezTo>
                    <a:pt x="32591" y="29496"/>
                    <a:pt x="33391" y="29229"/>
                    <a:pt x="34225" y="28929"/>
                  </a:cubicBezTo>
                  <a:cubicBezTo>
                    <a:pt x="34926" y="30148"/>
                    <a:pt x="34875" y="33287"/>
                    <a:pt x="36590" y="33287"/>
                  </a:cubicBezTo>
                  <a:cubicBezTo>
                    <a:pt x="36753" y="33287"/>
                    <a:pt x="36931" y="33259"/>
                    <a:pt x="37127" y="33198"/>
                  </a:cubicBezTo>
                  <a:cubicBezTo>
                    <a:pt x="38728" y="31998"/>
                    <a:pt x="36527" y="29596"/>
                    <a:pt x="36360" y="28028"/>
                  </a:cubicBezTo>
                  <a:cubicBezTo>
                    <a:pt x="37060" y="27728"/>
                    <a:pt x="37728" y="27394"/>
                    <a:pt x="38361" y="27027"/>
                  </a:cubicBezTo>
                  <a:cubicBezTo>
                    <a:pt x="39423" y="28221"/>
                    <a:pt x="39858" y="31131"/>
                    <a:pt x="41666" y="31131"/>
                  </a:cubicBezTo>
                  <a:cubicBezTo>
                    <a:pt x="41676" y="31131"/>
                    <a:pt x="41687" y="31131"/>
                    <a:pt x="41697" y="31130"/>
                  </a:cubicBezTo>
                  <a:cubicBezTo>
                    <a:pt x="44065" y="30163"/>
                    <a:pt x="40830" y="27294"/>
                    <a:pt x="40363" y="25860"/>
                  </a:cubicBezTo>
                  <a:cubicBezTo>
                    <a:pt x="40997" y="25393"/>
                    <a:pt x="41630" y="24959"/>
                    <a:pt x="42231" y="24459"/>
                  </a:cubicBezTo>
                  <a:cubicBezTo>
                    <a:pt x="43271" y="25417"/>
                    <a:pt x="44513" y="28689"/>
                    <a:pt x="46069" y="28689"/>
                  </a:cubicBezTo>
                  <a:cubicBezTo>
                    <a:pt x="46408" y="28689"/>
                    <a:pt x="46763" y="28532"/>
                    <a:pt x="47134" y="28162"/>
                  </a:cubicBezTo>
                  <a:cubicBezTo>
                    <a:pt x="47868" y="26594"/>
                    <a:pt x="44833" y="24325"/>
                    <a:pt x="44132" y="22791"/>
                  </a:cubicBezTo>
                  <a:cubicBezTo>
                    <a:pt x="44599" y="22391"/>
                    <a:pt x="44999" y="21957"/>
                    <a:pt x="45433" y="21557"/>
                  </a:cubicBezTo>
                  <a:cubicBezTo>
                    <a:pt x="46621" y="22321"/>
                    <a:pt x="47761" y="24787"/>
                    <a:pt x="49260" y="24787"/>
                  </a:cubicBezTo>
                  <a:cubicBezTo>
                    <a:pt x="49529" y="24787"/>
                    <a:pt x="49809" y="24708"/>
                    <a:pt x="50103" y="24526"/>
                  </a:cubicBezTo>
                  <a:cubicBezTo>
                    <a:pt x="51537" y="22558"/>
                    <a:pt x="48102" y="21056"/>
                    <a:pt x="47168" y="19622"/>
                  </a:cubicBezTo>
                  <a:cubicBezTo>
                    <a:pt x="49269" y="16954"/>
                    <a:pt x="51371" y="13985"/>
                    <a:pt x="52038" y="10582"/>
                  </a:cubicBezTo>
                  <a:cubicBezTo>
                    <a:pt x="52371" y="10382"/>
                    <a:pt x="52438" y="9915"/>
                    <a:pt x="52171" y="9648"/>
                  </a:cubicBezTo>
                  <a:cubicBezTo>
                    <a:pt x="48168" y="3978"/>
                    <a:pt x="40997" y="1509"/>
                    <a:pt x="34359" y="475"/>
                  </a:cubicBezTo>
                  <a:cubicBezTo>
                    <a:pt x="32641" y="152"/>
                    <a:pt x="30916" y="1"/>
                    <a:pt x="29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rot="1131171">
              <a:off x="8052646" y="270914"/>
              <a:ext cx="108838" cy="163469"/>
            </a:xfrm>
            <a:custGeom>
              <a:rect b="b" l="l" r="r" t="t"/>
              <a:pathLst>
                <a:path extrusionOk="0" h="7467" w="4971">
                  <a:moveTo>
                    <a:pt x="2536" y="1"/>
                  </a:moveTo>
                  <a:cubicBezTo>
                    <a:pt x="0" y="234"/>
                    <a:pt x="1301" y="4204"/>
                    <a:pt x="968" y="5972"/>
                  </a:cubicBezTo>
                  <a:cubicBezTo>
                    <a:pt x="916" y="6956"/>
                    <a:pt x="1686" y="7466"/>
                    <a:pt x="2451" y="7466"/>
                  </a:cubicBezTo>
                  <a:cubicBezTo>
                    <a:pt x="3163" y="7466"/>
                    <a:pt x="3871" y="7023"/>
                    <a:pt x="3903" y="6105"/>
                  </a:cubicBezTo>
                  <a:cubicBezTo>
                    <a:pt x="3470" y="4337"/>
                    <a:pt x="4971" y="335"/>
                    <a:pt x="2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rot="1131171">
              <a:off x="8236388" y="403777"/>
              <a:ext cx="109561" cy="123582"/>
            </a:xfrm>
            <a:custGeom>
              <a:rect b="b" l="l" r="r" t="t"/>
              <a:pathLst>
                <a:path extrusionOk="0" h="5645" w="5004">
                  <a:moveTo>
                    <a:pt x="3021" y="0"/>
                  </a:moveTo>
                  <a:cubicBezTo>
                    <a:pt x="1859" y="0"/>
                    <a:pt x="1652" y="1662"/>
                    <a:pt x="1201" y="2564"/>
                  </a:cubicBezTo>
                  <a:cubicBezTo>
                    <a:pt x="801" y="3432"/>
                    <a:pt x="0" y="4733"/>
                    <a:pt x="1068" y="5433"/>
                  </a:cubicBezTo>
                  <a:cubicBezTo>
                    <a:pt x="1321" y="5580"/>
                    <a:pt x="1548" y="5644"/>
                    <a:pt x="1753" y="5644"/>
                  </a:cubicBezTo>
                  <a:cubicBezTo>
                    <a:pt x="2708" y="5644"/>
                    <a:pt x="3173" y="4250"/>
                    <a:pt x="3503" y="3398"/>
                  </a:cubicBezTo>
                  <a:cubicBezTo>
                    <a:pt x="3903" y="2364"/>
                    <a:pt x="5004" y="630"/>
                    <a:pt x="3436" y="63"/>
                  </a:cubicBezTo>
                  <a:cubicBezTo>
                    <a:pt x="3285" y="20"/>
                    <a:pt x="3147" y="0"/>
                    <a:pt x="3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rot="1131171">
              <a:off x="7783037" y="384642"/>
              <a:ext cx="118866" cy="92779"/>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02"/>
                  </a:cubicBezTo>
                  <a:cubicBezTo>
                    <a:pt x="3770" y="1668"/>
                    <a:pt x="3136" y="20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36"/>
          <p:cNvGrpSpPr/>
          <p:nvPr/>
        </p:nvGrpSpPr>
        <p:grpSpPr>
          <a:xfrm>
            <a:off x="305017" y="3953886"/>
            <a:ext cx="1028044" cy="1071207"/>
            <a:chOff x="305017" y="3953886"/>
            <a:chExt cx="1028044" cy="1071207"/>
          </a:xfrm>
        </p:grpSpPr>
        <p:sp>
          <p:nvSpPr>
            <p:cNvPr id="834" name="Google Shape;834;p36"/>
            <p:cNvSpPr/>
            <p:nvPr/>
          </p:nvSpPr>
          <p:spPr>
            <a:xfrm rot="278520">
              <a:off x="358856" y="3991225"/>
              <a:ext cx="935369" cy="997655"/>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38100">
              <a:solidFill>
                <a:srgbClr val="FFFFFF"/>
              </a:solidFill>
              <a:prstDash val="solid"/>
              <a:miter lim="33357"/>
              <a:headEnd len="sm" w="sm" type="none"/>
              <a:tailEnd len="sm" w="sm" type="none"/>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rot="278520">
              <a:off x="343852" y="3990100"/>
              <a:ext cx="935369" cy="997655"/>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762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rot="278520">
              <a:off x="359970" y="4260703"/>
              <a:ext cx="896185" cy="604605"/>
            </a:xfrm>
            <a:custGeom>
              <a:rect b="b" l="l" r="r" t="t"/>
              <a:pathLst>
                <a:path extrusionOk="0" h="20074" w="29755">
                  <a:moveTo>
                    <a:pt x="16972" y="0"/>
                  </a:moveTo>
                  <a:cubicBezTo>
                    <a:pt x="16128" y="0"/>
                    <a:pt x="15240" y="57"/>
                    <a:pt x="14310" y="182"/>
                  </a:cubicBezTo>
                  <a:cubicBezTo>
                    <a:pt x="3903" y="1583"/>
                    <a:pt x="0" y="14626"/>
                    <a:pt x="0" y="14626"/>
                  </a:cubicBezTo>
                  <a:cubicBezTo>
                    <a:pt x="0" y="14626"/>
                    <a:pt x="4528" y="20074"/>
                    <a:pt x="12650" y="20074"/>
                  </a:cubicBezTo>
                  <a:cubicBezTo>
                    <a:pt x="14312" y="20074"/>
                    <a:pt x="16125" y="19846"/>
                    <a:pt x="18080" y="19296"/>
                  </a:cubicBezTo>
                  <a:cubicBezTo>
                    <a:pt x="27953" y="16494"/>
                    <a:pt x="29755" y="5920"/>
                    <a:pt x="29755" y="5920"/>
                  </a:cubicBezTo>
                  <a:cubicBezTo>
                    <a:pt x="29755" y="5920"/>
                    <a:pt x="25578" y="0"/>
                    <a:pt x="16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rot="278520">
              <a:off x="340897" y="4241412"/>
              <a:ext cx="935369" cy="642735"/>
            </a:xfrm>
            <a:custGeom>
              <a:rect b="b" l="l" r="r" t="t"/>
              <a:pathLst>
                <a:path extrusionOk="0" h="21340" w="31056">
                  <a:moveTo>
                    <a:pt x="17610" y="1249"/>
                  </a:moveTo>
                  <a:cubicBezTo>
                    <a:pt x="24971" y="1249"/>
                    <a:pt x="28912" y="5645"/>
                    <a:pt x="29722" y="6695"/>
                  </a:cubicBezTo>
                  <a:cubicBezTo>
                    <a:pt x="29388" y="8296"/>
                    <a:pt x="27086" y="16936"/>
                    <a:pt x="18580" y="19338"/>
                  </a:cubicBezTo>
                  <a:cubicBezTo>
                    <a:pt x="16656" y="19878"/>
                    <a:pt x="14878" y="20102"/>
                    <a:pt x="13253" y="20102"/>
                  </a:cubicBezTo>
                  <a:cubicBezTo>
                    <a:pt x="6457" y="20102"/>
                    <a:pt x="2337" y="16185"/>
                    <a:pt x="1368" y="15135"/>
                  </a:cubicBezTo>
                  <a:cubicBezTo>
                    <a:pt x="2035" y="13133"/>
                    <a:pt x="6005" y="2659"/>
                    <a:pt x="15011" y="1425"/>
                  </a:cubicBezTo>
                  <a:cubicBezTo>
                    <a:pt x="15920" y="1304"/>
                    <a:pt x="16786" y="1249"/>
                    <a:pt x="17610" y="1249"/>
                  </a:cubicBezTo>
                  <a:close/>
                  <a:moveTo>
                    <a:pt x="17659" y="0"/>
                  </a:moveTo>
                  <a:cubicBezTo>
                    <a:pt x="16777" y="0"/>
                    <a:pt x="15850" y="60"/>
                    <a:pt x="14878" y="191"/>
                  </a:cubicBezTo>
                  <a:cubicBezTo>
                    <a:pt x="4170" y="1658"/>
                    <a:pt x="234" y="14534"/>
                    <a:pt x="67" y="15101"/>
                  </a:cubicBezTo>
                  <a:cubicBezTo>
                    <a:pt x="0" y="15301"/>
                    <a:pt x="34" y="15502"/>
                    <a:pt x="167" y="15668"/>
                  </a:cubicBezTo>
                  <a:cubicBezTo>
                    <a:pt x="3603" y="19271"/>
                    <a:pt x="8340" y="21339"/>
                    <a:pt x="13343" y="21339"/>
                  </a:cubicBezTo>
                  <a:cubicBezTo>
                    <a:pt x="15211" y="21306"/>
                    <a:pt x="17113" y="21039"/>
                    <a:pt x="18914" y="20538"/>
                  </a:cubicBezTo>
                  <a:cubicBezTo>
                    <a:pt x="29021" y="17670"/>
                    <a:pt x="31023" y="6762"/>
                    <a:pt x="31023" y="6662"/>
                  </a:cubicBezTo>
                  <a:cubicBezTo>
                    <a:pt x="31056" y="6495"/>
                    <a:pt x="31023" y="6328"/>
                    <a:pt x="30922" y="6195"/>
                  </a:cubicBezTo>
                  <a:cubicBezTo>
                    <a:pt x="30741" y="5922"/>
                    <a:pt x="26453" y="0"/>
                    <a:pt x="17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rot="278520">
              <a:off x="365726" y="4162379"/>
              <a:ext cx="196856" cy="235830"/>
            </a:xfrm>
            <a:custGeom>
              <a:rect b="b" l="l" r="r" t="t"/>
              <a:pathLst>
                <a:path extrusionOk="0" h="7830" w="6536">
                  <a:moveTo>
                    <a:pt x="886" y="1"/>
                  </a:moveTo>
                  <a:cubicBezTo>
                    <a:pt x="431" y="1"/>
                    <a:pt x="0" y="539"/>
                    <a:pt x="364" y="1025"/>
                  </a:cubicBezTo>
                  <a:lnTo>
                    <a:pt x="5335" y="7563"/>
                  </a:lnTo>
                  <a:cubicBezTo>
                    <a:pt x="5468" y="7729"/>
                    <a:pt x="5635" y="7830"/>
                    <a:pt x="5835" y="7830"/>
                  </a:cubicBezTo>
                  <a:cubicBezTo>
                    <a:pt x="5968" y="7796"/>
                    <a:pt x="6102" y="7763"/>
                    <a:pt x="6235" y="7663"/>
                  </a:cubicBezTo>
                  <a:cubicBezTo>
                    <a:pt x="6502" y="7463"/>
                    <a:pt x="6535" y="7062"/>
                    <a:pt x="6335" y="6795"/>
                  </a:cubicBezTo>
                  <a:lnTo>
                    <a:pt x="1365" y="257"/>
                  </a:lnTo>
                  <a:cubicBezTo>
                    <a:pt x="1229" y="76"/>
                    <a:pt x="1056" y="1"/>
                    <a:pt x="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rot="278520">
              <a:off x="674619" y="3998343"/>
              <a:ext cx="107645" cy="294231"/>
            </a:xfrm>
            <a:custGeom>
              <a:rect b="b" l="l" r="r" t="t"/>
              <a:pathLst>
                <a:path extrusionOk="0" h="9769" w="3574">
                  <a:moveTo>
                    <a:pt x="759" y="0"/>
                  </a:moveTo>
                  <a:cubicBezTo>
                    <a:pt x="381" y="0"/>
                    <a:pt x="0" y="306"/>
                    <a:pt x="138" y="795"/>
                  </a:cubicBezTo>
                  <a:lnTo>
                    <a:pt x="2272" y="9302"/>
                  </a:lnTo>
                  <a:cubicBezTo>
                    <a:pt x="2339" y="9568"/>
                    <a:pt x="2573" y="9769"/>
                    <a:pt x="2873" y="9769"/>
                  </a:cubicBezTo>
                  <a:lnTo>
                    <a:pt x="3006" y="9769"/>
                  </a:lnTo>
                  <a:cubicBezTo>
                    <a:pt x="3373" y="9668"/>
                    <a:pt x="3573" y="9335"/>
                    <a:pt x="3473" y="9001"/>
                  </a:cubicBezTo>
                  <a:lnTo>
                    <a:pt x="1372" y="495"/>
                  </a:lnTo>
                  <a:cubicBezTo>
                    <a:pt x="1289" y="151"/>
                    <a:pt x="1025"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rot="278520">
              <a:off x="978631" y="3999288"/>
              <a:ext cx="69966" cy="302302"/>
            </a:xfrm>
            <a:custGeom>
              <a:rect b="b" l="l" r="r" t="t"/>
              <a:pathLst>
                <a:path extrusionOk="0" h="10037" w="2323">
                  <a:moveTo>
                    <a:pt x="1639" y="0"/>
                  </a:moveTo>
                  <a:cubicBezTo>
                    <a:pt x="1350" y="0"/>
                    <a:pt x="1065" y="179"/>
                    <a:pt x="1034" y="563"/>
                  </a:cubicBezTo>
                  <a:lnTo>
                    <a:pt x="67" y="9369"/>
                  </a:lnTo>
                  <a:cubicBezTo>
                    <a:pt x="0" y="9703"/>
                    <a:pt x="267" y="10003"/>
                    <a:pt x="600" y="10037"/>
                  </a:cubicBezTo>
                  <a:lnTo>
                    <a:pt x="667" y="10037"/>
                  </a:lnTo>
                  <a:cubicBezTo>
                    <a:pt x="1001" y="10037"/>
                    <a:pt x="1268" y="9803"/>
                    <a:pt x="1301" y="9503"/>
                  </a:cubicBezTo>
                  <a:lnTo>
                    <a:pt x="2268" y="696"/>
                  </a:lnTo>
                  <a:cubicBezTo>
                    <a:pt x="2322" y="246"/>
                    <a:pt x="1978"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rot="278520">
              <a:off x="530814" y="4820638"/>
              <a:ext cx="90959" cy="135083"/>
            </a:xfrm>
            <a:custGeom>
              <a:rect b="b" l="l" r="r" t="t"/>
              <a:pathLst>
                <a:path extrusionOk="0" h="4485" w="3020">
                  <a:moveTo>
                    <a:pt x="2190" y="1"/>
                  </a:moveTo>
                  <a:cubicBezTo>
                    <a:pt x="1970" y="1"/>
                    <a:pt x="1751" y="114"/>
                    <a:pt x="1635" y="382"/>
                  </a:cubicBezTo>
                  <a:lnTo>
                    <a:pt x="134" y="3584"/>
                  </a:lnTo>
                  <a:cubicBezTo>
                    <a:pt x="1" y="3884"/>
                    <a:pt x="134" y="4285"/>
                    <a:pt x="434" y="4418"/>
                  </a:cubicBezTo>
                  <a:cubicBezTo>
                    <a:pt x="534" y="4451"/>
                    <a:pt x="601" y="4485"/>
                    <a:pt x="701" y="4485"/>
                  </a:cubicBezTo>
                  <a:cubicBezTo>
                    <a:pt x="935" y="4485"/>
                    <a:pt x="1168" y="4351"/>
                    <a:pt x="1268" y="4118"/>
                  </a:cubicBezTo>
                  <a:lnTo>
                    <a:pt x="2803" y="916"/>
                  </a:lnTo>
                  <a:cubicBezTo>
                    <a:pt x="3020" y="395"/>
                    <a:pt x="2601"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rot="278520">
              <a:off x="796655" y="4839789"/>
              <a:ext cx="55509" cy="145142"/>
            </a:xfrm>
            <a:custGeom>
              <a:rect b="b" l="l" r="r" t="t"/>
              <a:pathLst>
                <a:path extrusionOk="0" h="4819" w="1843">
                  <a:moveTo>
                    <a:pt x="697" y="0"/>
                  </a:moveTo>
                  <a:cubicBezTo>
                    <a:pt x="351" y="0"/>
                    <a:pt x="1" y="257"/>
                    <a:pt x="74" y="715"/>
                  </a:cubicBezTo>
                  <a:lnTo>
                    <a:pt x="541" y="4284"/>
                  </a:lnTo>
                  <a:cubicBezTo>
                    <a:pt x="575" y="4585"/>
                    <a:pt x="841" y="4818"/>
                    <a:pt x="1175" y="4818"/>
                  </a:cubicBezTo>
                  <a:lnTo>
                    <a:pt x="1242" y="4818"/>
                  </a:lnTo>
                  <a:cubicBezTo>
                    <a:pt x="1609" y="4751"/>
                    <a:pt x="1842" y="4451"/>
                    <a:pt x="1775" y="4118"/>
                  </a:cubicBezTo>
                  <a:lnTo>
                    <a:pt x="1308" y="548"/>
                  </a:lnTo>
                  <a:cubicBezTo>
                    <a:pt x="1263" y="173"/>
                    <a:pt x="981"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rot="278520">
              <a:off x="1038635" y="4749284"/>
              <a:ext cx="115536" cy="108608"/>
            </a:xfrm>
            <a:custGeom>
              <a:rect b="b" l="l" r="r" t="t"/>
              <a:pathLst>
                <a:path extrusionOk="0" h="3606" w="3836">
                  <a:moveTo>
                    <a:pt x="896" y="0"/>
                  </a:moveTo>
                  <a:cubicBezTo>
                    <a:pt x="421" y="0"/>
                    <a:pt x="1" y="613"/>
                    <a:pt x="433" y="1070"/>
                  </a:cubicBezTo>
                  <a:lnTo>
                    <a:pt x="2668" y="3438"/>
                  </a:lnTo>
                  <a:cubicBezTo>
                    <a:pt x="2801" y="3538"/>
                    <a:pt x="2968" y="3605"/>
                    <a:pt x="3135" y="3605"/>
                  </a:cubicBezTo>
                  <a:cubicBezTo>
                    <a:pt x="3301" y="3605"/>
                    <a:pt x="3468" y="3572"/>
                    <a:pt x="3568" y="3438"/>
                  </a:cubicBezTo>
                  <a:cubicBezTo>
                    <a:pt x="3835" y="3205"/>
                    <a:pt x="3835" y="2805"/>
                    <a:pt x="3568" y="2571"/>
                  </a:cubicBezTo>
                  <a:lnTo>
                    <a:pt x="1333" y="203"/>
                  </a:lnTo>
                  <a:cubicBezTo>
                    <a:pt x="1198" y="60"/>
                    <a:pt x="1044" y="0"/>
                    <a:pt x="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rot="278520">
              <a:off x="552979" y="4317200"/>
              <a:ext cx="505393" cy="487503"/>
            </a:xfrm>
            <a:custGeom>
              <a:rect b="b" l="l" r="r" t="t"/>
              <a:pathLst>
                <a:path extrusionOk="0" h="16186" w="16780">
                  <a:moveTo>
                    <a:pt x="8321" y="0"/>
                  </a:moveTo>
                  <a:cubicBezTo>
                    <a:pt x="7986" y="0"/>
                    <a:pt x="7647" y="22"/>
                    <a:pt x="7306" y="67"/>
                  </a:cubicBezTo>
                  <a:cubicBezTo>
                    <a:pt x="3003" y="668"/>
                    <a:pt x="1" y="4737"/>
                    <a:pt x="601" y="9140"/>
                  </a:cubicBezTo>
                  <a:cubicBezTo>
                    <a:pt x="1152" y="13211"/>
                    <a:pt x="4538" y="16186"/>
                    <a:pt x="8417" y="16186"/>
                  </a:cubicBezTo>
                  <a:cubicBezTo>
                    <a:pt x="8766" y="16186"/>
                    <a:pt x="9119" y="16162"/>
                    <a:pt x="9474" y="16112"/>
                  </a:cubicBezTo>
                  <a:cubicBezTo>
                    <a:pt x="13777" y="15545"/>
                    <a:pt x="16779" y="11475"/>
                    <a:pt x="16179" y="7039"/>
                  </a:cubicBezTo>
                  <a:cubicBezTo>
                    <a:pt x="15626" y="2954"/>
                    <a:pt x="12217"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rot="278520">
              <a:off x="521304" y="4303932"/>
              <a:ext cx="539518" cy="513044"/>
            </a:xfrm>
            <a:custGeom>
              <a:rect b="b" l="l" r="r" t="t"/>
              <a:pathLst>
                <a:path extrusionOk="0" h="17034" w="17913">
                  <a:moveTo>
                    <a:pt x="9340" y="822"/>
                  </a:moveTo>
                  <a:cubicBezTo>
                    <a:pt x="10975" y="822"/>
                    <a:pt x="12576" y="1389"/>
                    <a:pt x="13877" y="2423"/>
                  </a:cubicBezTo>
                  <a:cubicBezTo>
                    <a:pt x="15444" y="3657"/>
                    <a:pt x="16512" y="5492"/>
                    <a:pt x="16745" y="7493"/>
                  </a:cubicBezTo>
                  <a:cubicBezTo>
                    <a:pt x="17046" y="9528"/>
                    <a:pt x="16512" y="11563"/>
                    <a:pt x="15311" y="13197"/>
                  </a:cubicBezTo>
                  <a:cubicBezTo>
                    <a:pt x="13885" y="15151"/>
                    <a:pt x="11670" y="16177"/>
                    <a:pt x="9429" y="16177"/>
                  </a:cubicBezTo>
                  <a:cubicBezTo>
                    <a:pt x="7843" y="16177"/>
                    <a:pt x="6245" y="15663"/>
                    <a:pt x="4904" y="14598"/>
                  </a:cubicBezTo>
                  <a:cubicBezTo>
                    <a:pt x="1601" y="11997"/>
                    <a:pt x="967" y="7226"/>
                    <a:pt x="3436" y="3824"/>
                  </a:cubicBezTo>
                  <a:cubicBezTo>
                    <a:pt x="4603" y="2223"/>
                    <a:pt x="6371" y="1155"/>
                    <a:pt x="8339" y="889"/>
                  </a:cubicBezTo>
                  <a:cubicBezTo>
                    <a:pt x="8673" y="855"/>
                    <a:pt x="9006" y="822"/>
                    <a:pt x="9340" y="822"/>
                  </a:cubicBezTo>
                  <a:close/>
                  <a:moveTo>
                    <a:pt x="9344" y="0"/>
                  </a:moveTo>
                  <a:cubicBezTo>
                    <a:pt x="6836" y="0"/>
                    <a:pt x="4354" y="1151"/>
                    <a:pt x="2769" y="3324"/>
                  </a:cubicBezTo>
                  <a:cubicBezTo>
                    <a:pt x="0" y="7093"/>
                    <a:pt x="734" y="12363"/>
                    <a:pt x="4370" y="15266"/>
                  </a:cubicBezTo>
                  <a:cubicBezTo>
                    <a:pt x="5804" y="16400"/>
                    <a:pt x="7605" y="17033"/>
                    <a:pt x="9440" y="17033"/>
                  </a:cubicBezTo>
                  <a:cubicBezTo>
                    <a:pt x="9807" y="17033"/>
                    <a:pt x="10141" y="17000"/>
                    <a:pt x="10508" y="16967"/>
                  </a:cubicBezTo>
                  <a:cubicBezTo>
                    <a:pt x="12709" y="16667"/>
                    <a:pt x="14677" y="15499"/>
                    <a:pt x="16011" y="13698"/>
                  </a:cubicBezTo>
                  <a:cubicBezTo>
                    <a:pt x="17312" y="11896"/>
                    <a:pt x="17913" y="9628"/>
                    <a:pt x="17579" y="7393"/>
                  </a:cubicBezTo>
                  <a:cubicBezTo>
                    <a:pt x="17312" y="5192"/>
                    <a:pt x="16145" y="3157"/>
                    <a:pt x="14377" y="1756"/>
                  </a:cubicBezTo>
                  <a:cubicBezTo>
                    <a:pt x="12888" y="571"/>
                    <a:pt x="11110" y="0"/>
                    <a:pt x="9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rot="278520">
              <a:off x="638052" y="4434654"/>
              <a:ext cx="305525" cy="257486"/>
            </a:xfrm>
            <a:custGeom>
              <a:rect b="b" l="l" r="r" t="t"/>
              <a:pathLst>
                <a:path extrusionOk="0" h="8549" w="10144">
                  <a:moveTo>
                    <a:pt x="5531" y="1"/>
                  </a:moveTo>
                  <a:cubicBezTo>
                    <a:pt x="4277" y="1"/>
                    <a:pt x="3011" y="545"/>
                    <a:pt x="2138" y="1731"/>
                  </a:cubicBezTo>
                  <a:cubicBezTo>
                    <a:pt x="0" y="4592"/>
                    <a:pt x="2128" y="8548"/>
                    <a:pt x="5507" y="8548"/>
                  </a:cubicBezTo>
                  <a:cubicBezTo>
                    <a:pt x="5714" y="8548"/>
                    <a:pt x="5925" y="8534"/>
                    <a:pt x="6141" y="8503"/>
                  </a:cubicBezTo>
                  <a:cubicBezTo>
                    <a:pt x="8509" y="8169"/>
                    <a:pt x="10144" y="5934"/>
                    <a:pt x="9777" y="3599"/>
                  </a:cubicBezTo>
                  <a:cubicBezTo>
                    <a:pt x="9411" y="1323"/>
                    <a:pt x="7485" y="1"/>
                    <a:pt x="5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rot="278520">
              <a:off x="776503" y="4426849"/>
              <a:ext cx="160804" cy="135053"/>
            </a:xfrm>
            <a:custGeom>
              <a:rect b="b" l="l" r="r" t="t"/>
              <a:pathLst>
                <a:path extrusionOk="0" h="4484" w="5339">
                  <a:moveTo>
                    <a:pt x="2909" y="0"/>
                  </a:moveTo>
                  <a:cubicBezTo>
                    <a:pt x="2253" y="0"/>
                    <a:pt x="1590" y="282"/>
                    <a:pt x="1135" y="893"/>
                  </a:cubicBezTo>
                  <a:cubicBezTo>
                    <a:pt x="1" y="2405"/>
                    <a:pt x="1129" y="4484"/>
                    <a:pt x="2917" y="4484"/>
                  </a:cubicBezTo>
                  <a:cubicBezTo>
                    <a:pt x="3021" y="4484"/>
                    <a:pt x="3128" y="4477"/>
                    <a:pt x="3237" y="4462"/>
                  </a:cubicBezTo>
                  <a:cubicBezTo>
                    <a:pt x="4471" y="4295"/>
                    <a:pt x="5338" y="3128"/>
                    <a:pt x="5138" y="1893"/>
                  </a:cubicBezTo>
                  <a:cubicBezTo>
                    <a:pt x="4955" y="692"/>
                    <a:pt x="3939" y="0"/>
                    <a:pt x="2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36"/>
          <p:cNvGrpSpPr/>
          <p:nvPr/>
        </p:nvGrpSpPr>
        <p:grpSpPr>
          <a:xfrm>
            <a:off x="293273" y="200300"/>
            <a:ext cx="655517" cy="866533"/>
            <a:chOff x="293273" y="200300"/>
            <a:chExt cx="655517" cy="866533"/>
          </a:xfrm>
        </p:grpSpPr>
        <p:sp>
          <p:nvSpPr>
            <p:cNvPr id="849" name="Google Shape;849;p36"/>
            <p:cNvSpPr/>
            <p:nvPr/>
          </p:nvSpPr>
          <p:spPr>
            <a:xfrm flipH="1" rot="-994645">
              <a:off x="393497" y="249252"/>
              <a:ext cx="455059" cy="768648"/>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flipH="1" rot="-994645">
              <a:off x="443757" y="289926"/>
              <a:ext cx="361021" cy="685340"/>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6"/>
            <p:cNvSpPr/>
            <p:nvPr/>
          </p:nvSpPr>
          <p:spPr>
            <a:xfrm flipH="1" rot="-994645">
              <a:off x="393507" y="249233"/>
              <a:ext cx="455059" cy="768648"/>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6"/>
            <p:cNvSpPr/>
            <p:nvPr/>
          </p:nvSpPr>
          <p:spPr>
            <a:xfrm flipH="1" rot="-994645">
              <a:off x="452507" y="309183"/>
              <a:ext cx="316395" cy="670445"/>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6"/>
            <p:cNvSpPr/>
            <p:nvPr/>
          </p:nvSpPr>
          <p:spPr>
            <a:xfrm flipH="1" rot="-994645">
              <a:off x="444459" y="301260"/>
              <a:ext cx="332241" cy="685340"/>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flipH="1" rot="-994645">
              <a:off x="536573" y="348280"/>
              <a:ext cx="266804" cy="614906"/>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6"/>
            <p:cNvSpPr/>
            <p:nvPr/>
          </p:nvSpPr>
          <p:spPr>
            <a:xfrm flipH="1" rot="-994645">
              <a:off x="528496" y="340362"/>
              <a:ext cx="282680" cy="629802"/>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36"/>
          <p:cNvGrpSpPr/>
          <p:nvPr/>
        </p:nvGrpSpPr>
        <p:grpSpPr>
          <a:xfrm>
            <a:off x="4018228" y="-272792"/>
            <a:ext cx="1462197" cy="1198532"/>
            <a:chOff x="4018228" y="-272792"/>
            <a:chExt cx="1462197" cy="1198532"/>
          </a:xfrm>
        </p:grpSpPr>
        <p:sp>
          <p:nvSpPr>
            <p:cNvPr id="857" name="Google Shape;857;p36"/>
            <p:cNvSpPr/>
            <p:nvPr/>
          </p:nvSpPr>
          <p:spPr>
            <a:xfrm flipH="1" rot="929102">
              <a:off x="4114219" y="-119412"/>
              <a:ext cx="1270214" cy="891773"/>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flipH="1" rot="929102">
              <a:off x="4135315" y="-47621"/>
              <a:ext cx="1203965" cy="742378"/>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flipH="1" rot="929102">
              <a:off x="4114219" y="-119412"/>
              <a:ext cx="1270214" cy="891773"/>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flipH="1" rot="929102">
              <a:off x="4135306" y="-47550"/>
              <a:ext cx="1203965" cy="742307"/>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flipH="1" rot="929102">
              <a:off x="4155911" y="-61712"/>
              <a:ext cx="1165647" cy="772104"/>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2" name="Google Shape;862;p36"/>
          <p:cNvGrpSpPr/>
          <p:nvPr/>
        </p:nvGrpSpPr>
        <p:grpSpPr>
          <a:xfrm>
            <a:off x="7530249" y="4006993"/>
            <a:ext cx="1366337" cy="1071129"/>
            <a:chOff x="7530249" y="4006993"/>
            <a:chExt cx="1366337" cy="1071129"/>
          </a:xfrm>
        </p:grpSpPr>
        <p:sp>
          <p:nvSpPr>
            <p:cNvPr id="863" name="Google Shape;863;p36"/>
            <p:cNvSpPr/>
            <p:nvPr/>
          </p:nvSpPr>
          <p:spPr>
            <a:xfrm rot="-901162">
              <a:off x="7611536" y="4149541"/>
              <a:ext cx="1203763" cy="786031"/>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rot="-901162">
              <a:off x="8631531" y="4337513"/>
              <a:ext cx="91589" cy="90908"/>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rot="-901162">
              <a:off x="7611536" y="4149541"/>
              <a:ext cx="1203763" cy="786031"/>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rot="-901162">
              <a:off x="7954000" y="4348189"/>
              <a:ext cx="546750" cy="525991"/>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rot="-901162">
              <a:off x="7759094" y="4348030"/>
              <a:ext cx="952459" cy="521363"/>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rot="-901162">
              <a:off x="7958997" y="4332753"/>
              <a:ext cx="552099" cy="552099"/>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rot="-901162">
              <a:off x="8126244" y="4495705"/>
              <a:ext cx="254009" cy="217381"/>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rot="-901162">
              <a:off x="7691410" y="4584131"/>
              <a:ext cx="91589" cy="91589"/>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rot="-901162">
              <a:off x="7769018" y="4476218"/>
              <a:ext cx="76882" cy="103611"/>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rot="-901162">
              <a:off x="7856297" y="4388387"/>
              <a:ext cx="62195" cy="106276"/>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rot="-901162">
              <a:off x="7967812" y="4294439"/>
              <a:ext cx="35445" cy="117657"/>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rot="-901162">
              <a:off x="8090914" y="4239150"/>
              <a:ext cx="6051" cy="123007"/>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rot="-901162">
              <a:off x="8528953" y="4274486"/>
              <a:ext cx="76882" cy="104293"/>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rot="-901162">
              <a:off x="8425066" y="4235149"/>
              <a:ext cx="62175" cy="106957"/>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rot="-901162">
              <a:off x="8308884" y="4211261"/>
              <a:ext cx="35445" cy="117657"/>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rot="-901162">
              <a:off x="8204785" y="4216923"/>
              <a:ext cx="6031" cy="123668"/>
            </a:xfrm>
            <a:custGeom>
              <a:rect b="b" l="l" r="r" t="t"/>
              <a:pathLst>
                <a:path extrusionOk="0" fill="none" h="6172" w="301">
                  <a:moveTo>
                    <a:pt x="1" y="6172"/>
                  </a:moveTo>
                  <a:lnTo>
                    <a:pt x="30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rot="-252869">
              <a:off x="8636059" y="4326495"/>
              <a:ext cx="76881" cy="104291"/>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rot="193117">
              <a:off x="8216979" y="4456686"/>
              <a:ext cx="122894" cy="12289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37"/>
          <p:cNvSpPr txBox="1"/>
          <p:nvPr>
            <p:ph type="title"/>
          </p:nvPr>
        </p:nvSpPr>
        <p:spPr>
          <a:xfrm>
            <a:off x="713825" y="1820950"/>
            <a:ext cx="4054800" cy="4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IMPLEMENTATION</a:t>
            </a:r>
            <a:endParaRPr/>
          </a:p>
        </p:txBody>
      </p:sp>
      <p:sp>
        <p:nvSpPr>
          <p:cNvPr id="886" name="Google Shape;886;p37"/>
          <p:cNvSpPr txBox="1"/>
          <p:nvPr>
            <p:ph idx="1" type="subTitle"/>
          </p:nvPr>
        </p:nvSpPr>
        <p:spPr>
          <a:xfrm>
            <a:off x="0" y="2309650"/>
            <a:ext cx="4673700" cy="12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t>Image Pre-Processing:</a:t>
            </a:r>
            <a:endParaRPr u="sng"/>
          </a:p>
          <a:p>
            <a:pPr indent="0" lvl="0" marL="0" rtl="0" algn="just">
              <a:spcBef>
                <a:spcPts val="0"/>
              </a:spcBef>
              <a:spcAft>
                <a:spcPts val="0"/>
              </a:spcAft>
              <a:buClr>
                <a:schemeClr val="dk1"/>
              </a:buClr>
              <a:buSzPts val="1100"/>
              <a:buFont typeface="Arial"/>
              <a:buNone/>
            </a:pPr>
            <a:r>
              <a:rPr lang="en"/>
              <a:t>Pre-processing is crucial for standardizing retinal images in the dataset due to significant noise caused by various factors such as poor focus, lighting issues, and background variations. The process includes eliminating dark backgrounds and black corners, resizing images to 256x256 for consistency, and normalizing using Gaussian blur to remove noise. These steps improve image quality and standardization for accurate diabetic retinopathy diagnosis.</a:t>
            </a:r>
            <a:endParaRPr/>
          </a:p>
          <a:p>
            <a:pPr indent="0" lvl="0" marL="0" rtl="0" algn="l">
              <a:spcBef>
                <a:spcPts val="0"/>
              </a:spcBef>
              <a:spcAft>
                <a:spcPts val="0"/>
              </a:spcAft>
              <a:buNone/>
            </a:pPr>
            <a:r>
              <a:t/>
            </a:r>
            <a:endParaRPr/>
          </a:p>
        </p:txBody>
      </p:sp>
      <p:pic>
        <p:nvPicPr>
          <p:cNvPr id="887" name="Google Shape;887;p37"/>
          <p:cNvPicPr preferRelativeResize="0"/>
          <p:nvPr/>
        </p:nvPicPr>
        <p:blipFill rotWithShape="1">
          <a:blip r:embed="rId3">
            <a:alphaModFix/>
          </a:blip>
          <a:srcRect b="41695" l="5847" r="32140" t="8124"/>
          <a:stretch/>
        </p:blipFill>
        <p:spPr>
          <a:xfrm>
            <a:off x="5076125" y="985651"/>
            <a:ext cx="3135600" cy="3172200"/>
          </a:xfrm>
          <a:prstGeom prst="ellipse">
            <a:avLst/>
          </a:prstGeom>
          <a:noFill/>
          <a:ln cap="flat" cmpd="sng" w="114300">
            <a:solidFill>
              <a:schemeClr val="lt1"/>
            </a:solidFill>
            <a:prstDash val="solid"/>
            <a:round/>
            <a:headEnd len="sm" w="sm" type="none"/>
            <a:tailEnd len="sm" w="sm" type="none"/>
          </a:ln>
          <a:effectLst>
            <a:outerShdw blurRad="100013" rotWithShape="0" algn="bl" dir="8220000" dist="57150">
              <a:srgbClr val="000000">
                <a:alpha val="50000"/>
              </a:srgbClr>
            </a:outerShdw>
          </a:effectLst>
        </p:spPr>
      </p:pic>
      <p:grpSp>
        <p:nvGrpSpPr>
          <p:cNvPr id="888" name="Google Shape;888;p37"/>
          <p:cNvGrpSpPr/>
          <p:nvPr/>
        </p:nvGrpSpPr>
        <p:grpSpPr>
          <a:xfrm>
            <a:off x="3262828" y="-13929"/>
            <a:ext cx="2174299" cy="1704593"/>
            <a:chOff x="2937728" y="3471009"/>
            <a:chExt cx="2174299" cy="1704593"/>
          </a:xfrm>
        </p:grpSpPr>
        <p:sp>
          <p:nvSpPr>
            <p:cNvPr id="889" name="Google Shape;889;p37"/>
            <p:cNvSpPr/>
            <p:nvPr/>
          </p:nvSpPr>
          <p:spPr>
            <a:xfrm rot="-901406">
              <a:off x="3067105" y="3697901"/>
              <a:ext cx="1915545" cy="125081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7"/>
            <p:cNvSpPr/>
            <p:nvPr/>
          </p:nvSpPr>
          <p:spPr>
            <a:xfrm rot="-901406">
              <a:off x="4690010" y="3997085"/>
              <a:ext cx="145746" cy="144661"/>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7"/>
            <p:cNvSpPr/>
            <p:nvPr/>
          </p:nvSpPr>
          <p:spPr>
            <a:xfrm rot="-901406">
              <a:off x="3067105" y="3697901"/>
              <a:ext cx="1915545" cy="125081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rot="-901406">
              <a:off x="3612000" y="4014030"/>
              <a:ext cx="870041" cy="837009"/>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7"/>
            <p:cNvSpPr/>
            <p:nvPr/>
          </p:nvSpPr>
          <p:spPr>
            <a:xfrm rot="-901406">
              <a:off x="3301871" y="4013746"/>
              <a:ext cx="1515645" cy="829643"/>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p:cNvSpPr/>
            <p:nvPr/>
          </p:nvSpPr>
          <p:spPr>
            <a:xfrm rot="-901406">
              <a:off x="3619952" y="3989468"/>
              <a:ext cx="878555" cy="878555"/>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7"/>
            <p:cNvSpPr/>
            <p:nvPr/>
          </p:nvSpPr>
          <p:spPr>
            <a:xfrm rot="-901406">
              <a:off x="3886042" y="4248775"/>
              <a:ext cx="404204" cy="345918"/>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7"/>
            <p:cNvSpPr/>
            <p:nvPr/>
          </p:nvSpPr>
          <p:spPr>
            <a:xfrm rot="-901406">
              <a:off x="3194161" y="4389488"/>
              <a:ext cx="145746" cy="145746"/>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7"/>
            <p:cNvSpPr/>
            <p:nvPr/>
          </p:nvSpPr>
          <p:spPr>
            <a:xfrm rot="-901406">
              <a:off x="3317646" y="4217784"/>
              <a:ext cx="122342" cy="164876"/>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rot="-901406">
              <a:off x="3456519" y="4078035"/>
              <a:ext cx="98971" cy="169117"/>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rot="-901406">
              <a:off x="3633953" y="3928552"/>
              <a:ext cx="56404" cy="187228"/>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rot="-901406">
              <a:off x="3829826" y="3840582"/>
              <a:ext cx="9629" cy="195741"/>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rot="-901406">
              <a:off x="4526797" y="3896801"/>
              <a:ext cx="122342" cy="165961"/>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rot="-901406">
              <a:off x="4361501" y="3834213"/>
              <a:ext cx="98939" cy="170201"/>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rot="-901406">
              <a:off x="4176641" y="3796205"/>
              <a:ext cx="56404" cy="187228"/>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rot="-901406">
              <a:off x="4011008" y="3805217"/>
              <a:ext cx="9597" cy="196793"/>
            </a:xfrm>
            <a:custGeom>
              <a:rect b="b" l="l" r="r" t="t"/>
              <a:pathLst>
                <a:path extrusionOk="0" fill="none" h="6172" w="301">
                  <a:moveTo>
                    <a:pt x="1" y="6172"/>
                  </a:moveTo>
                  <a:lnTo>
                    <a:pt x="30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rot="-253069">
              <a:off x="4697214" y="3979558"/>
              <a:ext cx="122338" cy="165955"/>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rot="194878">
              <a:off x="4030337" y="4186771"/>
              <a:ext cx="195915" cy="195915"/>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37"/>
          <p:cNvGrpSpPr/>
          <p:nvPr/>
        </p:nvGrpSpPr>
        <p:grpSpPr>
          <a:xfrm>
            <a:off x="8140174" y="3824051"/>
            <a:ext cx="1691139" cy="1187290"/>
            <a:chOff x="7893374" y="171276"/>
            <a:chExt cx="1691139" cy="1187290"/>
          </a:xfrm>
        </p:grpSpPr>
        <p:sp>
          <p:nvSpPr>
            <p:cNvPr id="908" name="Google Shape;908;p37"/>
            <p:cNvSpPr/>
            <p:nvPr/>
          </p:nvSpPr>
          <p:spPr>
            <a:xfrm flipH="1">
              <a:off x="7893374" y="171276"/>
              <a:ext cx="1691139" cy="1187290"/>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flipH="1">
              <a:off x="7921004" y="271264"/>
              <a:ext cx="1602937" cy="988389"/>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flipH="1">
              <a:off x="7893374" y="171276"/>
              <a:ext cx="1691139" cy="1187290"/>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flipH="1">
              <a:off x="7921004" y="271360"/>
              <a:ext cx="1602937" cy="98829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flipH="1">
              <a:off x="7948632" y="251955"/>
              <a:ext cx="1551921" cy="1027965"/>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3" name="Google Shape;913;p37"/>
          <p:cNvGrpSpPr/>
          <p:nvPr/>
        </p:nvGrpSpPr>
        <p:grpSpPr>
          <a:xfrm>
            <a:off x="7430766" y="415334"/>
            <a:ext cx="1466280" cy="846066"/>
            <a:chOff x="7486066" y="379373"/>
            <a:chExt cx="1138505" cy="656884"/>
          </a:xfrm>
        </p:grpSpPr>
        <p:sp>
          <p:nvSpPr>
            <p:cNvPr id="914" name="Google Shape;914;p37"/>
            <p:cNvSpPr/>
            <p:nvPr/>
          </p:nvSpPr>
          <p:spPr>
            <a:xfrm>
              <a:off x="7486866" y="379373"/>
              <a:ext cx="1137705" cy="656884"/>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7486066" y="379373"/>
              <a:ext cx="1137705" cy="656884"/>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8298288" y="540596"/>
              <a:ext cx="249403" cy="214035"/>
            </a:xfrm>
            <a:custGeom>
              <a:rect b="b" l="l" r="r" t="t"/>
              <a:pathLst>
                <a:path extrusionOk="0" h="15946" w="18581">
                  <a:moveTo>
                    <a:pt x="4170" y="1"/>
                  </a:moveTo>
                  <a:cubicBezTo>
                    <a:pt x="4437" y="1702"/>
                    <a:pt x="4503" y="3403"/>
                    <a:pt x="4370" y="5105"/>
                  </a:cubicBezTo>
                  <a:cubicBezTo>
                    <a:pt x="4036" y="9074"/>
                    <a:pt x="2502" y="12843"/>
                    <a:pt x="0" y="15946"/>
                  </a:cubicBezTo>
                  <a:cubicBezTo>
                    <a:pt x="6605" y="15245"/>
                    <a:pt x="13043" y="13511"/>
                    <a:pt x="18580" y="10142"/>
                  </a:cubicBezTo>
                  <a:cubicBezTo>
                    <a:pt x="16212" y="7907"/>
                    <a:pt x="13677" y="5872"/>
                    <a:pt x="11041" y="3970"/>
                  </a:cubicBezTo>
                  <a:cubicBezTo>
                    <a:pt x="8806" y="2503"/>
                    <a:pt x="6538" y="1202"/>
                    <a:pt x="41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7560832" y="442998"/>
              <a:ext cx="298664" cy="255672"/>
            </a:xfrm>
            <a:custGeom>
              <a:rect b="b" l="l" r="r" t="t"/>
              <a:pathLst>
                <a:path extrusionOk="0" h="19048" w="22251">
                  <a:moveTo>
                    <a:pt x="22250" y="0"/>
                  </a:moveTo>
                  <a:cubicBezTo>
                    <a:pt x="14645" y="334"/>
                    <a:pt x="6739" y="1501"/>
                    <a:pt x="1" y="4904"/>
                  </a:cubicBezTo>
                  <a:lnTo>
                    <a:pt x="535" y="5504"/>
                  </a:lnTo>
                  <a:cubicBezTo>
                    <a:pt x="1902" y="7005"/>
                    <a:pt x="3337" y="8406"/>
                    <a:pt x="4904" y="9707"/>
                  </a:cubicBezTo>
                  <a:cubicBezTo>
                    <a:pt x="9708" y="13710"/>
                    <a:pt x="15178" y="16845"/>
                    <a:pt x="21016" y="19047"/>
                  </a:cubicBezTo>
                  <a:cubicBezTo>
                    <a:pt x="19548" y="15878"/>
                    <a:pt x="18948" y="12376"/>
                    <a:pt x="19248" y="8906"/>
                  </a:cubicBezTo>
                  <a:cubicBezTo>
                    <a:pt x="19515" y="5737"/>
                    <a:pt x="20549" y="2669"/>
                    <a:pt x="22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8263805" y="484636"/>
              <a:ext cx="90454" cy="56428"/>
            </a:xfrm>
            <a:custGeom>
              <a:rect b="b" l="l" r="r" t="t"/>
              <a:pathLst>
                <a:path extrusionOk="0" h="4204" w="6739">
                  <a:moveTo>
                    <a:pt x="1" y="0"/>
                  </a:moveTo>
                  <a:lnTo>
                    <a:pt x="1" y="0"/>
                  </a:lnTo>
                  <a:cubicBezTo>
                    <a:pt x="268" y="501"/>
                    <a:pt x="534" y="1001"/>
                    <a:pt x="768" y="1535"/>
                  </a:cubicBezTo>
                  <a:cubicBezTo>
                    <a:pt x="2803" y="2335"/>
                    <a:pt x="4771" y="3203"/>
                    <a:pt x="6739" y="4203"/>
                  </a:cubicBezTo>
                  <a:cubicBezTo>
                    <a:pt x="6639" y="3569"/>
                    <a:pt x="6505" y="2969"/>
                    <a:pt x="6339" y="2369"/>
                  </a:cubicBezTo>
                  <a:cubicBezTo>
                    <a:pt x="4270" y="1468"/>
                    <a:pt x="2136" y="7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7842915" y="699108"/>
              <a:ext cx="135688" cy="57327"/>
            </a:xfrm>
            <a:custGeom>
              <a:rect b="b" l="l" r="r" t="t"/>
              <a:pathLst>
                <a:path extrusionOk="0" h="4271" w="10109">
                  <a:moveTo>
                    <a:pt x="1" y="0"/>
                  </a:moveTo>
                  <a:cubicBezTo>
                    <a:pt x="234" y="501"/>
                    <a:pt x="501" y="1001"/>
                    <a:pt x="802" y="1501"/>
                  </a:cubicBezTo>
                  <a:cubicBezTo>
                    <a:pt x="3804" y="2636"/>
                    <a:pt x="6939" y="3570"/>
                    <a:pt x="10108" y="4270"/>
                  </a:cubicBezTo>
                  <a:cubicBezTo>
                    <a:pt x="9274" y="3736"/>
                    <a:pt x="8507" y="3136"/>
                    <a:pt x="7807" y="2469"/>
                  </a:cubicBezTo>
                  <a:cubicBezTo>
                    <a:pt x="5271" y="1802"/>
                    <a:pt x="2803" y="1034"/>
                    <a:pt x="335" y="134"/>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8163965" y="755081"/>
              <a:ext cx="134332" cy="18872"/>
            </a:xfrm>
            <a:custGeom>
              <a:rect b="b" l="l" r="r" t="t"/>
              <a:pathLst>
                <a:path extrusionOk="0" h="1406" w="10008">
                  <a:moveTo>
                    <a:pt x="10007" y="0"/>
                  </a:moveTo>
                  <a:cubicBezTo>
                    <a:pt x="7372" y="267"/>
                    <a:pt x="4703" y="400"/>
                    <a:pt x="2035" y="400"/>
                  </a:cubicBezTo>
                  <a:cubicBezTo>
                    <a:pt x="1368" y="767"/>
                    <a:pt x="701" y="1101"/>
                    <a:pt x="0" y="1401"/>
                  </a:cubicBezTo>
                  <a:cubicBezTo>
                    <a:pt x="259" y="1404"/>
                    <a:pt x="519" y="1405"/>
                    <a:pt x="778" y="1405"/>
                  </a:cubicBezTo>
                  <a:cubicBezTo>
                    <a:pt x="3582" y="1405"/>
                    <a:pt x="6364" y="1242"/>
                    <a:pt x="9173" y="967"/>
                  </a:cubicBezTo>
                  <a:cubicBezTo>
                    <a:pt x="9473" y="667"/>
                    <a:pt x="9740" y="334"/>
                    <a:pt x="10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7859036" y="436099"/>
              <a:ext cx="91810" cy="6913"/>
            </a:xfrm>
            <a:custGeom>
              <a:rect b="b" l="l" r="r" t="t"/>
              <a:pathLst>
                <a:path extrusionOk="0" h="515" w="6840">
                  <a:moveTo>
                    <a:pt x="5050" y="1"/>
                  </a:moveTo>
                  <a:cubicBezTo>
                    <a:pt x="3429" y="1"/>
                    <a:pt x="1831" y="32"/>
                    <a:pt x="268" y="80"/>
                  </a:cubicBezTo>
                  <a:cubicBezTo>
                    <a:pt x="168" y="214"/>
                    <a:pt x="101" y="347"/>
                    <a:pt x="1" y="514"/>
                  </a:cubicBezTo>
                  <a:cubicBezTo>
                    <a:pt x="1735" y="447"/>
                    <a:pt x="3403" y="381"/>
                    <a:pt x="5071" y="381"/>
                  </a:cubicBezTo>
                  <a:lnTo>
                    <a:pt x="6472" y="381"/>
                  </a:lnTo>
                  <a:cubicBezTo>
                    <a:pt x="6606" y="247"/>
                    <a:pt x="6706" y="147"/>
                    <a:pt x="6839" y="14"/>
                  </a:cubicBezTo>
                  <a:cubicBezTo>
                    <a:pt x="6240" y="5"/>
                    <a:pt x="5644" y="1"/>
                    <a:pt x="50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7945909" y="436729"/>
              <a:ext cx="328194" cy="68508"/>
            </a:xfrm>
            <a:custGeom>
              <a:rect b="b" l="l" r="r" t="t"/>
              <a:pathLst>
                <a:path extrusionOk="0" h="5104" w="24451">
                  <a:moveTo>
                    <a:pt x="367" y="0"/>
                  </a:moveTo>
                  <a:cubicBezTo>
                    <a:pt x="234" y="100"/>
                    <a:pt x="134" y="234"/>
                    <a:pt x="0" y="367"/>
                  </a:cubicBezTo>
                  <a:cubicBezTo>
                    <a:pt x="8373" y="434"/>
                    <a:pt x="16645" y="2068"/>
                    <a:pt x="24451" y="5104"/>
                  </a:cubicBezTo>
                  <a:cubicBezTo>
                    <a:pt x="24217" y="4570"/>
                    <a:pt x="23951" y="4070"/>
                    <a:pt x="23684" y="3569"/>
                  </a:cubicBezTo>
                  <a:cubicBezTo>
                    <a:pt x="15811" y="1067"/>
                    <a:pt x="7772" y="133"/>
                    <a:pt x="3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7947694" y="732235"/>
              <a:ext cx="243578" cy="41663"/>
            </a:xfrm>
            <a:custGeom>
              <a:rect b="b" l="l" r="r" t="t"/>
              <a:pathLst>
                <a:path extrusionOk="0" h="3104" w="18147">
                  <a:moveTo>
                    <a:pt x="1" y="1"/>
                  </a:moveTo>
                  <a:lnTo>
                    <a:pt x="1" y="1"/>
                  </a:lnTo>
                  <a:cubicBezTo>
                    <a:pt x="701" y="668"/>
                    <a:pt x="1468" y="1268"/>
                    <a:pt x="2302" y="1802"/>
                  </a:cubicBezTo>
                  <a:cubicBezTo>
                    <a:pt x="3536" y="2069"/>
                    <a:pt x="4837" y="2336"/>
                    <a:pt x="6138" y="2536"/>
                  </a:cubicBezTo>
                  <a:cubicBezTo>
                    <a:pt x="9441" y="2903"/>
                    <a:pt x="12776" y="3103"/>
                    <a:pt x="16112" y="3103"/>
                  </a:cubicBezTo>
                  <a:cubicBezTo>
                    <a:pt x="16813" y="2803"/>
                    <a:pt x="17480" y="2469"/>
                    <a:pt x="18147" y="2102"/>
                  </a:cubicBezTo>
                  <a:cubicBezTo>
                    <a:pt x="14844" y="2069"/>
                    <a:pt x="11575" y="1869"/>
                    <a:pt x="8407" y="1569"/>
                  </a:cubicBezTo>
                  <a:cubicBezTo>
                    <a:pt x="5571" y="1235"/>
                    <a:pt x="2769" y="73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7803993" y="421424"/>
              <a:ext cx="550275" cy="352550"/>
            </a:xfrm>
            <a:custGeom>
              <a:rect b="b" l="l" r="r" t="t"/>
              <a:pathLst>
                <a:path extrusionOk="0" h="14102" w="22011">
                  <a:moveTo>
                    <a:pt x="3146" y="12135"/>
                  </a:moveTo>
                  <a:cubicBezTo>
                    <a:pt x="491" y="10852"/>
                    <a:pt x="11" y="8331"/>
                    <a:pt x="0" y="6379"/>
                  </a:cubicBezTo>
                  <a:cubicBezTo>
                    <a:pt x="-11" y="4427"/>
                    <a:pt x="948" y="1337"/>
                    <a:pt x="3079" y="422"/>
                  </a:cubicBezTo>
                  <a:cubicBezTo>
                    <a:pt x="5210" y="-493"/>
                    <a:pt x="9772" y="277"/>
                    <a:pt x="12784" y="890"/>
                  </a:cubicBezTo>
                  <a:cubicBezTo>
                    <a:pt x="15796" y="1504"/>
                    <a:pt x="19757" y="2419"/>
                    <a:pt x="21151" y="4103"/>
                  </a:cubicBezTo>
                  <a:cubicBezTo>
                    <a:pt x="22546" y="5788"/>
                    <a:pt x="22021" y="9335"/>
                    <a:pt x="21151" y="10997"/>
                  </a:cubicBezTo>
                  <a:cubicBezTo>
                    <a:pt x="20281" y="12659"/>
                    <a:pt x="18931" y="13886"/>
                    <a:pt x="15930" y="14076"/>
                  </a:cubicBezTo>
                  <a:cubicBezTo>
                    <a:pt x="12929" y="14266"/>
                    <a:pt x="5801" y="13418"/>
                    <a:pt x="3146" y="12135"/>
                  </a:cubicBezTo>
                  <a:close/>
                </a:path>
              </a:pathLst>
            </a:custGeom>
            <a:solidFill>
              <a:schemeClr val="lt2"/>
            </a:solidFill>
            <a:ln cap="flat" cmpd="sng" w="28575">
              <a:solidFill>
                <a:schemeClr val="dk1"/>
              </a:solidFill>
              <a:prstDash val="solid"/>
              <a:round/>
              <a:headEnd len="med" w="med" type="none"/>
              <a:tailEnd len="med" w="med" type="none"/>
            </a:ln>
          </p:spPr>
        </p:sp>
        <p:sp>
          <p:nvSpPr>
            <p:cNvPr id="925" name="Google Shape;925;p37"/>
            <p:cNvSpPr/>
            <p:nvPr/>
          </p:nvSpPr>
          <p:spPr>
            <a:xfrm>
              <a:off x="7516066" y="407575"/>
              <a:ext cx="1079948" cy="596335"/>
            </a:xfrm>
            <a:custGeom>
              <a:rect b="b" l="l" r="r" t="t"/>
              <a:pathLst>
                <a:path extrusionOk="0" h="44428" w="80458">
                  <a:moveTo>
                    <a:pt x="30582" y="2126"/>
                  </a:moveTo>
                  <a:cubicBezTo>
                    <a:pt x="31179" y="2126"/>
                    <a:pt x="31782" y="2130"/>
                    <a:pt x="32390" y="2139"/>
                  </a:cubicBezTo>
                  <a:cubicBezTo>
                    <a:pt x="39795" y="2272"/>
                    <a:pt x="47834" y="3239"/>
                    <a:pt x="55707" y="5741"/>
                  </a:cubicBezTo>
                  <a:cubicBezTo>
                    <a:pt x="57842" y="6408"/>
                    <a:pt x="59976" y="7209"/>
                    <a:pt x="62045" y="8110"/>
                  </a:cubicBezTo>
                  <a:cubicBezTo>
                    <a:pt x="65647" y="9677"/>
                    <a:pt x="69116" y="11579"/>
                    <a:pt x="72352" y="13847"/>
                  </a:cubicBezTo>
                  <a:lnTo>
                    <a:pt x="79457" y="19818"/>
                  </a:lnTo>
                  <a:cubicBezTo>
                    <a:pt x="73152" y="24188"/>
                    <a:pt x="64913" y="26089"/>
                    <a:pt x="57441" y="26856"/>
                  </a:cubicBezTo>
                  <a:cubicBezTo>
                    <a:pt x="54709" y="27127"/>
                    <a:pt x="51950" y="27262"/>
                    <a:pt x="49189" y="27262"/>
                  </a:cubicBezTo>
                  <a:cubicBezTo>
                    <a:pt x="48882" y="27262"/>
                    <a:pt x="48575" y="27260"/>
                    <a:pt x="48268" y="27257"/>
                  </a:cubicBezTo>
                  <a:cubicBezTo>
                    <a:pt x="48027" y="27259"/>
                    <a:pt x="47787" y="27260"/>
                    <a:pt x="47546" y="27260"/>
                  </a:cubicBezTo>
                  <a:cubicBezTo>
                    <a:pt x="44455" y="27260"/>
                    <a:pt x="41389" y="27063"/>
                    <a:pt x="38294" y="26723"/>
                  </a:cubicBezTo>
                  <a:cubicBezTo>
                    <a:pt x="36960" y="26489"/>
                    <a:pt x="35692" y="26256"/>
                    <a:pt x="34458" y="25989"/>
                  </a:cubicBezTo>
                  <a:cubicBezTo>
                    <a:pt x="31289" y="25289"/>
                    <a:pt x="28154" y="24355"/>
                    <a:pt x="25152" y="23187"/>
                  </a:cubicBezTo>
                  <a:cubicBezTo>
                    <a:pt x="8473" y="16816"/>
                    <a:pt x="1635" y="5908"/>
                    <a:pt x="1635" y="5908"/>
                  </a:cubicBezTo>
                  <a:lnTo>
                    <a:pt x="15244" y="3173"/>
                  </a:lnTo>
                  <a:cubicBezTo>
                    <a:pt x="18413" y="2739"/>
                    <a:pt x="21983" y="2372"/>
                    <a:pt x="25819" y="2205"/>
                  </a:cubicBezTo>
                  <a:cubicBezTo>
                    <a:pt x="27357" y="2157"/>
                    <a:pt x="28949" y="2126"/>
                    <a:pt x="30582" y="2126"/>
                  </a:cubicBezTo>
                  <a:close/>
                  <a:moveTo>
                    <a:pt x="31292" y="1"/>
                  </a:moveTo>
                  <a:cubicBezTo>
                    <a:pt x="31069" y="1"/>
                    <a:pt x="30846" y="2"/>
                    <a:pt x="30622" y="4"/>
                  </a:cubicBezTo>
                  <a:cubicBezTo>
                    <a:pt x="20648" y="71"/>
                    <a:pt x="9640" y="1071"/>
                    <a:pt x="801" y="6041"/>
                  </a:cubicBezTo>
                  <a:cubicBezTo>
                    <a:pt x="200" y="6408"/>
                    <a:pt x="0" y="7176"/>
                    <a:pt x="367" y="7776"/>
                  </a:cubicBezTo>
                  <a:cubicBezTo>
                    <a:pt x="5071" y="14581"/>
                    <a:pt x="13143" y="19551"/>
                    <a:pt x="20548" y="22820"/>
                  </a:cubicBezTo>
                  <a:cubicBezTo>
                    <a:pt x="22350" y="23621"/>
                    <a:pt x="24184" y="24321"/>
                    <a:pt x="26019" y="24922"/>
                  </a:cubicBezTo>
                  <a:lnTo>
                    <a:pt x="22283" y="28524"/>
                  </a:lnTo>
                  <a:cubicBezTo>
                    <a:pt x="21883" y="28925"/>
                    <a:pt x="21883" y="29558"/>
                    <a:pt x="22249" y="29959"/>
                  </a:cubicBezTo>
                  <a:cubicBezTo>
                    <a:pt x="22350" y="30059"/>
                    <a:pt x="22483" y="30125"/>
                    <a:pt x="22616" y="30192"/>
                  </a:cubicBezTo>
                  <a:cubicBezTo>
                    <a:pt x="22739" y="30248"/>
                    <a:pt x="22868" y="30274"/>
                    <a:pt x="22997" y="30274"/>
                  </a:cubicBezTo>
                  <a:cubicBezTo>
                    <a:pt x="23254" y="30274"/>
                    <a:pt x="23506" y="30170"/>
                    <a:pt x="23684" y="29992"/>
                  </a:cubicBezTo>
                  <a:lnTo>
                    <a:pt x="27820" y="26022"/>
                  </a:lnTo>
                  <a:cubicBezTo>
                    <a:pt x="27920" y="25922"/>
                    <a:pt x="28020" y="25789"/>
                    <a:pt x="28087" y="25622"/>
                  </a:cubicBezTo>
                  <a:cubicBezTo>
                    <a:pt x="31489" y="26656"/>
                    <a:pt x="34959" y="27423"/>
                    <a:pt x="38494" y="27924"/>
                  </a:cubicBezTo>
                  <a:cubicBezTo>
                    <a:pt x="38494" y="27991"/>
                    <a:pt x="38461" y="28024"/>
                    <a:pt x="38461" y="28091"/>
                  </a:cubicBezTo>
                  <a:lnTo>
                    <a:pt x="36360" y="43201"/>
                  </a:lnTo>
                  <a:cubicBezTo>
                    <a:pt x="36193" y="43979"/>
                    <a:pt x="36787" y="44428"/>
                    <a:pt x="37366" y="44428"/>
                  </a:cubicBezTo>
                  <a:cubicBezTo>
                    <a:pt x="37829" y="44428"/>
                    <a:pt x="38283" y="44140"/>
                    <a:pt x="38328" y="43502"/>
                  </a:cubicBezTo>
                  <a:lnTo>
                    <a:pt x="40462" y="28357"/>
                  </a:lnTo>
                  <a:lnTo>
                    <a:pt x="40462" y="28191"/>
                  </a:lnTo>
                  <a:cubicBezTo>
                    <a:pt x="43392" y="28522"/>
                    <a:pt x="46367" y="28717"/>
                    <a:pt x="49331" y="28717"/>
                  </a:cubicBezTo>
                  <a:cubicBezTo>
                    <a:pt x="49944" y="28717"/>
                    <a:pt x="50558" y="28708"/>
                    <a:pt x="51170" y="28691"/>
                  </a:cubicBezTo>
                  <a:cubicBezTo>
                    <a:pt x="51203" y="28758"/>
                    <a:pt x="51203" y="28824"/>
                    <a:pt x="51237" y="28891"/>
                  </a:cubicBezTo>
                  <a:lnTo>
                    <a:pt x="53238" y="33695"/>
                  </a:lnTo>
                  <a:cubicBezTo>
                    <a:pt x="53338" y="33961"/>
                    <a:pt x="53538" y="34162"/>
                    <a:pt x="53805" y="34262"/>
                  </a:cubicBezTo>
                  <a:cubicBezTo>
                    <a:pt x="53939" y="34312"/>
                    <a:pt x="54072" y="34337"/>
                    <a:pt x="54206" y="34337"/>
                  </a:cubicBezTo>
                  <a:cubicBezTo>
                    <a:pt x="54339" y="34337"/>
                    <a:pt x="54472" y="34312"/>
                    <a:pt x="54606" y="34262"/>
                  </a:cubicBezTo>
                  <a:cubicBezTo>
                    <a:pt x="55106" y="34028"/>
                    <a:pt x="55340" y="33428"/>
                    <a:pt x="55106" y="32927"/>
                  </a:cubicBezTo>
                  <a:lnTo>
                    <a:pt x="53305" y="28624"/>
                  </a:lnTo>
                  <a:cubicBezTo>
                    <a:pt x="53972" y="28591"/>
                    <a:pt x="54606" y="28558"/>
                    <a:pt x="55240" y="28524"/>
                  </a:cubicBezTo>
                  <a:cubicBezTo>
                    <a:pt x="63712" y="27957"/>
                    <a:pt x="72452" y="26156"/>
                    <a:pt x="79557" y="21319"/>
                  </a:cubicBezTo>
                  <a:cubicBezTo>
                    <a:pt x="80191" y="20885"/>
                    <a:pt x="80458" y="19918"/>
                    <a:pt x="79791" y="19351"/>
                  </a:cubicBezTo>
                  <a:cubicBezTo>
                    <a:pt x="76822" y="16716"/>
                    <a:pt x="73853" y="13980"/>
                    <a:pt x="70584" y="11746"/>
                  </a:cubicBezTo>
                  <a:cubicBezTo>
                    <a:pt x="58896" y="4096"/>
                    <a:pt x="45237" y="1"/>
                    <a:pt x="31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7537999" y="437172"/>
              <a:ext cx="324623" cy="281644"/>
            </a:xfrm>
            <a:custGeom>
              <a:rect b="b" l="l" r="r" t="t"/>
              <a:pathLst>
                <a:path extrusionOk="0" h="20983" w="24185">
                  <a:moveTo>
                    <a:pt x="24185" y="0"/>
                  </a:moveTo>
                  <a:cubicBezTo>
                    <a:pt x="20349" y="167"/>
                    <a:pt x="16779" y="534"/>
                    <a:pt x="13610" y="968"/>
                  </a:cubicBezTo>
                  <a:lnTo>
                    <a:pt x="1" y="3703"/>
                  </a:lnTo>
                  <a:cubicBezTo>
                    <a:pt x="1" y="3703"/>
                    <a:pt x="6839" y="14611"/>
                    <a:pt x="23518" y="20982"/>
                  </a:cubicBezTo>
                  <a:cubicBezTo>
                    <a:pt x="23217" y="20482"/>
                    <a:pt x="22950" y="19981"/>
                    <a:pt x="22717" y="19481"/>
                  </a:cubicBezTo>
                  <a:cubicBezTo>
                    <a:pt x="16879" y="17279"/>
                    <a:pt x="11409" y="14144"/>
                    <a:pt x="6605" y="10141"/>
                  </a:cubicBezTo>
                  <a:cubicBezTo>
                    <a:pt x="5038" y="8840"/>
                    <a:pt x="3603" y="7439"/>
                    <a:pt x="2236" y="5971"/>
                  </a:cubicBezTo>
                  <a:lnTo>
                    <a:pt x="1702" y="5338"/>
                  </a:lnTo>
                  <a:cubicBezTo>
                    <a:pt x="8440" y="1935"/>
                    <a:pt x="16346" y="734"/>
                    <a:pt x="23951" y="434"/>
                  </a:cubicBezTo>
                  <a:cubicBezTo>
                    <a:pt x="24018" y="301"/>
                    <a:pt x="24118" y="167"/>
                    <a:pt x="24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8287093" y="516421"/>
              <a:ext cx="295966" cy="251645"/>
            </a:xfrm>
            <a:custGeom>
              <a:rect b="b" l="l" r="r" t="t"/>
              <a:pathLst>
                <a:path extrusionOk="0" h="18748" w="22050">
                  <a:moveTo>
                    <a:pt x="4604" y="1"/>
                  </a:moveTo>
                  <a:lnTo>
                    <a:pt x="4604" y="1"/>
                  </a:lnTo>
                  <a:cubicBezTo>
                    <a:pt x="4770" y="601"/>
                    <a:pt x="4904" y="1201"/>
                    <a:pt x="5004" y="1835"/>
                  </a:cubicBezTo>
                  <a:cubicBezTo>
                    <a:pt x="7372" y="3003"/>
                    <a:pt x="9640" y="4337"/>
                    <a:pt x="11875" y="5805"/>
                  </a:cubicBezTo>
                  <a:cubicBezTo>
                    <a:pt x="14511" y="7673"/>
                    <a:pt x="17046" y="9741"/>
                    <a:pt x="19414" y="11943"/>
                  </a:cubicBezTo>
                  <a:cubicBezTo>
                    <a:pt x="13877" y="15312"/>
                    <a:pt x="7439" y="17046"/>
                    <a:pt x="834" y="17780"/>
                  </a:cubicBezTo>
                  <a:cubicBezTo>
                    <a:pt x="567" y="18114"/>
                    <a:pt x="300" y="18414"/>
                    <a:pt x="0" y="18747"/>
                  </a:cubicBezTo>
                  <a:cubicBezTo>
                    <a:pt x="7472" y="17980"/>
                    <a:pt x="15745" y="16079"/>
                    <a:pt x="22049" y="11709"/>
                  </a:cubicBezTo>
                  <a:lnTo>
                    <a:pt x="14911" y="5738"/>
                  </a:lnTo>
                  <a:cubicBezTo>
                    <a:pt x="11675" y="3470"/>
                    <a:pt x="8206" y="1568"/>
                    <a:pt x="4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7989332" y="486300"/>
              <a:ext cx="209552" cy="198640"/>
            </a:xfrm>
            <a:custGeom>
              <a:rect b="b" l="l" r="r" t="t"/>
              <a:pathLst>
                <a:path extrusionOk="0" h="14799" w="15612">
                  <a:moveTo>
                    <a:pt x="7355" y="1"/>
                  </a:moveTo>
                  <a:cubicBezTo>
                    <a:pt x="5452" y="1"/>
                    <a:pt x="3564" y="732"/>
                    <a:pt x="2136" y="2178"/>
                  </a:cubicBezTo>
                  <a:cubicBezTo>
                    <a:pt x="3470" y="4413"/>
                    <a:pt x="2469" y="7315"/>
                    <a:pt x="1" y="8249"/>
                  </a:cubicBezTo>
                  <a:cubicBezTo>
                    <a:pt x="429" y="12104"/>
                    <a:pt x="3715" y="14799"/>
                    <a:pt x="7324" y="14799"/>
                  </a:cubicBezTo>
                  <a:cubicBezTo>
                    <a:pt x="8211" y="14799"/>
                    <a:pt x="9119" y="14636"/>
                    <a:pt x="10008" y="14287"/>
                  </a:cubicBezTo>
                  <a:cubicBezTo>
                    <a:pt x="10008" y="14120"/>
                    <a:pt x="10008" y="13953"/>
                    <a:pt x="10041" y="13786"/>
                  </a:cubicBezTo>
                  <a:cubicBezTo>
                    <a:pt x="10168" y="12269"/>
                    <a:pt x="11433" y="11141"/>
                    <a:pt x="12928" y="11141"/>
                  </a:cubicBezTo>
                  <a:cubicBezTo>
                    <a:pt x="13010" y="11141"/>
                    <a:pt x="13093" y="11144"/>
                    <a:pt x="13177" y="11151"/>
                  </a:cubicBezTo>
                  <a:cubicBezTo>
                    <a:pt x="13344" y="11151"/>
                    <a:pt x="13510" y="11184"/>
                    <a:pt x="13677" y="11251"/>
                  </a:cubicBezTo>
                  <a:cubicBezTo>
                    <a:pt x="15612" y="8049"/>
                    <a:pt x="14878" y="3879"/>
                    <a:pt x="11943" y="1577"/>
                  </a:cubicBezTo>
                  <a:cubicBezTo>
                    <a:pt x="10583" y="523"/>
                    <a:pt x="8964" y="1"/>
                    <a:pt x="7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7906137" y="488166"/>
              <a:ext cx="120816" cy="112118"/>
            </a:xfrm>
            <a:custGeom>
              <a:rect b="b" l="l" r="r" t="t"/>
              <a:pathLst>
                <a:path extrusionOk="0" h="8353" w="9001">
                  <a:moveTo>
                    <a:pt x="4848" y="0"/>
                  </a:moveTo>
                  <a:cubicBezTo>
                    <a:pt x="2409" y="0"/>
                    <a:pt x="1" y="2126"/>
                    <a:pt x="695" y="5141"/>
                  </a:cubicBezTo>
                  <a:cubicBezTo>
                    <a:pt x="1141" y="7021"/>
                    <a:pt x="2834" y="8352"/>
                    <a:pt x="4787" y="8352"/>
                  </a:cubicBezTo>
                  <a:cubicBezTo>
                    <a:pt x="4879" y="8352"/>
                    <a:pt x="4971" y="8349"/>
                    <a:pt x="5065" y="8343"/>
                  </a:cubicBezTo>
                  <a:cubicBezTo>
                    <a:pt x="7099" y="8210"/>
                    <a:pt x="8734" y="6575"/>
                    <a:pt x="8901" y="4541"/>
                  </a:cubicBezTo>
                  <a:cubicBezTo>
                    <a:pt x="9001" y="3673"/>
                    <a:pt x="8801" y="2806"/>
                    <a:pt x="8334" y="2039"/>
                  </a:cubicBezTo>
                  <a:cubicBezTo>
                    <a:pt x="7482" y="615"/>
                    <a:pt x="6161" y="0"/>
                    <a:pt x="48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8123656" y="635832"/>
              <a:ext cx="89112" cy="78401"/>
            </a:xfrm>
            <a:custGeom>
              <a:rect b="b" l="l" r="r" t="t"/>
              <a:pathLst>
                <a:path extrusionOk="0" h="5841" w="6639">
                  <a:moveTo>
                    <a:pt x="2921" y="1"/>
                  </a:moveTo>
                  <a:cubicBezTo>
                    <a:pt x="1426" y="1"/>
                    <a:pt x="161" y="1129"/>
                    <a:pt x="34" y="2646"/>
                  </a:cubicBezTo>
                  <a:cubicBezTo>
                    <a:pt x="1" y="2813"/>
                    <a:pt x="1" y="2980"/>
                    <a:pt x="34" y="3147"/>
                  </a:cubicBezTo>
                  <a:cubicBezTo>
                    <a:pt x="149" y="4779"/>
                    <a:pt x="1516" y="5841"/>
                    <a:pt x="2944" y="5841"/>
                  </a:cubicBezTo>
                  <a:cubicBezTo>
                    <a:pt x="3588" y="5841"/>
                    <a:pt x="4245" y="5625"/>
                    <a:pt x="4804" y="5148"/>
                  </a:cubicBezTo>
                  <a:cubicBezTo>
                    <a:pt x="6639" y="3614"/>
                    <a:pt x="5972" y="678"/>
                    <a:pt x="3670" y="111"/>
                  </a:cubicBezTo>
                  <a:cubicBezTo>
                    <a:pt x="3503" y="44"/>
                    <a:pt x="3337" y="11"/>
                    <a:pt x="3170" y="11"/>
                  </a:cubicBezTo>
                  <a:cubicBezTo>
                    <a:pt x="3086" y="4"/>
                    <a:pt x="3003" y="1"/>
                    <a:pt x="29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37"/>
          <p:cNvGrpSpPr/>
          <p:nvPr/>
        </p:nvGrpSpPr>
        <p:grpSpPr>
          <a:xfrm>
            <a:off x="1003681" y="-168099"/>
            <a:ext cx="1743587" cy="1704614"/>
            <a:chOff x="1444255" y="-37506"/>
            <a:chExt cx="1263103" cy="1234869"/>
          </a:xfrm>
        </p:grpSpPr>
        <p:sp>
          <p:nvSpPr>
            <p:cNvPr id="932" name="Google Shape;932;p37"/>
            <p:cNvSpPr/>
            <p:nvPr/>
          </p:nvSpPr>
          <p:spPr>
            <a:xfrm rot="2555488">
              <a:off x="1515068" y="256719"/>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7"/>
            <p:cNvSpPr/>
            <p:nvPr/>
          </p:nvSpPr>
          <p:spPr>
            <a:xfrm rot="2555488">
              <a:off x="1515068" y="256719"/>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7"/>
            <p:cNvSpPr/>
            <p:nvPr/>
          </p:nvSpPr>
          <p:spPr>
            <a:xfrm rot="2555488">
              <a:off x="1635785" y="288253"/>
              <a:ext cx="901787" cy="418367"/>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7"/>
            <p:cNvSpPr/>
            <p:nvPr/>
          </p:nvSpPr>
          <p:spPr>
            <a:xfrm rot="2555488">
              <a:off x="2429634" y="702849"/>
              <a:ext cx="154809" cy="89487"/>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7"/>
            <p:cNvSpPr/>
            <p:nvPr/>
          </p:nvSpPr>
          <p:spPr>
            <a:xfrm rot="2555488">
              <a:off x="2320141" y="726051"/>
              <a:ext cx="144390" cy="105231"/>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7"/>
            <p:cNvSpPr/>
            <p:nvPr/>
          </p:nvSpPr>
          <p:spPr>
            <a:xfrm rot="2555488">
              <a:off x="2214019" y="735716"/>
              <a:ext cx="132452" cy="112344"/>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7"/>
            <p:cNvSpPr/>
            <p:nvPr/>
          </p:nvSpPr>
          <p:spPr>
            <a:xfrm rot="2555488">
              <a:off x="2099228" y="729859"/>
              <a:ext cx="106115" cy="130568"/>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7"/>
            <p:cNvSpPr/>
            <p:nvPr/>
          </p:nvSpPr>
          <p:spPr>
            <a:xfrm rot="2555488">
              <a:off x="2002142" y="695695"/>
              <a:ext cx="79260" cy="143563"/>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7"/>
            <p:cNvSpPr/>
            <p:nvPr/>
          </p:nvSpPr>
          <p:spPr>
            <a:xfrm rot="2555488">
              <a:off x="1618755" y="275653"/>
              <a:ext cx="97522" cy="142967"/>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7"/>
            <p:cNvSpPr/>
            <p:nvPr/>
          </p:nvSpPr>
          <p:spPr>
            <a:xfrm rot="2555488">
              <a:off x="1672884" y="381319"/>
              <a:ext cx="77491" cy="149061"/>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7"/>
            <p:cNvSpPr/>
            <p:nvPr/>
          </p:nvSpPr>
          <p:spPr>
            <a:xfrm rot="2555488">
              <a:off x="1738056" y="478864"/>
              <a:ext cx="62650" cy="147581"/>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7"/>
            <p:cNvSpPr/>
            <p:nvPr/>
          </p:nvSpPr>
          <p:spPr>
            <a:xfrm rot="2555488">
              <a:off x="1835869" y="570810"/>
              <a:ext cx="33372" cy="150714"/>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7"/>
            <p:cNvSpPr/>
            <p:nvPr/>
          </p:nvSpPr>
          <p:spPr>
            <a:xfrm rot="2555488">
              <a:off x="1912049" y="640547"/>
              <a:ext cx="65553" cy="145774"/>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37"/>
          <p:cNvGrpSpPr/>
          <p:nvPr/>
        </p:nvGrpSpPr>
        <p:grpSpPr>
          <a:xfrm>
            <a:off x="4726881" y="4108664"/>
            <a:ext cx="640053" cy="846085"/>
            <a:chOff x="316981" y="3900264"/>
            <a:chExt cx="640053" cy="846085"/>
          </a:xfrm>
        </p:grpSpPr>
        <p:sp>
          <p:nvSpPr>
            <p:cNvPr id="946" name="Google Shape;946;p37"/>
            <p:cNvSpPr/>
            <p:nvPr/>
          </p:nvSpPr>
          <p:spPr>
            <a:xfrm flipH="1" rot="-994667">
              <a:off x="414842" y="3948061"/>
              <a:ext cx="444320" cy="750509"/>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7"/>
            <p:cNvSpPr/>
            <p:nvPr/>
          </p:nvSpPr>
          <p:spPr>
            <a:xfrm flipH="1" rot="-994667">
              <a:off x="463915" y="3987776"/>
              <a:ext cx="352501" cy="669167"/>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7"/>
            <p:cNvSpPr/>
            <p:nvPr/>
          </p:nvSpPr>
          <p:spPr>
            <a:xfrm flipH="1" rot="-994667">
              <a:off x="414852" y="3948043"/>
              <a:ext cx="444320" cy="750509"/>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7"/>
            <p:cNvSpPr/>
            <p:nvPr/>
          </p:nvSpPr>
          <p:spPr>
            <a:xfrm flipH="1" rot="-994667">
              <a:off x="472458" y="4006579"/>
              <a:ext cx="308928" cy="654623"/>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7"/>
            <p:cNvSpPr/>
            <p:nvPr/>
          </p:nvSpPr>
          <p:spPr>
            <a:xfrm flipH="1" rot="-994667">
              <a:off x="464600" y="3998843"/>
              <a:ext cx="324401" cy="669167"/>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7"/>
            <p:cNvSpPr/>
            <p:nvPr/>
          </p:nvSpPr>
          <p:spPr>
            <a:xfrm flipH="1" rot="-994667">
              <a:off x="554541" y="4044755"/>
              <a:ext cx="260508" cy="600396"/>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7"/>
            <p:cNvSpPr/>
            <p:nvPr/>
          </p:nvSpPr>
          <p:spPr>
            <a:xfrm flipH="1" rot="-994667">
              <a:off x="546654" y="4037023"/>
              <a:ext cx="276009" cy="614940"/>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38"/>
          <p:cNvSpPr txBox="1"/>
          <p:nvPr>
            <p:ph type="title"/>
          </p:nvPr>
        </p:nvSpPr>
        <p:spPr>
          <a:xfrm>
            <a:off x="713825" y="1820950"/>
            <a:ext cx="4054800" cy="4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958" name="Google Shape;958;p38"/>
          <p:cNvSpPr txBox="1"/>
          <p:nvPr>
            <p:ph idx="1" type="subTitle"/>
          </p:nvPr>
        </p:nvSpPr>
        <p:spPr>
          <a:xfrm>
            <a:off x="0" y="2309650"/>
            <a:ext cx="4673700" cy="121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u="sng"/>
              <a:t>Image Segmentation:</a:t>
            </a:r>
            <a:endParaRPr u="sng"/>
          </a:p>
          <a:p>
            <a:pPr indent="0" lvl="0" marL="0" rtl="0" algn="just">
              <a:spcBef>
                <a:spcPts val="0"/>
              </a:spcBef>
              <a:spcAft>
                <a:spcPts val="0"/>
              </a:spcAft>
              <a:buNone/>
            </a:pPr>
            <a:r>
              <a:rPr lang="en"/>
              <a:t>Image segmentation is crucial in detecting diabetic retinopathy by identifying regions in eye images. Edge-based segmentation is used to detect the edges of blood vessels in retinal images, a vital diagnostic feature for diabetic retinopathy. Morphological operations enhance image contrast and remove unwanted elements to identify relevant features. Edge-based segmentation provides an automated method to analyze abnormal blood vessels in the retina, making it valuable in managing diabetic retinopathy.</a:t>
            </a:r>
            <a:endParaRPr/>
          </a:p>
          <a:p>
            <a:pPr indent="0" lvl="0" marL="0" rtl="0" algn="just">
              <a:spcBef>
                <a:spcPts val="0"/>
              </a:spcBef>
              <a:spcAft>
                <a:spcPts val="0"/>
              </a:spcAft>
              <a:buNone/>
            </a:pPr>
            <a:r>
              <a:t/>
            </a:r>
            <a:endParaRPr u="sng"/>
          </a:p>
          <a:p>
            <a:pPr indent="0" lvl="0" marL="0" rtl="0" algn="l">
              <a:spcBef>
                <a:spcPts val="0"/>
              </a:spcBef>
              <a:spcAft>
                <a:spcPts val="0"/>
              </a:spcAft>
              <a:buNone/>
            </a:pPr>
            <a:r>
              <a:t/>
            </a:r>
            <a:endParaRPr/>
          </a:p>
        </p:txBody>
      </p:sp>
      <p:grpSp>
        <p:nvGrpSpPr>
          <p:cNvPr id="959" name="Google Shape;959;p38"/>
          <p:cNvGrpSpPr/>
          <p:nvPr/>
        </p:nvGrpSpPr>
        <p:grpSpPr>
          <a:xfrm>
            <a:off x="3262828" y="-13929"/>
            <a:ext cx="2174299" cy="1704593"/>
            <a:chOff x="2937728" y="3471009"/>
            <a:chExt cx="2174299" cy="1704593"/>
          </a:xfrm>
        </p:grpSpPr>
        <p:sp>
          <p:nvSpPr>
            <p:cNvPr id="960" name="Google Shape;960;p38"/>
            <p:cNvSpPr/>
            <p:nvPr/>
          </p:nvSpPr>
          <p:spPr>
            <a:xfrm rot="-901406">
              <a:off x="3067105" y="3697901"/>
              <a:ext cx="1915545" cy="125081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rot="-901406">
              <a:off x="4690010" y="3997085"/>
              <a:ext cx="145746" cy="144661"/>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rot="-901406">
              <a:off x="3067105" y="3697901"/>
              <a:ext cx="1915545" cy="125081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rot="-901406">
              <a:off x="3612000" y="4014030"/>
              <a:ext cx="870041" cy="837009"/>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rot="-901406">
              <a:off x="3301871" y="4013746"/>
              <a:ext cx="1515645" cy="829643"/>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rot="-901406">
              <a:off x="3619952" y="3989468"/>
              <a:ext cx="878555" cy="878555"/>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rot="-901406">
              <a:off x="3886042" y="4248775"/>
              <a:ext cx="404204" cy="345918"/>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8"/>
            <p:cNvSpPr/>
            <p:nvPr/>
          </p:nvSpPr>
          <p:spPr>
            <a:xfrm rot="-901406">
              <a:off x="3194161" y="4389488"/>
              <a:ext cx="145746" cy="145746"/>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rot="-901406">
              <a:off x="3317646" y="4217784"/>
              <a:ext cx="122342" cy="164876"/>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8"/>
            <p:cNvSpPr/>
            <p:nvPr/>
          </p:nvSpPr>
          <p:spPr>
            <a:xfrm rot="-901406">
              <a:off x="3456519" y="4078035"/>
              <a:ext cx="98971" cy="169117"/>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8"/>
            <p:cNvSpPr/>
            <p:nvPr/>
          </p:nvSpPr>
          <p:spPr>
            <a:xfrm rot="-901406">
              <a:off x="3633953" y="3928552"/>
              <a:ext cx="56404" cy="187228"/>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8"/>
            <p:cNvSpPr/>
            <p:nvPr/>
          </p:nvSpPr>
          <p:spPr>
            <a:xfrm rot="-901406">
              <a:off x="3829826" y="3840582"/>
              <a:ext cx="9629" cy="195741"/>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8"/>
            <p:cNvSpPr/>
            <p:nvPr/>
          </p:nvSpPr>
          <p:spPr>
            <a:xfrm rot="-901406">
              <a:off x="4526797" y="3896801"/>
              <a:ext cx="122342" cy="165961"/>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8"/>
            <p:cNvSpPr/>
            <p:nvPr/>
          </p:nvSpPr>
          <p:spPr>
            <a:xfrm rot="-901406">
              <a:off x="4361501" y="3834213"/>
              <a:ext cx="98939" cy="170201"/>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8"/>
            <p:cNvSpPr/>
            <p:nvPr/>
          </p:nvSpPr>
          <p:spPr>
            <a:xfrm rot="-901406">
              <a:off x="4176641" y="3796205"/>
              <a:ext cx="56404" cy="187228"/>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8"/>
            <p:cNvSpPr/>
            <p:nvPr/>
          </p:nvSpPr>
          <p:spPr>
            <a:xfrm rot="-901406">
              <a:off x="4011008" y="3805217"/>
              <a:ext cx="9597" cy="196793"/>
            </a:xfrm>
            <a:custGeom>
              <a:rect b="b" l="l" r="r" t="t"/>
              <a:pathLst>
                <a:path extrusionOk="0" fill="none" h="6172" w="301">
                  <a:moveTo>
                    <a:pt x="1" y="6172"/>
                  </a:moveTo>
                  <a:lnTo>
                    <a:pt x="30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8"/>
            <p:cNvSpPr/>
            <p:nvPr/>
          </p:nvSpPr>
          <p:spPr>
            <a:xfrm rot="-253069">
              <a:off x="4697214" y="3979558"/>
              <a:ext cx="122338" cy="165955"/>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8"/>
            <p:cNvSpPr/>
            <p:nvPr/>
          </p:nvSpPr>
          <p:spPr>
            <a:xfrm rot="194878">
              <a:off x="4030337" y="4186771"/>
              <a:ext cx="195915" cy="195915"/>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8" name="Google Shape;978;p38"/>
          <p:cNvGrpSpPr/>
          <p:nvPr/>
        </p:nvGrpSpPr>
        <p:grpSpPr>
          <a:xfrm>
            <a:off x="8140174" y="3824051"/>
            <a:ext cx="1691139" cy="1187290"/>
            <a:chOff x="7893374" y="171276"/>
            <a:chExt cx="1691139" cy="1187290"/>
          </a:xfrm>
        </p:grpSpPr>
        <p:sp>
          <p:nvSpPr>
            <p:cNvPr id="979" name="Google Shape;979;p38"/>
            <p:cNvSpPr/>
            <p:nvPr/>
          </p:nvSpPr>
          <p:spPr>
            <a:xfrm flipH="1">
              <a:off x="7893374" y="171276"/>
              <a:ext cx="1691139" cy="1187290"/>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8"/>
            <p:cNvSpPr/>
            <p:nvPr/>
          </p:nvSpPr>
          <p:spPr>
            <a:xfrm flipH="1">
              <a:off x="7921004" y="271264"/>
              <a:ext cx="1602937" cy="988389"/>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8"/>
            <p:cNvSpPr/>
            <p:nvPr/>
          </p:nvSpPr>
          <p:spPr>
            <a:xfrm flipH="1">
              <a:off x="7893374" y="171276"/>
              <a:ext cx="1691139" cy="1187290"/>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8"/>
            <p:cNvSpPr/>
            <p:nvPr/>
          </p:nvSpPr>
          <p:spPr>
            <a:xfrm flipH="1">
              <a:off x="7921004" y="271360"/>
              <a:ext cx="1602937" cy="98829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8"/>
            <p:cNvSpPr/>
            <p:nvPr/>
          </p:nvSpPr>
          <p:spPr>
            <a:xfrm flipH="1">
              <a:off x="7948632" y="251955"/>
              <a:ext cx="1551921" cy="1027965"/>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38"/>
          <p:cNvGrpSpPr/>
          <p:nvPr/>
        </p:nvGrpSpPr>
        <p:grpSpPr>
          <a:xfrm>
            <a:off x="7430766" y="415334"/>
            <a:ext cx="1466280" cy="846066"/>
            <a:chOff x="7486066" y="379373"/>
            <a:chExt cx="1138505" cy="656884"/>
          </a:xfrm>
        </p:grpSpPr>
        <p:sp>
          <p:nvSpPr>
            <p:cNvPr id="985" name="Google Shape;985;p38"/>
            <p:cNvSpPr/>
            <p:nvPr/>
          </p:nvSpPr>
          <p:spPr>
            <a:xfrm>
              <a:off x="7486866" y="379373"/>
              <a:ext cx="1137705" cy="656884"/>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8"/>
            <p:cNvSpPr/>
            <p:nvPr/>
          </p:nvSpPr>
          <p:spPr>
            <a:xfrm>
              <a:off x="7486066" y="379373"/>
              <a:ext cx="1137705" cy="656884"/>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8"/>
            <p:cNvSpPr/>
            <p:nvPr/>
          </p:nvSpPr>
          <p:spPr>
            <a:xfrm>
              <a:off x="8298288" y="540596"/>
              <a:ext cx="249403" cy="214035"/>
            </a:xfrm>
            <a:custGeom>
              <a:rect b="b" l="l" r="r" t="t"/>
              <a:pathLst>
                <a:path extrusionOk="0" h="15946" w="18581">
                  <a:moveTo>
                    <a:pt x="4170" y="1"/>
                  </a:moveTo>
                  <a:cubicBezTo>
                    <a:pt x="4437" y="1702"/>
                    <a:pt x="4503" y="3403"/>
                    <a:pt x="4370" y="5105"/>
                  </a:cubicBezTo>
                  <a:cubicBezTo>
                    <a:pt x="4036" y="9074"/>
                    <a:pt x="2502" y="12843"/>
                    <a:pt x="0" y="15946"/>
                  </a:cubicBezTo>
                  <a:cubicBezTo>
                    <a:pt x="6605" y="15245"/>
                    <a:pt x="13043" y="13511"/>
                    <a:pt x="18580" y="10142"/>
                  </a:cubicBezTo>
                  <a:cubicBezTo>
                    <a:pt x="16212" y="7907"/>
                    <a:pt x="13677" y="5872"/>
                    <a:pt x="11041" y="3970"/>
                  </a:cubicBezTo>
                  <a:cubicBezTo>
                    <a:pt x="8806" y="2503"/>
                    <a:pt x="6538" y="1202"/>
                    <a:pt x="41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8"/>
            <p:cNvSpPr/>
            <p:nvPr/>
          </p:nvSpPr>
          <p:spPr>
            <a:xfrm>
              <a:off x="7560832" y="442998"/>
              <a:ext cx="298664" cy="255672"/>
            </a:xfrm>
            <a:custGeom>
              <a:rect b="b" l="l" r="r" t="t"/>
              <a:pathLst>
                <a:path extrusionOk="0" h="19048" w="22251">
                  <a:moveTo>
                    <a:pt x="22250" y="0"/>
                  </a:moveTo>
                  <a:cubicBezTo>
                    <a:pt x="14645" y="334"/>
                    <a:pt x="6739" y="1501"/>
                    <a:pt x="1" y="4904"/>
                  </a:cubicBezTo>
                  <a:lnTo>
                    <a:pt x="535" y="5504"/>
                  </a:lnTo>
                  <a:cubicBezTo>
                    <a:pt x="1902" y="7005"/>
                    <a:pt x="3337" y="8406"/>
                    <a:pt x="4904" y="9707"/>
                  </a:cubicBezTo>
                  <a:cubicBezTo>
                    <a:pt x="9708" y="13710"/>
                    <a:pt x="15178" y="16845"/>
                    <a:pt x="21016" y="19047"/>
                  </a:cubicBezTo>
                  <a:cubicBezTo>
                    <a:pt x="19548" y="15878"/>
                    <a:pt x="18948" y="12376"/>
                    <a:pt x="19248" y="8906"/>
                  </a:cubicBezTo>
                  <a:cubicBezTo>
                    <a:pt x="19515" y="5737"/>
                    <a:pt x="20549" y="2669"/>
                    <a:pt x="22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8"/>
            <p:cNvSpPr/>
            <p:nvPr/>
          </p:nvSpPr>
          <p:spPr>
            <a:xfrm>
              <a:off x="8263805" y="484636"/>
              <a:ext cx="90454" cy="56428"/>
            </a:xfrm>
            <a:custGeom>
              <a:rect b="b" l="l" r="r" t="t"/>
              <a:pathLst>
                <a:path extrusionOk="0" h="4204" w="6739">
                  <a:moveTo>
                    <a:pt x="1" y="0"/>
                  </a:moveTo>
                  <a:lnTo>
                    <a:pt x="1" y="0"/>
                  </a:lnTo>
                  <a:cubicBezTo>
                    <a:pt x="268" y="501"/>
                    <a:pt x="534" y="1001"/>
                    <a:pt x="768" y="1535"/>
                  </a:cubicBezTo>
                  <a:cubicBezTo>
                    <a:pt x="2803" y="2335"/>
                    <a:pt x="4771" y="3203"/>
                    <a:pt x="6739" y="4203"/>
                  </a:cubicBezTo>
                  <a:cubicBezTo>
                    <a:pt x="6639" y="3569"/>
                    <a:pt x="6505" y="2969"/>
                    <a:pt x="6339" y="2369"/>
                  </a:cubicBezTo>
                  <a:cubicBezTo>
                    <a:pt x="4270" y="1468"/>
                    <a:pt x="2136" y="7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8"/>
            <p:cNvSpPr/>
            <p:nvPr/>
          </p:nvSpPr>
          <p:spPr>
            <a:xfrm>
              <a:off x="7842915" y="699108"/>
              <a:ext cx="135688" cy="57327"/>
            </a:xfrm>
            <a:custGeom>
              <a:rect b="b" l="l" r="r" t="t"/>
              <a:pathLst>
                <a:path extrusionOk="0" h="4271" w="10109">
                  <a:moveTo>
                    <a:pt x="1" y="0"/>
                  </a:moveTo>
                  <a:cubicBezTo>
                    <a:pt x="234" y="501"/>
                    <a:pt x="501" y="1001"/>
                    <a:pt x="802" y="1501"/>
                  </a:cubicBezTo>
                  <a:cubicBezTo>
                    <a:pt x="3804" y="2636"/>
                    <a:pt x="6939" y="3570"/>
                    <a:pt x="10108" y="4270"/>
                  </a:cubicBezTo>
                  <a:cubicBezTo>
                    <a:pt x="9274" y="3736"/>
                    <a:pt x="8507" y="3136"/>
                    <a:pt x="7807" y="2469"/>
                  </a:cubicBezTo>
                  <a:cubicBezTo>
                    <a:pt x="5271" y="1802"/>
                    <a:pt x="2803" y="1034"/>
                    <a:pt x="335" y="134"/>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8"/>
            <p:cNvSpPr/>
            <p:nvPr/>
          </p:nvSpPr>
          <p:spPr>
            <a:xfrm>
              <a:off x="8163965" y="755081"/>
              <a:ext cx="134332" cy="18872"/>
            </a:xfrm>
            <a:custGeom>
              <a:rect b="b" l="l" r="r" t="t"/>
              <a:pathLst>
                <a:path extrusionOk="0" h="1406" w="10008">
                  <a:moveTo>
                    <a:pt x="10007" y="0"/>
                  </a:moveTo>
                  <a:cubicBezTo>
                    <a:pt x="7372" y="267"/>
                    <a:pt x="4703" y="400"/>
                    <a:pt x="2035" y="400"/>
                  </a:cubicBezTo>
                  <a:cubicBezTo>
                    <a:pt x="1368" y="767"/>
                    <a:pt x="701" y="1101"/>
                    <a:pt x="0" y="1401"/>
                  </a:cubicBezTo>
                  <a:cubicBezTo>
                    <a:pt x="259" y="1404"/>
                    <a:pt x="519" y="1405"/>
                    <a:pt x="778" y="1405"/>
                  </a:cubicBezTo>
                  <a:cubicBezTo>
                    <a:pt x="3582" y="1405"/>
                    <a:pt x="6364" y="1242"/>
                    <a:pt x="9173" y="967"/>
                  </a:cubicBezTo>
                  <a:cubicBezTo>
                    <a:pt x="9473" y="667"/>
                    <a:pt x="9740" y="334"/>
                    <a:pt x="10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8"/>
            <p:cNvSpPr/>
            <p:nvPr/>
          </p:nvSpPr>
          <p:spPr>
            <a:xfrm>
              <a:off x="7859036" y="436099"/>
              <a:ext cx="91810" cy="6913"/>
            </a:xfrm>
            <a:custGeom>
              <a:rect b="b" l="l" r="r" t="t"/>
              <a:pathLst>
                <a:path extrusionOk="0" h="515" w="6840">
                  <a:moveTo>
                    <a:pt x="5050" y="1"/>
                  </a:moveTo>
                  <a:cubicBezTo>
                    <a:pt x="3429" y="1"/>
                    <a:pt x="1831" y="32"/>
                    <a:pt x="268" y="80"/>
                  </a:cubicBezTo>
                  <a:cubicBezTo>
                    <a:pt x="168" y="214"/>
                    <a:pt x="101" y="347"/>
                    <a:pt x="1" y="514"/>
                  </a:cubicBezTo>
                  <a:cubicBezTo>
                    <a:pt x="1735" y="447"/>
                    <a:pt x="3403" y="381"/>
                    <a:pt x="5071" y="381"/>
                  </a:cubicBezTo>
                  <a:lnTo>
                    <a:pt x="6472" y="381"/>
                  </a:lnTo>
                  <a:cubicBezTo>
                    <a:pt x="6606" y="247"/>
                    <a:pt x="6706" y="147"/>
                    <a:pt x="6839" y="14"/>
                  </a:cubicBezTo>
                  <a:cubicBezTo>
                    <a:pt x="6240" y="5"/>
                    <a:pt x="5644" y="1"/>
                    <a:pt x="50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8"/>
            <p:cNvSpPr/>
            <p:nvPr/>
          </p:nvSpPr>
          <p:spPr>
            <a:xfrm>
              <a:off x="7945909" y="436729"/>
              <a:ext cx="328194" cy="68508"/>
            </a:xfrm>
            <a:custGeom>
              <a:rect b="b" l="l" r="r" t="t"/>
              <a:pathLst>
                <a:path extrusionOk="0" h="5104" w="24451">
                  <a:moveTo>
                    <a:pt x="367" y="0"/>
                  </a:moveTo>
                  <a:cubicBezTo>
                    <a:pt x="234" y="100"/>
                    <a:pt x="134" y="234"/>
                    <a:pt x="0" y="367"/>
                  </a:cubicBezTo>
                  <a:cubicBezTo>
                    <a:pt x="8373" y="434"/>
                    <a:pt x="16645" y="2068"/>
                    <a:pt x="24451" y="5104"/>
                  </a:cubicBezTo>
                  <a:cubicBezTo>
                    <a:pt x="24217" y="4570"/>
                    <a:pt x="23951" y="4070"/>
                    <a:pt x="23684" y="3569"/>
                  </a:cubicBezTo>
                  <a:cubicBezTo>
                    <a:pt x="15811" y="1067"/>
                    <a:pt x="7772" y="133"/>
                    <a:pt x="3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8"/>
            <p:cNvSpPr/>
            <p:nvPr/>
          </p:nvSpPr>
          <p:spPr>
            <a:xfrm>
              <a:off x="7947694" y="732235"/>
              <a:ext cx="243578" cy="41663"/>
            </a:xfrm>
            <a:custGeom>
              <a:rect b="b" l="l" r="r" t="t"/>
              <a:pathLst>
                <a:path extrusionOk="0" h="3104" w="18147">
                  <a:moveTo>
                    <a:pt x="1" y="1"/>
                  </a:moveTo>
                  <a:lnTo>
                    <a:pt x="1" y="1"/>
                  </a:lnTo>
                  <a:cubicBezTo>
                    <a:pt x="701" y="668"/>
                    <a:pt x="1468" y="1268"/>
                    <a:pt x="2302" y="1802"/>
                  </a:cubicBezTo>
                  <a:cubicBezTo>
                    <a:pt x="3536" y="2069"/>
                    <a:pt x="4837" y="2336"/>
                    <a:pt x="6138" y="2536"/>
                  </a:cubicBezTo>
                  <a:cubicBezTo>
                    <a:pt x="9441" y="2903"/>
                    <a:pt x="12776" y="3103"/>
                    <a:pt x="16112" y="3103"/>
                  </a:cubicBezTo>
                  <a:cubicBezTo>
                    <a:pt x="16813" y="2803"/>
                    <a:pt x="17480" y="2469"/>
                    <a:pt x="18147" y="2102"/>
                  </a:cubicBezTo>
                  <a:cubicBezTo>
                    <a:pt x="14844" y="2069"/>
                    <a:pt x="11575" y="1869"/>
                    <a:pt x="8407" y="1569"/>
                  </a:cubicBezTo>
                  <a:cubicBezTo>
                    <a:pt x="5571" y="1235"/>
                    <a:pt x="2769" y="73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8"/>
            <p:cNvSpPr/>
            <p:nvPr/>
          </p:nvSpPr>
          <p:spPr>
            <a:xfrm>
              <a:off x="7803993" y="421424"/>
              <a:ext cx="550275" cy="352550"/>
            </a:xfrm>
            <a:custGeom>
              <a:rect b="b" l="l" r="r" t="t"/>
              <a:pathLst>
                <a:path extrusionOk="0" h="14102" w="22011">
                  <a:moveTo>
                    <a:pt x="3146" y="12135"/>
                  </a:moveTo>
                  <a:cubicBezTo>
                    <a:pt x="491" y="10852"/>
                    <a:pt x="11" y="8331"/>
                    <a:pt x="0" y="6379"/>
                  </a:cubicBezTo>
                  <a:cubicBezTo>
                    <a:pt x="-11" y="4427"/>
                    <a:pt x="948" y="1337"/>
                    <a:pt x="3079" y="422"/>
                  </a:cubicBezTo>
                  <a:cubicBezTo>
                    <a:pt x="5210" y="-493"/>
                    <a:pt x="9772" y="277"/>
                    <a:pt x="12784" y="890"/>
                  </a:cubicBezTo>
                  <a:cubicBezTo>
                    <a:pt x="15796" y="1504"/>
                    <a:pt x="19757" y="2419"/>
                    <a:pt x="21151" y="4103"/>
                  </a:cubicBezTo>
                  <a:cubicBezTo>
                    <a:pt x="22546" y="5788"/>
                    <a:pt x="22021" y="9335"/>
                    <a:pt x="21151" y="10997"/>
                  </a:cubicBezTo>
                  <a:cubicBezTo>
                    <a:pt x="20281" y="12659"/>
                    <a:pt x="18931" y="13886"/>
                    <a:pt x="15930" y="14076"/>
                  </a:cubicBezTo>
                  <a:cubicBezTo>
                    <a:pt x="12929" y="14266"/>
                    <a:pt x="5801" y="13418"/>
                    <a:pt x="3146" y="12135"/>
                  </a:cubicBezTo>
                  <a:close/>
                </a:path>
              </a:pathLst>
            </a:custGeom>
            <a:solidFill>
              <a:schemeClr val="lt2"/>
            </a:solidFill>
            <a:ln cap="flat" cmpd="sng" w="28575">
              <a:solidFill>
                <a:schemeClr val="dk1"/>
              </a:solidFill>
              <a:prstDash val="solid"/>
              <a:round/>
              <a:headEnd len="med" w="med" type="none"/>
              <a:tailEnd len="med" w="med" type="none"/>
            </a:ln>
          </p:spPr>
        </p:sp>
        <p:sp>
          <p:nvSpPr>
            <p:cNvPr id="996" name="Google Shape;996;p38"/>
            <p:cNvSpPr/>
            <p:nvPr/>
          </p:nvSpPr>
          <p:spPr>
            <a:xfrm>
              <a:off x="7516066" y="407575"/>
              <a:ext cx="1079948" cy="596335"/>
            </a:xfrm>
            <a:custGeom>
              <a:rect b="b" l="l" r="r" t="t"/>
              <a:pathLst>
                <a:path extrusionOk="0" h="44428" w="80458">
                  <a:moveTo>
                    <a:pt x="30582" y="2126"/>
                  </a:moveTo>
                  <a:cubicBezTo>
                    <a:pt x="31179" y="2126"/>
                    <a:pt x="31782" y="2130"/>
                    <a:pt x="32390" y="2139"/>
                  </a:cubicBezTo>
                  <a:cubicBezTo>
                    <a:pt x="39795" y="2272"/>
                    <a:pt x="47834" y="3239"/>
                    <a:pt x="55707" y="5741"/>
                  </a:cubicBezTo>
                  <a:cubicBezTo>
                    <a:pt x="57842" y="6408"/>
                    <a:pt x="59976" y="7209"/>
                    <a:pt x="62045" y="8110"/>
                  </a:cubicBezTo>
                  <a:cubicBezTo>
                    <a:pt x="65647" y="9677"/>
                    <a:pt x="69116" y="11579"/>
                    <a:pt x="72352" y="13847"/>
                  </a:cubicBezTo>
                  <a:lnTo>
                    <a:pt x="79457" y="19818"/>
                  </a:lnTo>
                  <a:cubicBezTo>
                    <a:pt x="73152" y="24188"/>
                    <a:pt x="64913" y="26089"/>
                    <a:pt x="57441" y="26856"/>
                  </a:cubicBezTo>
                  <a:cubicBezTo>
                    <a:pt x="54709" y="27127"/>
                    <a:pt x="51950" y="27262"/>
                    <a:pt x="49189" y="27262"/>
                  </a:cubicBezTo>
                  <a:cubicBezTo>
                    <a:pt x="48882" y="27262"/>
                    <a:pt x="48575" y="27260"/>
                    <a:pt x="48268" y="27257"/>
                  </a:cubicBezTo>
                  <a:cubicBezTo>
                    <a:pt x="48027" y="27259"/>
                    <a:pt x="47787" y="27260"/>
                    <a:pt x="47546" y="27260"/>
                  </a:cubicBezTo>
                  <a:cubicBezTo>
                    <a:pt x="44455" y="27260"/>
                    <a:pt x="41389" y="27063"/>
                    <a:pt x="38294" y="26723"/>
                  </a:cubicBezTo>
                  <a:cubicBezTo>
                    <a:pt x="36960" y="26489"/>
                    <a:pt x="35692" y="26256"/>
                    <a:pt x="34458" y="25989"/>
                  </a:cubicBezTo>
                  <a:cubicBezTo>
                    <a:pt x="31289" y="25289"/>
                    <a:pt x="28154" y="24355"/>
                    <a:pt x="25152" y="23187"/>
                  </a:cubicBezTo>
                  <a:cubicBezTo>
                    <a:pt x="8473" y="16816"/>
                    <a:pt x="1635" y="5908"/>
                    <a:pt x="1635" y="5908"/>
                  </a:cubicBezTo>
                  <a:lnTo>
                    <a:pt x="15244" y="3173"/>
                  </a:lnTo>
                  <a:cubicBezTo>
                    <a:pt x="18413" y="2739"/>
                    <a:pt x="21983" y="2372"/>
                    <a:pt x="25819" y="2205"/>
                  </a:cubicBezTo>
                  <a:cubicBezTo>
                    <a:pt x="27357" y="2157"/>
                    <a:pt x="28949" y="2126"/>
                    <a:pt x="30582" y="2126"/>
                  </a:cubicBezTo>
                  <a:close/>
                  <a:moveTo>
                    <a:pt x="31292" y="1"/>
                  </a:moveTo>
                  <a:cubicBezTo>
                    <a:pt x="31069" y="1"/>
                    <a:pt x="30846" y="2"/>
                    <a:pt x="30622" y="4"/>
                  </a:cubicBezTo>
                  <a:cubicBezTo>
                    <a:pt x="20648" y="71"/>
                    <a:pt x="9640" y="1071"/>
                    <a:pt x="801" y="6041"/>
                  </a:cubicBezTo>
                  <a:cubicBezTo>
                    <a:pt x="200" y="6408"/>
                    <a:pt x="0" y="7176"/>
                    <a:pt x="367" y="7776"/>
                  </a:cubicBezTo>
                  <a:cubicBezTo>
                    <a:pt x="5071" y="14581"/>
                    <a:pt x="13143" y="19551"/>
                    <a:pt x="20548" y="22820"/>
                  </a:cubicBezTo>
                  <a:cubicBezTo>
                    <a:pt x="22350" y="23621"/>
                    <a:pt x="24184" y="24321"/>
                    <a:pt x="26019" y="24922"/>
                  </a:cubicBezTo>
                  <a:lnTo>
                    <a:pt x="22283" y="28524"/>
                  </a:lnTo>
                  <a:cubicBezTo>
                    <a:pt x="21883" y="28925"/>
                    <a:pt x="21883" y="29558"/>
                    <a:pt x="22249" y="29959"/>
                  </a:cubicBezTo>
                  <a:cubicBezTo>
                    <a:pt x="22350" y="30059"/>
                    <a:pt x="22483" y="30125"/>
                    <a:pt x="22616" y="30192"/>
                  </a:cubicBezTo>
                  <a:cubicBezTo>
                    <a:pt x="22739" y="30248"/>
                    <a:pt x="22868" y="30274"/>
                    <a:pt x="22997" y="30274"/>
                  </a:cubicBezTo>
                  <a:cubicBezTo>
                    <a:pt x="23254" y="30274"/>
                    <a:pt x="23506" y="30170"/>
                    <a:pt x="23684" y="29992"/>
                  </a:cubicBezTo>
                  <a:lnTo>
                    <a:pt x="27820" y="26022"/>
                  </a:lnTo>
                  <a:cubicBezTo>
                    <a:pt x="27920" y="25922"/>
                    <a:pt x="28020" y="25789"/>
                    <a:pt x="28087" y="25622"/>
                  </a:cubicBezTo>
                  <a:cubicBezTo>
                    <a:pt x="31489" y="26656"/>
                    <a:pt x="34959" y="27423"/>
                    <a:pt x="38494" y="27924"/>
                  </a:cubicBezTo>
                  <a:cubicBezTo>
                    <a:pt x="38494" y="27991"/>
                    <a:pt x="38461" y="28024"/>
                    <a:pt x="38461" y="28091"/>
                  </a:cubicBezTo>
                  <a:lnTo>
                    <a:pt x="36360" y="43201"/>
                  </a:lnTo>
                  <a:cubicBezTo>
                    <a:pt x="36193" y="43979"/>
                    <a:pt x="36787" y="44428"/>
                    <a:pt x="37366" y="44428"/>
                  </a:cubicBezTo>
                  <a:cubicBezTo>
                    <a:pt x="37829" y="44428"/>
                    <a:pt x="38283" y="44140"/>
                    <a:pt x="38328" y="43502"/>
                  </a:cubicBezTo>
                  <a:lnTo>
                    <a:pt x="40462" y="28357"/>
                  </a:lnTo>
                  <a:lnTo>
                    <a:pt x="40462" y="28191"/>
                  </a:lnTo>
                  <a:cubicBezTo>
                    <a:pt x="43392" y="28522"/>
                    <a:pt x="46367" y="28717"/>
                    <a:pt x="49331" y="28717"/>
                  </a:cubicBezTo>
                  <a:cubicBezTo>
                    <a:pt x="49944" y="28717"/>
                    <a:pt x="50558" y="28708"/>
                    <a:pt x="51170" y="28691"/>
                  </a:cubicBezTo>
                  <a:cubicBezTo>
                    <a:pt x="51203" y="28758"/>
                    <a:pt x="51203" y="28824"/>
                    <a:pt x="51237" y="28891"/>
                  </a:cubicBezTo>
                  <a:lnTo>
                    <a:pt x="53238" y="33695"/>
                  </a:lnTo>
                  <a:cubicBezTo>
                    <a:pt x="53338" y="33961"/>
                    <a:pt x="53538" y="34162"/>
                    <a:pt x="53805" y="34262"/>
                  </a:cubicBezTo>
                  <a:cubicBezTo>
                    <a:pt x="53939" y="34312"/>
                    <a:pt x="54072" y="34337"/>
                    <a:pt x="54206" y="34337"/>
                  </a:cubicBezTo>
                  <a:cubicBezTo>
                    <a:pt x="54339" y="34337"/>
                    <a:pt x="54472" y="34312"/>
                    <a:pt x="54606" y="34262"/>
                  </a:cubicBezTo>
                  <a:cubicBezTo>
                    <a:pt x="55106" y="34028"/>
                    <a:pt x="55340" y="33428"/>
                    <a:pt x="55106" y="32927"/>
                  </a:cubicBezTo>
                  <a:lnTo>
                    <a:pt x="53305" y="28624"/>
                  </a:lnTo>
                  <a:cubicBezTo>
                    <a:pt x="53972" y="28591"/>
                    <a:pt x="54606" y="28558"/>
                    <a:pt x="55240" y="28524"/>
                  </a:cubicBezTo>
                  <a:cubicBezTo>
                    <a:pt x="63712" y="27957"/>
                    <a:pt x="72452" y="26156"/>
                    <a:pt x="79557" y="21319"/>
                  </a:cubicBezTo>
                  <a:cubicBezTo>
                    <a:pt x="80191" y="20885"/>
                    <a:pt x="80458" y="19918"/>
                    <a:pt x="79791" y="19351"/>
                  </a:cubicBezTo>
                  <a:cubicBezTo>
                    <a:pt x="76822" y="16716"/>
                    <a:pt x="73853" y="13980"/>
                    <a:pt x="70584" y="11746"/>
                  </a:cubicBezTo>
                  <a:cubicBezTo>
                    <a:pt x="58896" y="4096"/>
                    <a:pt x="45237" y="1"/>
                    <a:pt x="31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8"/>
            <p:cNvSpPr/>
            <p:nvPr/>
          </p:nvSpPr>
          <p:spPr>
            <a:xfrm>
              <a:off x="7537999" y="437172"/>
              <a:ext cx="324623" cy="281644"/>
            </a:xfrm>
            <a:custGeom>
              <a:rect b="b" l="l" r="r" t="t"/>
              <a:pathLst>
                <a:path extrusionOk="0" h="20983" w="24185">
                  <a:moveTo>
                    <a:pt x="24185" y="0"/>
                  </a:moveTo>
                  <a:cubicBezTo>
                    <a:pt x="20349" y="167"/>
                    <a:pt x="16779" y="534"/>
                    <a:pt x="13610" y="968"/>
                  </a:cubicBezTo>
                  <a:lnTo>
                    <a:pt x="1" y="3703"/>
                  </a:lnTo>
                  <a:cubicBezTo>
                    <a:pt x="1" y="3703"/>
                    <a:pt x="6839" y="14611"/>
                    <a:pt x="23518" y="20982"/>
                  </a:cubicBezTo>
                  <a:cubicBezTo>
                    <a:pt x="23217" y="20482"/>
                    <a:pt x="22950" y="19981"/>
                    <a:pt x="22717" y="19481"/>
                  </a:cubicBezTo>
                  <a:cubicBezTo>
                    <a:pt x="16879" y="17279"/>
                    <a:pt x="11409" y="14144"/>
                    <a:pt x="6605" y="10141"/>
                  </a:cubicBezTo>
                  <a:cubicBezTo>
                    <a:pt x="5038" y="8840"/>
                    <a:pt x="3603" y="7439"/>
                    <a:pt x="2236" y="5971"/>
                  </a:cubicBezTo>
                  <a:lnTo>
                    <a:pt x="1702" y="5338"/>
                  </a:lnTo>
                  <a:cubicBezTo>
                    <a:pt x="8440" y="1935"/>
                    <a:pt x="16346" y="734"/>
                    <a:pt x="23951" y="434"/>
                  </a:cubicBezTo>
                  <a:cubicBezTo>
                    <a:pt x="24018" y="301"/>
                    <a:pt x="24118" y="167"/>
                    <a:pt x="24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8"/>
            <p:cNvSpPr/>
            <p:nvPr/>
          </p:nvSpPr>
          <p:spPr>
            <a:xfrm>
              <a:off x="8287093" y="516421"/>
              <a:ext cx="295966" cy="251645"/>
            </a:xfrm>
            <a:custGeom>
              <a:rect b="b" l="l" r="r" t="t"/>
              <a:pathLst>
                <a:path extrusionOk="0" h="18748" w="22050">
                  <a:moveTo>
                    <a:pt x="4604" y="1"/>
                  </a:moveTo>
                  <a:lnTo>
                    <a:pt x="4604" y="1"/>
                  </a:lnTo>
                  <a:cubicBezTo>
                    <a:pt x="4770" y="601"/>
                    <a:pt x="4904" y="1201"/>
                    <a:pt x="5004" y="1835"/>
                  </a:cubicBezTo>
                  <a:cubicBezTo>
                    <a:pt x="7372" y="3003"/>
                    <a:pt x="9640" y="4337"/>
                    <a:pt x="11875" y="5805"/>
                  </a:cubicBezTo>
                  <a:cubicBezTo>
                    <a:pt x="14511" y="7673"/>
                    <a:pt x="17046" y="9741"/>
                    <a:pt x="19414" y="11943"/>
                  </a:cubicBezTo>
                  <a:cubicBezTo>
                    <a:pt x="13877" y="15312"/>
                    <a:pt x="7439" y="17046"/>
                    <a:pt x="834" y="17780"/>
                  </a:cubicBezTo>
                  <a:cubicBezTo>
                    <a:pt x="567" y="18114"/>
                    <a:pt x="300" y="18414"/>
                    <a:pt x="0" y="18747"/>
                  </a:cubicBezTo>
                  <a:cubicBezTo>
                    <a:pt x="7472" y="17980"/>
                    <a:pt x="15745" y="16079"/>
                    <a:pt x="22049" y="11709"/>
                  </a:cubicBezTo>
                  <a:lnTo>
                    <a:pt x="14911" y="5738"/>
                  </a:lnTo>
                  <a:cubicBezTo>
                    <a:pt x="11675" y="3470"/>
                    <a:pt x="8206" y="1568"/>
                    <a:pt x="4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8"/>
            <p:cNvSpPr/>
            <p:nvPr/>
          </p:nvSpPr>
          <p:spPr>
            <a:xfrm>
              <a:off x="7989332" y="486300"/>
              <a:ext cx="209552" cy="198640"/>
            </a:xfrm>
            <a:custGeom>
              <a:rect b="b" l="l" r="r" t="t"/>
              <a:pathLst>
                <a:path extrusionOk="0" h="14799" w="15612">
                  <a:moveTo>
                    <a:pt x="7355" y="1"/>
                  </a:moveTo>
                  <a:cubicBezTo>
                    <a:pt x="5452" y="1"/>
                    <a:pt x="3564" y="732"/>
                    <a:pt x="2136" y="2178"/>
                  </a:cubicBezTo>
                  <a:cubicBezTo>
                    <a:pt x="3470" y="4413"/>
                    <a:pt x="2469" y="7315"/>
                    <a:pt x="1" y="8249"/>
                  </a:cubicBezTo>
                  <a:cubicBezTo>
                    <a:pt x="429" y="12104"/>
                    <a:pt x="3715" y="14799"/>
                    <a:pt x="7324" y="14799"/>
                  </a:cubicBezTo>
                  <a:cubicBezTo>
                    <a:pt x="8211" y="14799"/>
                    <a:pt x="9119" y="14636"/>
                    <a:pt x="10008" y="14287"/>
                  </a:cubicBezTo>
                  <a:cubicBezTo>
                    <a:pt x="10008" y="14120"/>
                    <a:pt x="10008" y="13953"/>
                    <a:pt x="10041" y="13786"/>
                  </a:cubicBezTo>
                  <a:cubicBezTo>
                    <a:pt x="10168" y="12269"/>
                    <a:pt x="11433" y="11141"/>
                    <a:pt x="12928" y="11141"/>
                  </a:cubicBezTo>
                  <a:cubicBezTo>
                    <a:pt x="13010" y="11141"/>
                    <a:pt x="13093" y="11144"/>
                    <a:pt x="13177" y="11151"/>
                  </a:cubicBezTo>
                  <a:cubicBezTo>
                    <a:pt x="13344" y="11151"/>
                    <a:pt x="13510" y="11184"/>
                    <a:pt x="13677" y="11251"/>
                  </a:cubicBezTo>
                  <a:cubicBezTo>
                    <a:pt x="15612" y="8049"/>
                    <a:pt x="14878" y="3879"/>
                    <a:pt x="11943" y="1577"/>
                  </a:cubicBezTo>
                  <a:cubicBezTo>
                    <a:pt x="10583" y="523"/>
                    <a:pt x="8964" y="1"/>
                    <a:pt x="7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8"/>
            <p:cNvSpPr/>
            <p:nvPr/>
          </p:nvSpPr>
          <p:spPr>
            <a:xfrm>
              <a:off x="7906137" y="488166"/>
              <a:ext cx="120816" cy="112118"/>
            </a:xfrm>
            <a:custGeom>
              <a:rect b="b" l="l" r="r" t="t"/>
              <a:pathLst>
                <a:path extrusionOk="0" h="8353" w="9001">
                  <a:moveTo>
                    <a:pt x="4848" y="0"/>
                  </a:moveTo>
                  <a:cubicBezTo>
                    <a:pt x="2409" y="0"/>
                    <a:pt x="1" y="2126"/>
                    <a:pt x="695" y="5141"/>
                  </a:cubicBezTo>
                  <a:cubicBezTo>
                    <a:pt x="1141" y="7021"/>
                    <a:pt x="2834" y="8352"/>
                    <a:pt x="4787" y="8352"/>
                  </a:cubicBezTo>
                  <a:cubicBezTo>
                    <a:pt x="4879" y="8352"/>
                    <a:pt x="4971" y="8349"/>
                    <a:pt x="5065" y="8343"/>
                  </a:cubicBezTo>
                  <a:cubicBezTo>
                    <a:pt x="7099" y="8210"/>
                    <a:pt x="8734" y="6575"/>
                    <a:pt x="8901" y="4541"/>
                  </a:cubicBezTo>
                  <a:cubicBezTo>
                    <a:pt x="9001" y="3673"/>
                    <a:pt x="8801" y="2806"/>
                    <a:pt x="8334" y="2039"/>
                  </a:cubicBezTo>
                  <a:cubicBezTo>
                    <a:pt x="7482" y="615"/>
                    <a:pt x="6161" y="0"/>
                    <a:pt x="48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8"/>
            <p:cNvSpPr/>
            <p:nvPr/>
          </p:nvSpPr>
          <p:spPr>
            <a:xfrm>
              <a:off x="8123656" y="635832"/>
              <a:ext cx="89112" cy="78401"/>
            </a:xfrm>
            <a:custGeom>
              <a:rect b="b" l="l" r="r" t="t"/>
              <a:pathLst>
                <a:path extrusionOk="0" h="5841" w="6639">
                  <a:moveTo>
                    <a:pt x="2921" y="1"/>
                  </a:moveTo>
                  <a:cubicBezTo>
                    <a:pt x="1426" y="1"/>
                    <a:pt x="161" y="1129"/>
                    <a:pt x="34" y="2646"/>
                  </a:cubicBezTo>
                  <a:cubicBezTo>
                    <a:pt x="1" y="2813"/>
                    <a:pt x="1" y="2980"/>
                    <a:pt x="34" y="3147"/>
                  </a:cubicBezTo>
                  <a:cubicBezTo>
                    <a:pt x="149" y="4779"/>
                    <a:pt x="1516" y="5841"/>
                    <a:pt x="2944" y="5841"/>
                  </a:cubicBezTo>
                  <a:cubicBezTo>
                    <a:pt x="3588" y="5841"/>
                    <a:pt x="4245" y="5625"/>
                    <a:pt x="4804" y="5148"/>
                  </a:cubicBezTo>
                  <a:cubicBezTo>
                    <a:pt x="6639" y="3614"/>
                    <a:pt x="5972" y="678"/>
                    <a:pt x="3670" y="111"/>
                  </a:cubicBezTo>
                  <a:cubicBezTo>
                    <a:pt x="3503" y="44"/>
                    <a:pt x="3337" y="11"/>
                    <a:pt x="3170" y="11"/>
                  </a:cubicBezTo>
                  <a:cubicBezTo>
                    <a:pt x="3086" y="4"/>
                    <a:pt x="3003" y="1"/>
                    <a:pt x="29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2" name="Google Shape;1002;p38"/>
          <p:cNvGrpSpPr/>
          <p:nvPr/>
        </p:nvGrpSpPr>
        <p:grpSpPr>
          <a:xfrm>
            <a:off x="1003681" y="-168099"/>
            <a:ext cx="1743587" cy="1704614"/>
            <a:chOff x="1444255" y="-37506"/>
            <a:chExt cx="1263103" cy="1234869"/>
          </a:xfrm>
        </p:grpSpPr>
        <p:sp>
          <p:nvSpPr>
            <p:cNvPr id="1003" name="Google Shape;1003;p38"/>
            <p:cNvSpPr/>
            <p:nvPr/>
          </p:nvSpPr>
          <p:spPr>
            <a:xfrm rot="2555488">
              <a:off x="1515068" y="256719"/>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8"/>
            <p:cNvSpPr/>
            <p:nvPr/>
          </p:nvSpPr>
          <p:spPr>
            <a:xfrm rot="2555488">
              <a:off x="1515068" y="256719"/>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8"/>
            <p:cNvSpPr/>
            <p:nvPr/>
          </p:nvSpPr>
          <p:spPr>
            <a:xfrm rot="2555488">
              <a:off x="1635785" y="288253"/>
              <a:ext cx="901787" cy="418367"/>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8"/>
            <p:cNvSpPr/>
            <p:nvPr/>
          </p:nvSpPr>
          <p:spPr>
            <a:xfrm rot="2555488">
              <a:off x="2429634" y="702849"/>
              <a:ext cx="154809" cy="89487"/>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8"/>
            <p:cNvSpPr/>
            <p:nvPr/>
          </p:nvSpPr>
          <p:spPr>
            <a:xfrm rot="2555488">
              <a:off x="2320141" y="726051"/>
              <a:ext cx="144390" cy="105231"/>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8"/>
            <p:cNvSpPr/>
            <p:nvPr/>
          </p:nvSpPr>
          <p:spPr>
            <a:xfrm rot="2555488">
              <a:off x="2214019" y="735716"/>
              <a:ext cx="132452" cy="112344"/>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8"/>
            <p:cNvSpPr/>
            <p:nvPr/>
          </p:nvSpPr>
          <p:spPr>
            <a:xfrm rot="2555488">
              <a:off x="2099228" y="729859"/>
              <a:ext cx="106115" cy="130568"/>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8"/>
            <p:cNvSpPr/>
            <p:nvPr/>
          </p:nvSpPr>
          <p:spPr>
            <a:xfrm rot="2555488">
              <a:off x="2002142" y="695695"/>
              <a:ext cx="79260" cy="143563"/>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8"/>
            <p:cNvSpPr/>
            <p:nvPr/>
          </p:nvSpPr>
          <p:spPr>
            <a:xfrm rot="2555488">
              <a:off x="1618755" y="275653"/>
              <a:ext cx="97522" cy="142967"/>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8"/>
            <p:cNvSpPr/>
            <p:nvPr/>
          </p:nvSpPr>
          <p:spPr>
            <a:xfrm rot="2555488">
              <a:off x="1672884" y="381319"/>
              <a:ext cx="77491" cy="149061"/>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8"/>
            <p:cNvSpPr/>
            <p:nvPr/>
          </p:nvSpPr>
          <p:spPr>
            <a:xfrm rot="2555488">
              <a:off x="1738056" y="478864"/>
              <a:ext cx="62650" cy="147581"/>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8"/>
            <p:cNvSpPr/>
            <p:nvPr/>
          </p:nvSpPr>
          <p:spPr>
            <a:xfrm rot="2555488">
              <a:off x="1835869" y="570810"/>
              <a:ext cx="33372" cy="150714"/>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8"/>
            <p:cNvSpPr/>
            <p:nvPr/>
          </p:nvSpPr>
          <p:spPr>
            <a:xfrm rot="2555488">
              <a:off x="1912049" y="640547"/>
              <a:ext cx="65553" cy="145774"/>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38"/>
          <p:cNvGrpSpPr/>
          <p:nvPr/>
        </p:nvGrpSpPr>
        <p:grpSpPr>
          <a:xfrm>
            <a:off x="4726881" y="4108664"/>
            <a:ext cx="640053" cy="846085"/>
            <a:chOff x="316981" y="3900264"/>
            <a:chExt cx="640053" cy="846085"/>
          </a:xfrm>
        </p:grpSpPr>
        <p:sp>
          <p:nvSpPr>
            <p:cNvPr id="1017" name="Google Shape;1017;p38"/>
            <p:cNvSpPr/>
            <p:nvPr/>
          </p:nvSpPr>
          <p:spPr>
            <a:xfrm flipH="1" rot="-994667">
              <a:off x="414842" y="3948061"/>
              <a:ext cx="444320" cy="750509"/>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8"/>
            <p:cNvSpPr/>
            <p:nvPr/>
          </p:nvSpPr>
          <p:spPr>
            <a:xfrm flipH="1" rot="-994667">
              <a:off x="463915" y="3987776"/>
              <a:ext cx="352501" cy="669167"/>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8"/>
            <p:cNvSpPr/>
            <p:nvPr/>
          </p:nvSpPr>
          <p:spPr>
            <a:xfrm flipH="1" rot="-994667">
              <a:off x="414852" y="3948043"/>
              <a:ext cx="444320" cy="750509"/>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8"/>
            <p:cNvSpPr/>
            <p:nvPr/>
          </p:nvSpPr>
          <p:spPr>
            <a:xfrm flipH="1" rot="-994667">
              <a:off x="472458" y="4006579"/>
              <a:ext cx="308928" cy="654623"/>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8"/>
            <p:cNvSpPr/>
            <p:nvPr/>
          </p:nvSpPr>
          <p:spPr>
            <a:xfrm flipH="1" rot="-994667">
              <a:off x="464600" y="3998843"/>
              <a:ext cx="324401" cy="669167"/>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8"/>
            <p:cNvSpPr/>
            <p:nvPr/>
          </p:nvSpPr>
          <p:spPr>
            <a:xfrm flipH="1" rot="-994667">
              <a:off x="554541" y="4044755"/>
              <a:ext cx="260508" cy="600396"/>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8"/>
            <p:cNvSpPr/>
            <p:nvPr/>
          </p:nvSpPr>
          <p:spPr>
            <a:xfrm flipH="1" rot="-994667">
              <a:off x="546654" y="4037023"/>
              <a:ext cx="276009" cy="614940"/>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24" name="Google Shape;1024;p38"/>
          <p:cNvPicPr preferRelativeResize="0"/>
          <p:nvPr/>
        </p:nvPicPr>
        <p:blipFill>
          <a:blip r:embed="rId3">
            <a:alphaModFix/>
          </a:blip>
          <a:stretch>
            <a:fillRect/>
          </a:stretch>
        </p:blipFill>
        <p:spPr>
          <a:xfrm>
            <a:off x="5002725" y="1351900"/>
            <a:ext cx="3645574" cy="238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cxnSp>
        <p:nvCxnSpPr>
          <p:cNvPr id="1029" name="Google Shape;1029;p39"/>
          <p:cNvCxnSpPr>
            <a:stCxn id="1030" idx="4"/>
            <a:endCxn id="1031" idx="3"/>
          </p:cNvCxnSpPr>
          <p:nvPr/>
        </p:nvCxnSpPr>
        <p:spPr>
          <a:xfrm flipH="1" rot="5400000">
            <a:off x="3214150" y="2973051"/>
            <a:ext cx="314700" cy="1491600"/>
          </a:xfrm>
          <a:prstGeom prst="bentConnector4">
            <a:avLst>
              <a:gd fmla="val -75667" name="adj1"/>
              <a:gd fmla="val 68741" name="adj2"/>
            </a:avLst>
          </a:prstGeom>
          <a:noFill/>
          <a:ln cap="flat" cmpd="sng" w="28575">
            <a:solidFill>
              <a:schemeClr val="lt1"/>
            </a:solidFill>
            <a:prstDash val="solid"/>
            <a:round/>
            <a:headEnd len="med" w="med" type="none"/>
            <a:tailEnd len="med" w="med" type="oval"/>
          </a:ln>
          <a:effectLst>
            <a:outerShdw blurRad="57150" rotWithShape="0" algn="bl" dir="5400000" dist="19050">
              <a:srgbClr val="000000">
                <a:alpha val="50000"/>
              </a:srgbClr>
            </a:outerShdw>
          </a:effectLst>
        </p:spPr>
      </p:cxnSp>
      <p:cxnSp>
        <p:nvCxnSpPr>
          <p:cNvPr id="1032" name="Google Shape;1032;p39"/>
          <p:cNvCxnSpPr/>
          <p:nvPr/>
        </p:nvCxnSpPr>
        <p:spPr>
          <a:xfrm flipH="1">
            <a:off x="5327138" y="3693974"/>
            <a:ext cx="1285800" cy="445800"/>
          </a:xfrm>
          <a:prstGeom prst="bentConnector3">
            <a:avLst>
              <a:gd fmla="val 50000" name="adj1"/>
            </a:avLst>
          </a:prstGeom>
          <a:noFill/>
          <a:ln cap="flat" cmpd="sng" w="28575">
            <a:solidFill>
              <a:schemeClr val="lt1"/>
            </a:solidFill>
            <a:prstDash val="solid"/>
            <a:round/>
            <a:headEnd len="med" w="med" type="oval"/>
            <a:tailEnd len="med" w="med" type="none"/>
          </a:ln>
          <a:effectLst>
            <a:outerShdw blurRad="57150" rotWithShape="0" algn="bl" dir="5400000" dist="19050">
              <a:srgbClr val="000000">
                <a:alpha val="50000"/>
              </a:srgbClr>
            </a:outerShdw>
          </a:effectLst>
        </p:spPr>
      </p:cxnSp>
      <p:cxnSp>
        <p:nvCxnSpPr>
          <p:cNvPr id="1033" name="Google Shape;1033;p39"/>
          <p:cNvCxnSpPr>
            <a:stCxn id="1034" idx="0"/>
            <a:endCxn id="1035" idx="3"/>
          </p:cNvCxnSpPr>
          <p:nvPr/>
        </p:nvCxnSpPr>
        <p:spPr>
          <a:xfrm flipH="1" rot="5400000">
            <a:off x="3287211" y="1088463"/>
            <a:ext cx="83400" cy="1406400"/>
          </a:xfrm>
          <a:prstGeom prst="bentConnector2">
            <a:avLst/>
          </a:prstGeom>
          <a:noFill/>
          <a:ln cap="flat" cmpd="sng" w="28575">
            <a:solidFill>
              <a:schemeClr val="lt1"/>
            </a:solidFill>
            <a:prstDash val="solid"/>
            <a:round/>
            <a:headEnd len="med" w="med" type="none"/>
            <a:tailEnd len="med" w="med" type="oval"/>
          </a:ln>
          <a:effectLst>
            <a:outerShdw blurRad="57150" rotWithShape="0" algn="bl" dir="5400000" dist="19050">
              <a:srgbClr val="000000">
                <a:alpha val="50000"/>
              </a:srgbClr>
            </a:outerShdw>
          </a:effectLst>
        </p:spPr>
      </p:cxnSp>
      <p:cxnSp>
        <p:nvCxnSpPr>
          <p:cNvPr id="1036" name="Google Shape;1036;p39"/>
          <p:cNvCxnSpPr>
            <a:stCxn id="1037" idx="1"/>
            <a:endCxn id="1038" idx="0"/>
          </p:cNvCxnSpPr>
          <p:nvPr/>
        </p:nvCxnSpPr>
        <p:spPr>
          <a:xfrm rot="10800000">
            <a:off x="5204280" y="1660963"/>
            <a:ext cx="1314000" cy="89100"/>
          </a:xfrm>
          <a:prstGeom prst="bentConnector4">
            <a:avLst>
              <a:gd fmla="val 25797" name="adj1"/>
              <a:gd fmla="val 367242" name="adj2"/>
            </a:avLst>
          </a:prstGeom>
          <a:noFill/>
          <a:ln cap="flat" cmpd="sng" w="28575">
            <a:solidFill>
              <a:schemeClr val="lt1"/>
            </a:solidFill>
            <a:prstDash val="solid"/>
            <a:round/>
            <a:headEnd len="med" w="med" type="oval"/>
            <a:tailEnd len="med" w="med" type="none"/>
          </a:ln>
          <a:effectLst>
            <a:outerShdw blurRad="57150" rotWithShape="0" algn="bl" dir="5400000" dist="19050">
              <a:srgbClr val="000000">
                <a:alpha val="50000"/>
              </a:srgbClr>
            </a:outerShdw>
          </a:effectLst>
        </p:spPr>
      </p:cxnSp>
      <p:sp>
        <p:nvSpPr>
          <p:cNvPr id="1034" name="Google Shape;1034;p39"/>
          <p:cNvSpPr/>
          <p:nvPr/>
        </p:nvSpPr>
        <p:spPr>
          <a:xfrm>
            <a:off x="3558261" y="1833363"/>
            <a:ext cx="947700" cy="947700"/>
          </a:xfrm>
          <a:prstGeom prst="ellipse">
            <a:avLst/>
          </a:prstGeom>
          <a:solidFill>
            <a:srgbClr val="65C2ED"/>
          </a:solid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9"/>
          <p:cNvSpPr/>
          <p:nvPr/>
        </p:nvSpPr>
        <p:spPr>
          <a:xfrm>
            <a:off x="3558250" y="2827401"/>
            <a:ext cx="1118100" cy="1048800"/>
          </a:xfrm>
          <a:prstGeom prst="ellipse">
            <a:avLst/>
          </a:prstGeom>
          <a:solidFill>
            <a:schemeClr val="accent2"/>
          </a:solid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9"/>
          <p:cNvSpPr/>
          <p:nvPr/>
        </p:nvSpPr>
        <p:spPr>
          <a:xfrm>
            <a:off x="4568338" y="1660975"/>
            <a:ext cx="1272000" cy="1265400"/>
          </a:xfrm>
          <a:prstGeom prst="ellipse">
            <a:avLst/>
          </a:prstGeom>
          <a:solidFill>
            <a:schemeClr val="accent5"/>
          </a:solid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9"/>
          <p:cNvSpPr/>
          <p:nvPr/>
        </p:nvSpPr>
        <p:spPr>
          <a:xfrm>
            <a:off x="4679938" y="2983299"/>
            <a:ext cx="1048800" cy="1048800"/>
          </a:xfrm>
          <a:prstGeom prst="ellipse">
            <a:avLst/>
          </a:prstGeom>
          <a:solidFill>
            <a:schemeClr val="accent4"/>
          </a:solid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9"/>
          <p:cNvSpPr txBox="1"/>
          <p:nvPr>
            <p:ph type="title"/>
          </p:nvPr>
        </p:nvSpPr>
        <p:spPr>
          <a:xfrm>
            <a:off x="596525" y="406425"/>
            <a:ext cx="74448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(Feature Extraction) </a:t>
            </a:r>
            <a:endParaRPr/>
          </a:p>
        </p:txBody>
      </p:sp>
      <p:sp>
        <p:nvSpPr>
          <p:cNvPr id="1035" name="Google Shape;1035;p39"/>
          <p:cNvSpPr txBox="1"/>
          <p:nvPr/>
        </p:nvSpPr>
        <p:spPr>
          <a:xfrm>
            <a:off x="738969" y="1565575"/>
            <a:ext cx="1886700" cy="369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1800">
              <a:solidFill>
                <a:schemeClr val="dk1"/>
              </a:solidFill>
              <a:latin typeface="Righteous"/>
              <a:ea typeface="Righteous"/>
              <a:cs typeface="Righteous"/>
              <a:sym typeface="Righteous"/>
            </a:endParaRPr>
          </a:p>
        </p:txBody>
      </p:sp>
      <p:sp>
        <p:nvSpPr>
          <p:cNvPr id="1041" name="Google Shape;1041;p39"/>
          <p:cNvSpPr txBox="1"/>
          <p:nvPr/>
        </p:nvSpPr>
        <p:spPr>
          <a:xfrm>
            <a:off x="542775" y="1444425"/>
            <a:ext cx="2082900" cy="76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Questrial"/>
                <a:ea typeface="Questrial"/>
                <a:cs typeface="Questrial"/>
                <a:sym typeface="Questrial"/>
              </a:rPr>
              <a:t>Microaneurysms (MAs): Small outpouchings in blood vessel walls.</a:t>
            </a:r>
            <a:endParaRPr>
              <a:solidFill>
                <a:schemeClr val="dk1"/>
              </a:solidFill>
              <a:latin typeface="Questrial"/>
              <a:ea typeface="Questrial"/>
              <a:cs typeface="Questrial"/>
              <a:sym typeface="Questrial"/>
            </a:endParaRPr>
          </a:p>
        </p:txBody>
      </p:sp>
      <p:sp>
        <p:nvSpPr>
          <p:cNvPr id="1037" name="Google Shape;1037;p39"/>
          <p:cNvSpPr txBox="1"/>
          <p:nvPr/>
        </p:nvSpPr>
        <p:spPr>
          <a:xfrm>
            <a:off x="6518280" y="1565563"/>
            <a:ext cx="18867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ighteous"/>
              <a:ea typeface="Righteous"/>
              <a:cs typeface="Righteous"/>
              <a:sym typeface="Righteous"/>
            </a:endParaRPr>
          </a:p>
        </p:txBody>
      </p:sp>
      <p:sp>
        <p:nvSpPr>
          <p:cNvPr id="1042" name="Google Shape;1042;p39"/>
          <p:cNvSpPr txBox="1"/>
          <p:nvPr/>
        </p:nvSpPr>
        <p:spPr>
          <a:xfrm>
            <a:off x="6559977" y="1444413"/>
            <a:ext cx="1886700" cy="7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Questrial"/>
                <a:ea typeface="Questrial"/>
                <a:cs typeface="Questrial"/>
                <a:sym typeface="Questrial"/>
              </a:rPr>
              <a:t>Hemorrhages (HEs): Areas of bleeding within the retina.</a:t>
            </a:r>
            <a:endParaRPr>
              <a:solidFill>
                <a:schemeClr val="dk1"/>
              </a:solidFill>
              <a:latin typeface="Questrial"/>
              <a:ea typeface="Questrial"/>
              <a:cs typeface="Questrial"/>
              <a:sym typeface="Questrial"/>
            </a:endParaRPr>
          </a:p>
        </p:txBody>
      </p:sp>
      <p:sp>
        <p:nvSpPr>
          <p:cNvPr id="1031" name="Google Shape;1031;p39"/>
          <p:cNvSpPr txBox="1"/>
          <p:nvPr/>
        </p:nvSpPr>
        <p:spPr>
          <a:xfrm>
            <a:off x="738969" y="3376900"/>
            <a:ext cx="1886700" cy="369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1800">
              <a:solidFill>
                <a:schemeClr val="dk1"/>
              </a:solidFill>
              <a:latin typeface="Righteous"/>
              <a:ea typeface="Righteous"/>
              <a:cs typeface="Righteous"/>
              <a:sym typeface="Righteous"/>
            </a:endParaRPr>
          </a:p>
        </p:txBody>
      </p:sp>
      <p:sp>
        <p:nvSpPr>
          <p:cNvPr id="1043" name="Google Shape;1043;p39"/>
          <p:cNvSpPr txBox="1"/>
          <p:nvPr/>
        </p:nvSpPr>
        <p:spPr>
          <a:xfrm>
            <a:off x="596525" y="3242775"/>
            <a:ext cx="1994100" cy="76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Questrial"/>
                <a:ea typeface="Questrial"/>
                <a:cs typeface="Questrial"/>
                <a:sym typeface="Questrial"/>
              </a:rPr>
              <a:t>Optic Disc (OD): Point where optic nerve enters the eye.</a:t>
            </a:r>
            <a:endParaRPr>
              <a:solidFill>
                <a:schemeClr val="dk1"/>
              </a:solidFill>
              <a:latin typeface="Questrial"/>
              <a:ea typeface="Questrial"/>
              <a:cs typeface="Questrial"/>
              <a:sym typeface="Questrial"/>
            </a:endParaRPr>
          </a:p>
        </p:txBody>
      </p:sp>
      <p:sp>
        <p:nvSpPr>
          <p:cNvPr id="1044" name="Google Shape;1044;p39"/>
          <p:cNvSpPr txBox="1"/>
          <p:nvPr/>
        </p:nvSpPr>
        <p:spPr>
          <a:xfrm>
            <a:off x="6612945" y="3457375"/>
            <a:ext cx="1886700" cy="7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Questrial"/>
                <a:ea typeface="Questrial"/>
                <a:cs typeface="Questrial"/>
                <a:sym typeface="Questrial"/>
              </a:rPr>
              <a:t>Fovea: Central pit responsible for detailed vision.</a:t>
            </a:r>
            <a:endParaRPr>
              <a:solidFill>
                <a:schemeClr val="dk1"/>
              </a:solidFill>
              <a:latin typeface="Questrial"/>
              <a:ea typeface="Questrial"/>
              <a:cs typeface="Questrial"/>
              <a:sym typeface="Questrial"/>
            </a:endParaRPr>
          </a:p>
        </p:txBody>
      </p:sp>
      <p:grpSp>
        <p:nvGrpSpPr>
          <p:cNvPr id="1045" name="Google Shape;1045;p39"/>
          <p:cNvGrpSpPr/>
          <p:nvPr/>
        </p:nvGrpSpPr>
        <p:grpSpPr>
          <a:xfrm>
            <a:off x="3816678" y="3068328"/>
            <a:ext cx="564401" cy="566946"/>
            <a:chOff x="-15134927" y="4936716"/>
            <a:chExt cx="560366" cy="562837"/>
          </a:xfrm>
        </p:grpSpPr>
        <p:sp>
          <p:nvSpPr>
            <p:cNvPr id="1046" name="Google Shape;1046;p39"/>
            <p:cNvSpPr/>
            <p:nvPr/>
          </p:nvSpPr>
          <p:spPr>
            <a:xfrm>
              <a:off x="-14903006" y="4936716"/>
              <a:ext cx="97798" cy="99111"/>
            </a:xfrm>
            <a:custGeom>
              <a:rect b="b" l="l" r="r" t="t"/>
              <a:pathLst>
                <a:path extrusionOk="0" h="2491" w="2458">
                  <a:moveTo>
                    <a:pt x="1198" y="0"/>
                  </a:moveTo>
                  <a:cubicBezTo>
                    <a:pt x="536" y="0"/>
                    <a:pt x="0" y="599"/>
                    <a:pt x="0" y="1260"/>
                  </a:cubicBezTo>
                  <a:cubicBezTo>
                    <a:pt x="0" y="1922"/>
                    <a:pt x="536" y="2489"/>
                    <a:pt x="1198" y="2489"/>
                  </a:cubicBezTo>
                  <a:cubicBezTo>
                    <a:pt x="1216" y="2490"/>
                    <a:pt x="1235" y="2490"/>
                    <a:pt x="1253" y="2490"/>
                  </a:cubicBezTo>
                  <a:cubicBezTo>
                    <a:pt x="1892" y="2490"/>
                    <a:pt x="2458" y="1965"/>
                    <a:pt x="2458" y="1260"/>
                  </a:cubicBezTo>
                  <a:cubicBezTo>
                    <a:pt x="2458" y="599"/>
                    <a:pt x="1922" y="0"/>
                    <a:pt x="11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9"/>
            <p:cNvSpPr/>
            <p:nvPr/>
          </p:nvSpPr>
          <p:spPr>
            <a:xfrm>
              <a:off x="-15002037" y="5366663"/>
              <a:ext cx="297133" cy="132890"/>
            </a:xfrm>
            <a:custGeom>
              <a:rect b="b" l="l" r="r" t="t"/>
              <a:pathLst>
                <a:path extrusionOk="0" h="3340" w="7468">
                  <a:moveTo>
                    <a:pt x="1639" y="0"/>
                  </a:moveTo>
                  <a:cubicBezTo>
                    <a:pt x="1166" y="0"/>
                    <a:pt x="820" y="347"/>
                    <a:pt x="820" y="819"/>
                  </a:cubicBezTo>
                  <a:lnTo>
                    <a:pt x="820" y="1670"/>
                  </a:lnTo>
                  <a:cubicBezTo>
                    <a:pt x="347" y="1670"/>
                    <a:pt x="0" y="2048"/>
                    <a:pt x="0" y="2521"/>
                  </a:cubicBezTo>
                  <a:lnTo>
                    <a:pt x="0" y="2899"/>
                  </a:lnTo>
                  <a:cubicBezTo>
                    <a:pt x="0" y="3151"/>
                    <a:pt x="189" y="3340"/>
                    <a:pt x="410" y="3340"/>
                  </a:cubicBezTo>
                  <a:lnTo>
                    <a:pt x="7026" y="3340"/>
                  </a:lnTo>
                  <a:cubicBezTo>
                    <a:pt x="7278" y="3340"/>
                    <a:pt x="7467" y="3151"/>
                    <a:pt x="7467" y="2899"/>
                  </a:cubicBezTo>
                  <a:lnTo>
                    <a:pt x="7467" y="2521"/>
                  </a:lnTo>
                  <a:cubicBezTo>
                    <a:pt x="7467" y="2048"/>
                    <a:pt x="7121" y="1670"/>
                    <a:pt x="6648" y="1670"/>
                  </a:cubicBezTo>
                  <a:lnTo>
                    <a:pt x="6648" y="819"/>
                  </a:lnTo>
                  <a:cubicBezTo>
                    <a:pt x="6616" y="347"/>
                    <a:pt x="6207" y="0"/>
                    <a:pt x="5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9"/>
            <p:cNvSpPr/>
            <p:nvPr/>
          </p:nvSpPr>
          <p:spPr>
            <a:xfrm>
              <a:off x="-14738804" y="5102472"/>
              <a:ext cx="164243" cy="161418"/>
            </a:xfrm>
            <a:custGeom>
              <a:rect b="b" l="l" r="r" t="t"/>
              <a:pathLst>
                <a:path extrusionOk="0" h="4057" w="4128">
                  <a:moveTo>
                    <a:pt x="2060" y="1"/>
                  </a:moveTo>
                  <a:cubicBezTo>
                    <a:pt x="1914" y="1"/>
                    <a:pt x="1765" y="72"/>
                    <a:pt x="1670" y="213"/>
                  </a:cubicBezTo>
                  <a:lnTo>
                    <a:pt x="1198" y="1190"/>
                  </a:lnTo>
                  <a:lnTo>
                    <a:pt x="221" y="1663"/>
                  </a:lnTo>
                  <a:cubicBezTo>
                    <a:pt x="63" y="1757"/>
                    <a:pt x="0" y="1852"/>
                    <a:pt x="0" y="2009"/>
                  </a:cubicBezTo>
                  <a:cubicBezTo>
                    <a:pt x="0" y="2167"/>
                    <a:pt x="63" y="2324"/>
                    <a:pt x="221" y="2356"/>
                  </a:cubicBezTo>
                  <a:lnTo>
                    <a:pt x="1198" y="2828"/>
                  </a:lnTo>
                  <a:lnTo>
                    <a:pt x="1670" y="3836"/>
                  </a:lnTo>
                  <a:cubicBezTo>
                    <a:pt x="1765" y="3994"/>
                    <a:pt x="1891" y="4057"/>
                    <a:pt x="2048" y="4057"/>
                  </a:cubicBezTo>
                  <a:cubicBezTo>
                    <a:pt x="2206" y="4057"/>
                    <a:pt x="2363" y="3994"/>
                    <a:pt x="2395" y="3836"/>
                  </a:cubicBezTo>
                  <a:lnTo>
                    <a:pt x="2867" y="2828"/>
                  </a:lnTo>
                  <a:lnTo>
                    <a:pt x="3907" y="2356"/>
                  </a:lnTo>
                  <a:cubicBezTo>
                    <a:pt x="4065" y="2293"/>
                    <a:pt x="4128" y="2167"/>
                    <a:pt x="4128" y="2009"/>
                  </a:cubicBezTo>
                  <a:cubicBezTo>
                    <a:pt x="4128" y="1852"/>
                    <a:pt x="4033" y="1757"/>
                    <a:pt x="3939" y="1663"/>
                  </a:cubicBezTo>
                  <a:lnTo>
                    <a:pt x="2899" y="1190"/>
                  </a:lnTo>
                  <a:lnTo>
                    <a:pt x="2426" y="213"/>
                  </a:lnTo>
                  <a:cubicBezTo>
                    <a:pt x="2348" y="72"/>
                    <a:pt x="2206" y="1"/>
                    <a:pt x="20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9"/>
            <p:cNvSpPr/>
            <p:nvPr/>
          </p:nvSpPr>
          <p:spPr>
            <a:xfrm>
              <a:off x="-15134927" y="5102472"/>
              <a:ext cx="165516" cy="161418"/>
            </a:xfrm>
            <a:custGeom>
              <a:rect b="b" l="l" r="r" t="t"/>
              <a:pathLst>
                <a:path extrusionOk="0" h="4057" w="4160">
                  <a:moveTo>
                    <a:pt x="2092" y="1"/>
                  </a:moveTo>
                  <a:cubicBezTo>
                    <a:pt x="1946" y="1"/>
                    <a:pt x="1797" y="72"/>
                    <a:pt x="1702" y="213"/>
                  </a:cubicBezTo>
                  <a:lnTo>
                    <a:pt x="1230" y="1190"/>
                  </a:lnTo>
                  <a:lnTo>
                    <a:pt x="221" y="1663"/>
                  </a:lnTo>
                  <a:cubicBezTo>
                    <a:pt x="64" y="1757"/>
                    <a:pt x="1" y="1852"/>
                    <a:pt x="1" y="2009"/>
                  </a:cubicBezTo>
                  <a:cubicBezTo>
                    <a:pt x="1" y="2167"/>
                    <a:pt x="64" y="2324"/>
                    <a:pt x="221" y="2387"/>
                  </a:cubicBezTo>
                  <a:lnTo>
                    <a:pt x="1230" y="2860"/>
                  </a:lnTo>
                  <a:lnTo>
                    <a:pt x="1702" y="3836"/>
                  </a:lnTo>
                  <a:cubicBezTo>
                    <a:pt x="1797" y="3994"/>
                    <a:pt x="1923" y="4057"/>
                    <a:pt x="2080" y="4057"/>
                  </a:cubicBezTo>
                  <a:cubicBezTo>
                    <a:pt x="2238" y="4057"/>
                    <a:pt x="2395" y="3994"/>
                    <a:pt x="2427" y="3836"/>
                  </a:cubicBezTo>
                  <a:lnTo>
                    <a:pt x="2899" y="2860"/>
                  </a:lnTo>
                  <a:lnTo>
                    <a:pt x="3876" y="2387"/>
                  </a:lnTo>
                  <a:cubicBezTo>
                    <a:pt x="4034" y="2324"/>
                    <a:pt x="4160" y="2167"/>
                    <a:pt x="4160" y="2009"/>
                  </a:cubicBezTo>
                  <a:cubicBezTo>
                    <a:pt x="4160" y="1852"/>
                    <a:pt x="4065" y="1694"/>
                    <a:pt x="3939" y="1663"/>
                  </a:cubicBezTo>
                  <a:lnTo>
                    <a:pt x="2931" y="1190"/>
                  </a:lnTo>
                  <a:lnTo>
                    <a:pt x="2458" y="213"/>
                  </a:lnTo>
                  <a:cubicBezTo>
                    <a:pt x="2380" y="72"/>
                    <a:pt x="2238" y="1"/>
                    <a:pt x="20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9"/>
            <p:cNvSpPr/>
            <p:nvPr/>
          </p:nvSpPr>
          <p:spPr>
            <a:xfrm>
              <a:off x="-14958152" y="5035748"/>
              <a:ext cx="203075" cy="107824"/>
            </a:xfrm>
            <a:custGeom>
              <a:rect b="b" l="l" r="r" t="t"/>
              <a:pathLst>
                <a:path extrusionOk="0" h="2710" w="5104">
                  <a:moveTo>
                    <a:pt x="851" y="0"/>
                  </a:moveTo>
                  <a:cubicBezTo>
                    <a:pt x="819" y="32"/>
                    <a:pt x="662" y="63"/>
                    <a:pt x="599" y="189"/>
                  </a:cubicBezTo>
                  <a:cubicBezTo>
                    <a:pt x="63" y="945"/>
                    <a:pt x="0" y="1890"/>
                    <a:pt x="347" y="2710"/>
                  </a:cubicBezTo>
                  <a:lnTo>
                    <a:pt x="2394" y="1670"/>
                  </a:lnTo>
                  <a:cubicBezTo>
                    <a:pt x="2426" y="1638"/>
                    <a:pt x="2521" y="1638"/>
                    <a:pt x="2552" y="1638"/>
                  </a:cubicBezTo>
                  <a:cubicBezTo>
                    <a:pt x="2647" y="1638"/>
                    <a:pt x="2678" y="1638"/>
                    <a:pt x="2710" y="1670"/>
                  </a:cubicBezTo>
                  <a:lnTo>
                    <a:pt x="4757" y="2710"/>
                  </a:lnTo>
                  <a:cubicBezTo>
                    <a:pt x="5104" y="1890"/>
                    <a:pt x="5041" y="945"/>
                    <a:pt x="4537" y="189"/>
                  </a:cubicBezTo>
                  <a:cubicBezTo>
                    <a:pt x="4442" y="63"/>
                    <a:pt x="4316" y="0"/>
                    <a:pt x="41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9"/>
            <p:cNvSpPr/>
            <p:nvPr/>
          </p:nvSpPr>
          <p:spPr>
            <a:xfrm>
              <a:off x="-14933086" y="5144806"/>
              <a:ext cx="157956" cy="188036"/>
            </a:xfrm>
            <a:custGeom>
              <a:rect b="b" l="l" r="r" t="t"/>
              <a:pathLst>
                <a:path extrusionOk="0" h="4726" w="3970">
                  <a:moveTo>
                    <a:pt x="1575" y="0"/>
                  </a:moveTo>
                  <a:lnTo>
                    <a:pt x="0" y="788"/>
                  </a:lnTo>
                  <a:lnTo>
                    <a:pt x="662" y="4726"/>
                  </a:lnTo>
                  <a:lnTo>
                    <a:pt x="3308" y="4726"/>
                  </a:lnTo>
                  <a:lnTo>
                    <a:pt x="3970" y="788"/>
                  </a:lnTo>
                  <a:lnTo>
                    <a:pt x="2395" y="0"/>
                  </a:lnTo>
                  <a:lnTo>
                    <a:pt x="2395" y="1827"/>
                  </a:lnTo>
                  <a:cubicBezTo>
                    <a:pt x="2395" y="2048"/>
                    <a:pt x="2206" y="2268"/>
                    <a:pt x="1954" y="2268"/>
                  </a:cubicBezTo>
                  <a:cubicBezTo>
                    <a:pt x="1733" y="2268"/>
                    <a:pt x="1575" y="2048"/>
                    <a:pt x="1575" y="1827"/>
                  </a:cubicBezTo>
                  <a:lnTo>
                    <a:pt x="15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2" name="Google Shape;1052;p39"/>
          <p:cNvGrpSpPr/>
          <p:nvPr/>
        </p:nvGrpSpPr>
        <p:grpSpPr>
          <a:xfrm>
            <a:off x="4947166" y="3242774"/>
            <a:ext cx="564400" cy="561667"/>
            <a:chOff x="4950354" y="3236487"/>
            <a:chExt cx="564400" cy="561667"/>
          </a:xfrm>
        </p:grpSpPr>
        <p:sp>
          <p:nvSpPr>
            <p:cNvPr id="1053" name="Google Shape;1053;p39"/>
            <p:cNvSpPr/>
            <p:nvPr/>
          </p:nvSpPr>
          <p:spPr>
            <a:xfrm>
              <a:off x="4955325" y="3236487"/>
              <a:ext cx="101998" cy="98893"/>
            </a:xfrm>
            <a:custGeom>
              <a:rect b="b" l="l" r="r" t="t"/>
              <a:pathLst>
                <a:path extrusionOk="0" h="2506" w="2585">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9"/>
            <p:cNvSpPr/>
            <p:nvPr/>
          </p:nvSpPr>
          <p:spPr>
            <a:xfrm>
              <a:off x="5089599" y="3237434"/>
              <a:ext cx="33578" cy="99485"/>
            </a:xfrm>
            <a:custGeom>
              <a:rect b="b" l="l" r="r" t="t"/>
              <a:pathLst>
                <a:path extrusionOk="0" h="2521" w="851">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9"/>
            <p:cNvSpPr/>
            <p:nvPr/>
          </p:nvSpPr>
          <p:spPr>
            <a:xfrm>
              <a:off x="4956588" y="3370459"/>
              <a:ext cx="99472" cy="31096"/>
            </a:xfrm>
            <a:custGeom>
              <a:rect b="b" l="l" r="r" t="t"/>
              <a:pathLst>
                <a:path extrusionOk="0" h="788" w="2521">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9"/>
            <p:cNvSpPr/>
            <p:nvPr/>
          </p:nvSpPr>
          <p:spPr>
            <a:xfrm>
              <a:off x="4950354" y="3369196"/>
              <a:ext cx="400336" cy="428957"/>
            </a:xfrm>
            <a:custGeom>
              <a:rect b="b" l="l" r="r" t="t"/>
              <a:pathLst>
                <a:path extrusionOk="0" h="10870" w="10146">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9"/>
            <p:cNvSpPr/>
            <p:nvPr/>
          </p:nvSpPr>
          <p:spPr>
            <a:xfrm>
              <a:off x="5218862" y="3269753"/>
              <a:ext cx="49795" cy="104457"/>
            </a:xfrm>
            <a:custGeom>
              <a:rect b="b" l="l" r="r" t="t"/>
              <a:pathLst>
                <a:path extrusionOk="0" h="2647" w="1262">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9"/>
            <p:cNvSpPr/>
            <p:nvPr/>
          </p:nvSpPr>
          <p:spPr>
            <a:xfrm>
              <a:off x="5299671" y="3238657"/>
              <a:ext cx="215083" cy="423985"/>
            </a:xfrm>
            <a:custGeom>
              <a:rect b="b" l="l" r="r" t="t"/>
              <a:pathLst>
                <a:path extrusionOk="0" h="10744" w="5451">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39"/>
          <p:cNvGrpSpPr/>
          <p:nvPr/>
        </p:nvGrpSpPr>
        <p:grpSpPr>
          <a:xfrm>
            <a:off x="4947178" y="2215449"/>
            <a:ext cx="564403" cy="561948"/>
            <a:chOff x="-13858493" y="3542772"/>
            <a:chExt cx="560368" cy="557876"/>
          </a:xfrm>
        </p:grpSpPr>
        <p:sp>
          <p:nvSpPr>
            <p:cNvPr id="1060" name="Google Shape;1060;p39"/>
            <p:cNvSpPr/>
            <p:nvPr/>
          </p:nvSpPr>
          <p:spPr>
            <a:xfrm>
              <a:off x="-13677551" y="3542772"/>
              <a:ext cx="197218" cy="197218"/>
            </a:xfrm>
            <a:custGeom>
              <a:rect b="b" l="l" r="r" t="t"/>
              <a:pathLst>
                <a:path extrusionOk="0" h="4979" w="4979">
                  <a:moveTo>
                    <a:pt x="2489" y="1671"/>
                  </a:moveTo>
                  <a:cubicBezTo>
                    <a:pt x="2962" y="1671"/>
                    <a:pt x="3309" y="2049"/>
                    <a:pt x="3309" y="2521"/>
                  </a:cubicBezTo>
                  <a:cubicBezTo>
                    <a:pt x="3309" y="2994"/>
                    <a:pt x="2962" y="3340"/>
                    <a:pt x="2489" y="3340"/>
                  </a:cubicBezTo>
                  <a:cubicBezTo>
                    <a:pt x="2017" y="3340"/>
                    <a:pt x="1670" y="2994"/>
                    <a:pt x="1670" y="2521"/>
                  </a:cubicBezTo>
                  <a:cubicBezTo>
                    <a:pt x="1639" y="2049"/>
                    <a:pt x="2017" y="1671"/>
                    <a:pt x="2489" y="1671"/>
                  </a:cubicBezTo>
                  <a:close/>
                  <a:moveTo>
                    <a:pt x="2489" y="1"/>
                  </a:moveTo>
                  <a:cubicBezTo>
                    <a:pt x="2048" y="1"/>
                    <a:pt x="1891" y="221"/>
                    <a:pt x="1702" y="537"/>
                  </a:cubicBezTo>
                  <a:cubicBezTo>
                    <a:pt x="1555" y="523"/>
                    <a:pt x="1414" y="498"/>
                    <a:pt x="1278" y="498"/>
                  </a:cubicBezTo>
                  <a:cubicBezTo>
                    <a:pt x="1094" y="498"/>
                    <a:pt x="920" y="544"/>
                    <a:pt x="757" y="726"/>
                  </a:cubicBezTo>
                  <a:cubicBezTo>
                    <a:pt x="442" y="1041"/>
                    <a:pt x="505" y="1324"/>
                    <a:pt x="568" y="1734"/>
                  </a:cubicBezTo>
                  <a:cubicBezTo>
                    <a:pt x="221" y="1923"/>
                    <a:pt x="1" y="2080"/>
                    <a:pt x="1" y="2521"/>
                  </a:cubicBezTo>
                  <a:cubicBezTo>
                    <a:pt x="1" y="2931"/>
                    <a:pt x="221" y="3088"/>
                    <a:pt x="568" y="3309"/>
                  </a:cubicBezTo>
                  <a:cubicBezTo>
                    <a:pt x="473" y="3687"/>
                    <a:pt x="442" y="3939"/>
                    <a:pt x="757" y="4254"/>
                  </a:cubicBezTo>
                  <a:cubicBezTo>
                    <a:pt x="938" y="4436"/>
                    <a:pt x="1109" y="4481"/>
                    <a:pt x="1288" y="4481"/>
                  </a:cubicBezTo>
                  <a:cubicBezTo>
                    <a:pt x="1419" y="4481"/>
                    <a:pt x="1555" y="4456"/>
                    <a:pt x="1702" y="4443"/>
                  </a:cubicBezTo>
                  <a:cubicBezTo>
                    <a:pt x="1922" y="4758"/>
                    <a:pt x="2080" y="4979"/>
                    <a:pt x="2489" y="4979"/>
                  </a:cubicBezTo>
                  <a:cubicBezTo>
                    <a:pt x="2931" y="4979"/>
                    <a:pt x="3088" y="4758"/>
                    <a:pt x="3277" y="4443"/>
                  </a:cubicBezTo>
                  <a:cubicBezTo>
                    <a:pt x="3431" y="4469"/>
                    <a:pt x="3565" y="4495"/>
                    <a:pt x="3690" y="4495"/>
                  </a:cubicBezTo>
                  <a:cubicBezTo>
                    <a:pt x="3871" y="4495"/>
                    <a:pt x="4036" y="4441"/>
                    <a:pt x="4222" y="4254"/>
                  </a:cubicBezTo>
                  <a:cubicBezTo>
                    <a:pt x="4537" y="3939"/>
                    <a:pt x="4443" y="3655"/>
                    <a:pt x="4411" y="3309"/>
                  </a:cubicBezTo>
                  <a:cubicBezTo>
                    <a:pt x="4726" y="3057"/>
                    <a:pt x="4978" y="2899"/>
                    <a:pt x="4978" y="2521"/>
                  </a:cubicBezTo>
                  <a:cubicBezTo>
                    <a:pt x="4978" y="2080"/>
                    <a:pt x="4726" y="1923"/>
                    <a:pt x="4411" y="1734"/>
                  </a:cubicBezTo>
                  <a:cubicBezTo>
                    <a:pt x="4506" y="1324"/>
                    <a:pt x="4537" y="1041"/>
                    <a:pt x="4222" y="726"/>
                  </a:cubicBezTo>
                  <a:cubicBezTo>
                    <a:pt x="4041" y="544"/>
                    <a:pt x="3870" y="498"/>
                    <a:pt x="3691" y="498"/>
                  </a:cubicBezTo>
                  <a:cubicBezTo>
                    <a:pt x="3560" y="498"/>
                    <a:pt x="3424" y="523"/>
                    <a:pt x="3277" y="537"/>
                  </a:cubicBezTo>
                  <a:cubicBezTo>
                    <a:pt x="3025" y="221"/>
                    <a:pt x="2868" y="1"/>
                    <a:pt x="24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9"/>
            <p:cNvSpPr/>
            <p:nvPr/>
          </p:nvSpPr>
          <p:spPr>
            <a:xfrm>
              <a:off x="-13858493" y="3608922"/>
              <a:ext cx="185969" cy="197218"/>
            </a:xfrm>
            <a:custGeom>
              <a:rect b="b" l="l" r="r" t="t"/>
              <a:pathLst>
                <a:path extrusionOk="0" h="4979" w="4695">
                  <a:moveTo>
                    <a:pt x="2521" y="1670"/>
                  </a:moveTo>
                  <a:cubicBezTo>
                    <a:pt x="2993" y="1670"/>
                    <a:pt x="3340" y="2017"/>
                    <a:pt x="3340" y="2490"/>
                  </a:cubicBezTo>
                  <a:cubicBezTo>
                    <a:pt x="3340" y="2962"/>
                    <a:pt x="2993" y="3309"/>
                    <a:pt x="2521" y="3309"/>
                  </a:cubicBezTo>
                  <a:cubicBezTo>
                    <a:pt x="2048" y="3309"/>
                    <a:pt x="1702" y="2962"/>
                    <a:pt x="1702" y="2490"/>
                  </a:cubicBezTo>
                  <a:cubicBezTo>
                    <a:pt x="1702" y="2017"/>
                    <a:pt x="2048" y="1670"/>
                    <a:pt x="2521" y="1670"/>
                  </a:cubicBezTo>
                  <a:close/>
                  <a:moveTo>
                    <a:pt x="2552" y="1"/>
                  </a:moveTo>
                  <a:cubicBezTo>
                    <a:pt x="2111" y="1"/>
                    <a:pt x="1954" y="253"/>
                    <a:pt x="1765" y="568"/>
                  </a:cubicBezTo>
                  <a:cubicBezTo>
                    <a:pt x="1618" y="554"/>
                    <a:pt x="1476" y="530"/>
                    <a:pt x="1339" y="530"/>
                  </a:cubicBezTo>
                  <a:cubicBezTo>
                    <a:pt x="1151" y="530"/>
                    <a:pt x="969" y="575"/>
                    <a:pt x="788" y="757"/>
                  </a:cubicBezTo>
                  <a:cubicBezTo>
                    <a:pt x="473" y="1072"/>
                    <a:pt x="536" y="1355"/>
                    <a:pt x="599" y="1702"/>
                  </a:cubicBezTo>
                  <a:cubicBezTo>
                    <a:pt x="252" y="1891"/>
                    <a:pt x="0" y="2048"/>
                    <a:pt x="0" y="2490"/>
                  </a:cubicBezTo>
                  <a:cubicBezTo>
                    <a:pt x="0" y="2931"/>
                    <a:pt x="221" y="3088"/>
                    <a:pt x="536" y="3277"/>
                  </a:cubicBezTo>
                  <a:cubicBezTo>
                    <a:pt x="473" y="3687"/>
                    <a:pt x="441" y="3907"/>
                    <a:pt x="756" y="4222"/>
                  </a:cubicBezTo>
                  <a:cubicBezTo>
                    <a:pt x="943" y="4409"/>
                    <a:pt x="1107" y="4463"/>
                    <a:pt x="1295" y="4463"/>
                  </a:cubicBezTo>
                  <a:cubicBezTo>
                    <a:pt x="1425" y="4463"/>
                    <a:pt x="1566" y="4437"/>
                    <a:pt x="1733" y="4411"/>
                  </a:cubicBezTo>
                  <a:cubicBezTo>
                    <a:pt x="1954" y="4726"/>
                    <a:pt x="2111" y="4978"/>
                    <a:pt x="2521" y="4978"/>
                  </a:cubicBezTo>
                  <a:cubicBezTo>
                    <a:pt x="2962" y="4978"/>
                    <a:pt x="3119" y="4726"/>
                    <a:pt x="3308" y="4411"/>
                  </a:cubicBezTo>
                  <a:cubicBezTo>
                    <a:pt x="3458" y="4449"/>
                    <a:pt x="3588" y="4476"/>
                    <a:pt x="3710" y="4476"/>
                  </a:cubicBezTo>
                  <a:cubicBezTo>
                    <a:pt x="3896" y="4476"/>
                    <a:pt x="4063" y="4412"/>
                    <a:pt x="4254" y="4222"/>
                  </a:cubicBezTo>
                  <a:cubicBezTo>
                    <a:pt x="4569" y="3907"/>
                    <a:pt x="4474" y="3624"/>
                    <a:pt x="4443" y="3277"/>
                  </a:cubicBezTo>
                  <a:cubicBezTo>
                    <a:pt x="4583" y="3183"/>
                    <a:pt x="4592" y="3175"/>
                    <a:pt x="4592" y="3175"/>
                  </a:cubicBezTo>
                  <a:lnTo>
                    <a:pt x="4592" y="3175"/>
                  </a:lnTo>
                  <a:cubicBezTo>
                    <a:pt x="4592" y="3175"/>
                    <a:pt x="4592" y="3175"/>
                    <a:pt x="4592" y="3175"/>
                  </a:cubicBezTo>
                  <a:cubicBezTo>
                    <a:pt x="4594" y="3175"/>
                    <a:pt x="4606" y="3170"/>
                    <a:pt x="4695" y="3120"/>
                  </a:cubicBezTo>
                  <a:cubicBezTo>
                    <a:pt x="4411" y="2805"/>
                    <a:pt x="4254" y="2427"/>
                    <a:pt x="4254" y="2017"/>
                  </a:cubicBezTo>
                  <a:cubicBezTo>
                    <a:pt x="3939" y="1702"/>
                    <a:pt x="3781" y="1324"/>
                    <a:pt x="3781" y="851"/>
                  </a:cubicBezTo>
                  <a:cubicBezTo>
                    <a:pt x="3781" y="725"/>
                    <a:pt x="3781" y="631"/>
                    <a:pt x="3812" y="536"/>
                  </a:cubicBezTo>
                  <a:cubicBezTo>
                    <a:pt x="3754" y="517"/>
                    <a:pt x="3710" y="509"/>
                    <a:pt x="3671" y="509"/>
                  </a:cubicBezTo>
                  <a:cubicBezTo>
                    <a:pt x="3583" y="509"/>
                    <a:pt x="3514" y="546"/>
                    <a:pt x="3340" y="568"/>
                  </a:cubicBezTo>
                  <a:cubicBezTo>
                    <a:pt x="3119" y="253"/>
                    <a:pt x="2962" y="1"/>
                    <a:pt x="25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9"/>
            <p:cNvSpPr/>
            <p:nvPr/>
          </p:nvSpPr>
          <p:spPr>
            <a:xfrm>
              <a:off x="-13484133" y="3607694"/>
              <a:ext cx="186009" cy="198446"/>
            </a:xfrm>
            <a:custGeom>
              <a:rect b="b" l="l" r="r" t="t"/>
              <a:pathLst>
                <a:path extrusionOk="0" h="5010" w="4696">
                  <a:moveTo>
                    <a:pt x="2175" y="1701"/>
                  </a:moveTo>
                  <a:cubicBezTo>
                    <a:pt x="2647" y="1701"/>
                    <a:pt x="2994" y="2048"/>
                    <a:pt x="2994" y="2521"/>
                  </a:cubicBezTo>
                  <a:cubicBezTo>
                    <a:pt x="2994" y="2962"/>
                    <a:pt x="2616" y="3340"/>
                    <a:pt x="2175" y="3340"/>
                  </a:cubicBezTo>
                  <a:cubicBezTo>
                    <a:pt x="1702" y="3340"/>
                    <a:pt x="1324" y="2993"/>
                    <a:pt x="1324" y="2521"/>
                  </a:cubicBezTo>
                  <a:cubicBezTo>
                    <a:pt x="1324" y="2048"/>
                    <a:pt x="1702" y="1701"/>
                    <a:pt x="2175" y="1701"/>
                  </a:cubicBezTo>
                  <a:close/>
                  <a:moveTo>
                    <a:pt x="2112" y="0"/>
                  </a:moveTo>
                  <a:cubicBezTo>
                    <a:pt x="1702" y="0"/>
                    <a:pt x="1545" y="221"/>
                    <a:pt x="1324" y="567"/>
                  </a:cubicBezTo>
                  <a:cubicBezTo>
                    <a:pt x="1022" y="511"/>
                    <a:pt x="957" y="499"/>
                    <a:pt x="927" y="499"/>
                  </a:cubicBezTo>
                  <a:cubicBezTo>
                    <a:pt x="907" y="499"/>
                    <a:pt x="902" y="504"/>
                    <a:pt x="852" y="504"/>
                  </a:cubicBezTo>
                  <a:cubicBezTo>
                    <a:pt x="915" y="630"/>
                    <a:pt x="915" y="725"/>
                    <a:pt x="915" y="819"/>
                  </a:cubicBezTo>
                  <a:cubicBezTo>
                    <a:pt x="915" y="1260"/>
                    <a:pt x="757" y="1701"/>
                    <a:pt x="442" y="2016"/>
                  </a:cubicBezTo>
                  <a:cubicBezTo>
                    <a:pt x="442" y="2458"/>
                    <a:pt x="284" y="2836"/>
                    <a:pt x="1" y="3119"/>
                  </a:cubicBezTo>
                  <a:lnTo>
                    <a:pt x="32" y="3151"/>
                  </a:lnTo>
                  <a:lnTo>
                    <a:pt x="221" y="3308"/>
                  </a:lnTo>
                  <a:cubicBezTo>
                    <a:pt x="158" y="3718"/>
                    <a:pt x="127" y="3938"/>
                    <a:pt x="442" y="4253"/>
                  </a:cubicBezTo>
                  <a:cubicBezTo>
                    <a:pt x="628" y="4440"/>
                    <a:pt x="793" y="4494"/>
                    <a:pt x="974" y="4494"/>
                  </a:cubicBezTo>
                  <a:cubicBezTo>
                    <a:pt x="1099" y="4494"/>
                    <a:pt x="1233" y="4468"/>
                    <a:pt x="1387" y="4442"/>
                  </a:cubicBezTo>
                  <a:cubicBezTo>
                    <a:pt x="1608" y="4757"/>
                    <a:pt x="1765" y="5009"/>
                    <a:pt x="2175" y="5009"/>
                  </a:cubicBezTo>
                  <a:cubicBezTo>
                    <a:pt x="2584" y="5009"/>
                    <a:pt x="2742" y="4757"/>
                    <a:pt x="2962" y="4442"/>
                  </a:cubicBezTo>
                  <a:cubicBezTo>
                    <a:pt x="3112" y="4480"/>
                    <a:pt x="3247" y="4507"/>
                    <a:pt x="3375" y="4507"/>
                  </a:cubicBezTo>
                  <a:cubicBezTo>
                    <a:pt x="3570" y="4507"/>
                    <a:pt x="3749" y="4443"/>
                    <a:pt x="3939" y="4253"/>
                  </a:cubicBezTo>
                  <a:cubicBezTo>
                    <a:pt x="4254" y="3938"/>
                    <a:pt x="4160" y="3655"/>
                    <a:pt x="4128" y="3308"/>
                  </a:cubicBezTo>
                  <a:cubicBezTo>
                    <a:pt x="4443" y="3088"/>
                    <a:pt x="4695" y="2930"/>
                    <a:pt x="4695" y="2521"/>
                  </a:cubicBezTo>
                  <a:cubicBezTo>
                    <a:pt x="4632" y="2079"/>
                    <a:pt x="4412" y="1922"/>
                    <a:pt x="4097" y="1701"/>
                  </a:cubicBezTo>
                  <a:cubicBezTo>
                    <a:pt x="4191" y="1292"/>
                    <a:pt x="4223" y="1071"/>
                    <a:pt x="3907" y="756"/>
                  </a:cubicBezTo>
                  <a:cubicBezTo>
                    <a:pt x="3721" y="570"/>
                    <a:pt x="3546" y="516"/>
                    <a:pt x="3349" y="516"/>
                  </a:cubicBezTo>
                  <a:cubicBezTo>
                    <a:pt x="3213" y="516"/>
                    <a:pt x="3067" y="542"/>
                    <a:pt x="2899" y="567"/>
                  </a:cubicBezTo>
                  <a:cubicBezTo>
                    <a:pt x="2679" y="221"/>
                    <a:pt x="2521" y="0"/>
                    <a:pt x="21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9"/>
            <p:cNvSpPr/>
            <p:nvPr/>
          </p:nvSpPr>
          <p:spPr>
            <a:xfrm>
              <a:off x="-13726233" y="4002018"/>
              <a:ext cx="298303" cy="98629"/>
            </a:xfrm>
            <a:custGeom>
              <a:rect b="b" l="l" r="r" t="t"/>
              <a:pathLst>
                <a:path extrusionOk="0" h="2490" w="7531">
                  <a:moveTo>
                    <a:pt x="1356" y="1"/>
                  </a:moveTo>
                  <a:lnTo>
                    <a:pt x="127" y="1859"/>
                  </a:lnTo>
                  <a:cubicBezTo>
                    <a:pt x="1" y="2017"/>
                    <a:pt x="32" y="2206"/>
                    <a:pt x="158" y="2364"/>
                  </a:cubicBezTo>
                  <a:cubicBezTo>
                    <a:pt x="179" y="2448"/>
                    <a:pt x="284" y="2490"/>
                    <a:pt x="408" y="2490"/>
                  </a:cubicBezTo>
                  <a:cubicBezTo>
                    <a:pt x="470" y="2490"/>
                    <a:pt x="536" y="2479"/>
                    <a:pt x="600" y="2458"/>
                  </a:cubicBezTo>
                  <a:lnTo>
                    <a:pt x="1419" y="2017"/>
                  </a:lnTo>
                  <a:cubicBezTo>
                    <a:pt x="1623" y="1922"/>
                    <a:pt x="1844" y="1875"/>
                    <a:pt x="2064" y="1875"/>
                  </a:cubicBezTo>
                  <a:cubicBezTo>
                    <a:pt x="2285" y="1875"/>
                    <a:pt x="2506" y="1922"/>
                    <a:pt x="2710" y="2017"/>
                  </a:cubicBezTo>
                  <a:cubicBezTo>
                    <a:pt x="3025" y="2175"/>
                    <a:pt x="3372" y="2253"/>
                    <a:pt x="3718" y="2253"/>
                  </a:cubicBezTo>
                  <a:cubicBezTo>
                    <a:pt x="4065" y="2253"/>
                    <a:pt x="4412" y="2175"/>
                    <a:pt x="4727" y="2017"/>
                  </a:cubicBezTo>
                  <a:cubicBezTo>
                    <a:pt x="4931" y="1922"/>
                    <a:pt x="5152" y="1875"/>
                    <a:pt x="5373" y="1875"/>
                  </a:cubicBezTo>
                  <a:cubicBezTo>
                    <a:pt x="5593" y="1875"/>
                    <a:pt x="5814" y="1922"/>
                    <a:pt x="6018" y="2017"/>
                  </a:cubicBezTo>
                  <a:lnTo>
                    <a:pt x="6869" y="2458"/>
                  </a:lnTo>
                  <a:cubicBezTo>
                    <a:pt x="6921" y="2479"/>
                    <a:pt x="6978" y="2490"/>
                    <a:pt x="7035" y="2490"/>
                  </a:cubicBezTo>
                  <a:cubicBezTo>
                    <a:pt x="7149" y="2490"/>
                    <a:pt x="7268" y="2448"/>
                    <a:pt x="7373" y="2364"/>
                  </a:cubicBezTo>
                  <a:cubicBezTo>
                    <a:pt x="7499" y="2206"/>
                    <a:pt x="7531" y="2017"/>
                    <a:pt x="7405" y="1859"/>
                  </a:cubicBezTo>
                  <a:lnTo>
                    <a:pt x="61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9"/>
            <p:cNvSpPr/>
            <p:nvPr/>
          </p:nvSpPr>
          <p:spPr>
            <a:xfrm>
              <a:off x="-13660083" y="3937136"/>
              <a:ext cx="163510" cy="32480"/>
            </a:xfrm>
            <a:custGeom>
              <a:rect b="b" l="l" r="r" t="t"/>
              <a:pathLst>
                <a:path extrusionOk="0" h="820" w="4128">
                  <a:moveTo>
                    <a:pt x="1" y="0"/>
                  </a:moveTo>
                  <a:lnTo>
                    <a:pt x="1" y="820"/>
                  </a:lnTo>
                  <a:lnTo>
                    <a:pt x="4128" y="820"/>
                  </a:lnTo>
                  <a:lnTo>
                    <a:pt x="41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9"/>
            <p:cNvSpPr/>
            <p:nvPr/>
          </p:nvSpPr>
          <p:spPr>
            <a:xfrm>
              <a:off x="-13732452" y="3749936"/>
              <a:ext cx="223400" cy="154796"/>
            </a:xfrm>
            <a:custGeom>
              <a:rect b="b" l="l" r="r" t="t"/>
              <a:pathLst>
                <a:path extrusionOk="0" h="3908" w="5640">
                  <a:moveTo>
                    <a:pt x="2206" y="1"/>
                  </a:moveTo>
                  <a:lnTo>
                    <a:pt x="2080" y="64"/>
                  </a:lnTo>
                  <a:cubicBezTo>
                    <a:pt x="2080" y="442"/>
                    <a:pt x="2017" y="851"/>
                    <a:pt x="1607" y="1261"/>
                  </a:cubicBezTo>
                  <a:cubicBezTo>
                    <a:pt x="1292" y="1576"/>
                    <a:pt x="946" y="1733"/>
                    <a:pt x="504" y="1733"/>
                  </a:cubicBezTo>
                  <a:lnTo>
                    <a:pt x="441" y="1733"/>
                  </a:lnTo>
                  <a:cubicBezTo>
                    <a:pt x="315" y="1860"/>
                    <a:pt x="158" y="1954"/>
                    <a:pt x="0" y="2080"/>
                  </a:cubicBezTo>
                  <a:lnTo>
                    <a:pt x="1355" y="3907"/>
                  </a:lnTo>
                  <a:lnTo>
                    <a:pt x="4411" y="3907"/>
                  </a:lnTo>
                  <a:lnTo>
                    <a:pt x="5608" y="536"/>
                  </a:lnTo>
                  <a:cubicBezTo>
                    <a:pt x="5640" y="379"/>
                    <a:pt x="5608" y="221"/>
                    <a:pt x="5608" y="127"/>
                  </a:cubicBezTo>
                  <a:lnTo>
                    <a:pt x="5482" y="32"/>
                  </a:lnTo>
                  <a:cubicBezTo>
                    <a:pt x="5356" y="64"/>
                    <a:pt x="5199" y="64"/>
                    <a:pt x="5073" y="64"/>
                  </a:cubicBezTo>
                  <a:lnTo>
                    <a:pt x="5010" y="64"/>
                  </a:lnTo>
                  <a:cubicBezTo>
                    <a:pt x="4758" y="347"/>
                    <a:pt x="4411" y="599"/>
                    <a:pt x="3875" y="599"/>
                  </a:cubicBezTo>
                  <a:cubicBezTo>
                    <a:pt x="3308" y="599"/>
                    <a:pt x="2962" y="347"/>
                    <a:pt x="2678" y="64"/>
                  </a:cubicBezTo>
                  <a:lnTo>
                    <a:pt x="2647" y="64"/>
                  </a:lnTo>
                  <a:cubicBezTo>
                    <a:pt x="2489" y="64"/>
                    <a:pt x="2363" y="32"/>
                    <a:pt x="2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9"/>
            <p:cNvSpPr/>
            <p:nvPr/>
          </p:nvSpPr>
          <p:spPr>
            <a:xfrm>
              <a:off x="-13522793" y="3804836"/>
              <a:ext cx="93638" cy="97401"/>
            </a:xfrm>
            <a:custGeom>
              <a:rect b="b" l="l" r="r" t="t"/>
              <a:pathLst>
                <a:path extrusionOk="0" h="2459" w="2364">
                  <a:moveTo>
                    <a:pt x="882" y="1"/>
                  </a:moveTo>
                  <a:lnTo>
                    <a:pt x="0" y="2458"/>
                  </a:lnTo>
                  <a:lnTo>
                    <a:pt x="1008" y="2458"/>
                  </a:lnTo>
                  <a:lnTo>
                    <a:pt x="2363" y="663"/>
                  </a:lnTo>
                  <a:cubicBezTo>
                    <a:pt x="2237" y="568"/>
                    <a:pt x="2080" y="474"/>
                    <a:pt x="1954" y="347"/>
                  </a:cubicBezTo>
                  <a:lnTo>
                    <a:pt x="1891" y="347"/>
                  </a:lnTo>
                  <a:cubicBezTo>
                    <a:pt x="1512" y="347"/>
                    <a:pt x="1197" y="221"/>
                    <a:pt x="8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7" name="Google Shape;1067;p39"/>
          <p:cNvSpPr/>
          <p:nvPr/>
        </p:nvSpPr>
        <p:spPr>
          <a:xfrm>
            <a:off x="3816682" y="2049419"/>
            <a:ext cx="430851" cy="561939"/>
          </a:xfrm>
          <a:custGeom>
            <a:rect b="b" l="l" r="r" t="t"/>
            <a:pathLst>
              <a:path extrusionOk="0" h="14052" w="10776">
                <a:moveTo>
                  <a:pt x="5388" y="0"/>
                </a:moveTo>
                <a:cubicBezTo>
                  <a:pt x="3939" y="0"/>
                  <a:pt x="2741" y="1071"/>
                  <a:pt x="2552" y="2489"/>
                </a:cubicBezTo>
                <a:lnTo>
                  <a:pt x="4569" y="2489"/>
                </a:lnTo>
                <a:cubicBezTo>
                  <a:pt x="4789" y="2489"/>
                  <a:pt x="5010" y="2678"/>
                  <a:pt x="5010" y="2867"/>
                </a:cubicBezTo>
                <a:cubicBezTo>
                  <a:pt x="5010" y="3056"/>
                  <a:pt x="4789" y="3277"/>
                  <a:pt x="4569" y="3277"/>
                </a:cubicBezTo>
                <a:lnTo>
                  <a:pt x="2489" y="3277"/>
                </a:lnTo>
                <a:lnTo>
                  <a:pt x="2489" y="4096"/>
                </a:lnTo>
                <a:lnTo>
                  <a:pt x="4569" y="4096"/>
                </a:lnTo>
                <a:cubicBezTo>
                  <a:pt x="4789" y="4096"/>
                  <a:pt x="5010" y="4285"/>
                  <a:pt x="5010" y="4537"/>
                </a:cubicBezTo>
                <a:cubicBezTo>
                  <a:pt x="5010" y="4757"/>
                  <a:pt x="4789" y="4915"/>
                  <a:pt x="4569" y="4915"/>
                </a:cubicBezTo>
                <a:lnTo>
                  <a:pt x="2489" y="4915"/>
                </a:lnTo>
                <a:lnTo>
                  <a:pt x="2489" y="5734"/>
                </a:lnTo>
                <a:lnTo>
                  <a:pt x="4569" y="5734"/>
                </a:lnTo>
                <a:cubicBezTo>
                  <a:pt x="4789" y="5734"/>
                  <a:pt x="5010" y="5955"/>
                  <a:pt x="5010" y="6144"/>
                </a:cubicBezTo>
                <a:cubicBezTo>
                  <a:pt x="5010" y="6396"/>
                  <a:pt x="4789" y="6585"/>
                  <a:pt x="4569" y="6585"/>
                </a:cubicBezTo>
                <a:lnTo>
                  <a:pt x="2552" y="6585"/>
                </a:lnTo>
                <a:cubicBezTo>
                  <a:pt x="2741" y="7845"/>
                  <a:pt x="3750" y="8822"/>
                  <a:pt x="5010" y="9011"/>
                </a:cubicBezTo>
                <a:lnTo>
                  <a:pt x="5010" y="9861"/>
                </a:lnTo>
                <a:cubicBezTo>
                  <a:pt x="2804" y="9641"/>
                  <a:pt x="1072" y="7876"/>
                  <a:pt x="851" y="5671"/>
                </a:cubicBezTo>
                <a:lnTo>
                  <a:pt x="851" y="5671"/>
                </a:lnTo>
                <a:cubicBezTo>
                  <a:pt x="977" y="5703"/>
                  <a:pt x="1135" y="5734"/>
                  <a:pt x="1261" y="5734"/>
                </a:cubicBezTo>
                <a:cubicBezTo>
                  <a:pt x="1418" y="5734"/>
                  <a:pt x="1544" y="5703"/>
                  <a:pt x="1702" y="5671"/>
                </a:cubicBezTo>
                <a:lnTo>
                  <a:pt x="1702" y="3340"/>
                </a:lnTo>
                <a:cubicBezTo>
                  <a:pt x="1576" y="3308"/>
                  <a:pt x="1418" y="3277"/>
                  <a:pt x="1261" y="3277"/>
                </a:cubicBezTo>
                <a:cubicBezTo>
                  <a:pt x="599" y="3277"/>
                  <a:pt x="0" y="3812"/>
                  <a:pt x="0" y="4537"/>
                </a:cubicBezTo>
                <a:lnTo>
                  <a:pt x="0" y="5356"/>
                </a:lnTo>
                <a:cubicBezTo>
                  <a:pt x="0" y="8191"/>
                  <a:pt x="2206" y="10523"/>
                  <a:pt x="4947" y="10712"/>
                </a:cubicBezTo>
                <a:lnTo>
                  <a:pt x="4947" y="11657"/>
                </a:lnTo>
                <a:cubicBezTo>
                  <a:pt x="4002" y="11846"/>
                  <a:pt x="3308" y="12697"/>
                  <a:pt x="3308" y="13673"/>
                </a:cubicBezTo>
                <a:cubicBezTo>
                  <a:pt x="3308" y="13894"/>
                  <a:pt x="3497" y="14051"/>
                  <a:pt x="3750" y="14051"/>
                </a:cubicBezTo>
                <a:lnTo>
                  <a:pt x="7058" y="14051"/>
                </a:lnTo>
                <a:cubicBezTo>
                  <a:pt x="7278" y="14051"/>
                  <a:pt x="7436" y="13862"/>
                  <a:pt x="7436" y="13673"/>
                </a:cubicBezTo>
                <a:cubicBezTo>
                  <a:pt x="7436" y="12697"/>
                  <a:pt x="6743" y="11815"/>
                  <a:pt x="5797" y="11657"/>
                </a:cubicBezTo>
                <a:lnTo>
                  <a:pt x="5797" y="10712"/>
                </a:lnTo>
                <a:cubicBezTo>
                  <a:pt x="8570" y="10523"/>
                  <a:pt x="10775" y="8191"/>
                  <a:pt x="10775" y="5356"/>
                </a:cubicBezTo>
                <a:lnTo>
                  <a:pt x="10775" y="4537"/>
                </a:lnTo>
                <a:cubicBezTo>
                  <a:pt x="10775" y="3875"/>
                  <a:pt x="10240" y="3277"/>
                  <a:pt x="9515" y="3277"/>
                </a:cubicBezTo>
                <a:cubicBezTo>
                  <a:pt x="9357" y="3277"/>
                  <a:pt x="9263" y="3308"/>
                  <a:pt x="9137" y="3340"/>
                </a:cubicBezTo>
                <a:lnTo>
                  <a:pt x="9137" y="5671"/>
                </a:lnTo>
                <a:cubicBezTo>
                  <a:pt x="9263" y="5703"/>
                  <a:pt x="9420" y="5734"/>
                  <a:pt x="9515" y="5734"/>
                </a:cubicBezTo>
                <a:cubicBezTo>
                  <a:pt x="9672" y="5734"/>
                  <a:pt x="9798" y="5703"/>
                  <a:pt x="9925" y="5671"/>
                </a:cubicBezTo>
                <a:lnTo>
                  <a:pt x="9925" y="5671"/>
                </a:lnTo>
                <a:cubicBezTo>
                  <a:pt x="9767" y="7876"/>
                  <a:pt x="8003" y="9641"/>
                  <a:pt x="5797" y="9861"/>
                </a:cubicBezTo>
                <a:lnTo>
                  <a:pt x="5797" y="9011"/>
                </a:lnTo>
                <a:cubicBezTo>
                  <a:pt x="7058" y="8822"/>
                  <a:pt x="8034" y="7845"/>
                  <a:pt x="8223" y="6585"/>
                </a:cubicBezTo>
                <a:lnTo>
                  <a:pt x="6207" y="6585"/>
                </a:lnTo>
                <a:cubicBezTo>
                  <a:pt x="5986" y="6585"/>
                  <a:pt x="5829" y="6396"/>
                  <a:pt x="5829" y="6144"/>
                </a:cubicBezTo>
                <a:cubicBezTo>
                  <a:pt x="5829" y="5892"/>
                  <a:pt x="6018" y="5734"/>
                  <a:pt x="6207" y="5734"/>
                </a:cubicBezTo>
                <a:lnTo>
                  <a:pt x="8318" y="5734"/>
                </a:lnTo>
                <a:lnTo>
                  <a:pt x="8318" y="4915"/>
                </a:lnTo>
                <a:lnTo>
                  <a:pt x="6207" y="4915"/>
                </a:lnTo>
                <a:cubicBezTo>
                  <a:pt x="5986" y="4915"/>
                  <a:pt x="5829" y="4726"/>
                  <a:pt x="5829" y="4537"/>
                </a:cubicBezTo>
                <a:cubicBezTo>
                  <a:pt x="5829" y="4285"/>
                  <a:pt x="6018" y="4096"/>
                  <a:pt x="6207" y="4096"/>
                </a:cubicBezTo>
                <a:lnTo>
                  <a:pt x="8318" y="4096"/>
                </a:lnTo>
                <a:lnTo>
                  <a:pt x="8318" y="3277"/>
                </a:lnTo>
                <a:lnTo>
                  <a:pt x="6207" y="3277"/>
                </a:lnTo>
                <a:cubicBezTo>
                  <a:pt x="5986" y="3277"/>
                  <a:pt x="5829" y="3056"/>
                  <a:pt x="5829" y="2867"/>
                </a:cubicBezTo>
                <a:cubicBezTo>
                  <a:pt x="5829" y="2678"/>
                  <a:pt x="6018" y="2489"/>
                  <a:pt x="6207" y="2489"/>
                </a:cubicBezTo>
                <a:lnTo>
                  <a:pt x="8223" y="2489"/>
                </a:lnTo>
                <a:cubicBezTo>
                  <a:pt x="8034" y="1071"/>
                  <a:pt x="6806" y="0"/>
                  <a:pt x="53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9"/>
          <p:cNvSpPr txBox="1"/>
          <p:nvPr/>
        </p:nvSpPr>
        <p:spPr>
          <a:xfrm>
            <a:off x="772187" y="975600"/>
            <a:ext cx="70935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ighteous"/>
                <a:ea typeface="Righteous"/>
                <a:cs typeface="Righteous"/>
                <a:sym typeface="Righteous"/>
              </a:rPr>
              <a:t>Process of identifying unique visual characteristics in retinal images.</a:t>
            </a:r>
            <a:endParaRPr sz="1800">
              <a:solidFill>
                <a:schemeClr val="dk1"/>
              </a:solidFill>
              <a:latin typeface="Righteous"/>
              <a:ea typeface="Righteous"/>
              <a:cs typeface="Righteous"/>
              <a:sym typeface="Righteous"/>
            </a:endParaRPr>
          </a:p>
        </p:txBody>
      </p:sp>
      <p:grpSp>
        <p:nvGrpSpPr>
          <p:cNvPr id="1069" name="Google Shape;1069;p39"/>
          <p:cNvGrpSpPr/>
          <p:nvPr/>
        </p:nvGrpSpPr>
        <p:grpSpPr>
          <a:xfrm>
            <a:off x="-572799" y="1294623"/>
            <a:ext cx="1297478" cy="910914"/>
            <a:chOff x="-572799" y="1294623"/>
            <a:chExt cx="1297478" cy="910914"/>
          </a:xfrm>
        </p:grpSpPr>
        <p:sp>
          <p:nvSpPr>
            <p:cNvPr id="1070" name="Google Shape;1070;p39"/>
            <p:cNvSpPr/>
            <p:nvPr/>
          </p:nvSpPr>
          <p:spPr>
            <a:xfrm>
              <a:off x="-572799" y="1294623"/>
              <a:ext cx="1297478" cy="91091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9"/>
            <p:cNvSpPr/>
            <p:nvPr/>
          </p:nvSpPr>
          <p:spPr>
            <a:xfrm>
              <a:off x="-526327" y="1371335"/>
              <a:ext cx="1229807" cy="758313"/>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9"/>
            <p:cNvSpPr/>
            <p:nvPr/>
          </p:nvSpPr>
          <p:spPr>
            <a:xfrm>
              <a:off x="-572799" y="1294623"/>
              <a:ext cx="1297478" cy="91091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9"/>
            <p:cNvSpPr/>
            <p:nvPr/>
          </p:nvSpPr>
          <p:spPr>
            <a:xfrm>
              <a:off x="-526327" y="1371408"/>
              <a:ext cx="1229807" cy="758239"/>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9"/>
            <p:cNvSpPr/>
            <p:nvPr/>
          </p:nvSpPr>
          <p:spPr>
            <a:xfrm>
              <a:off x="-508383" y="1356520"/>
              <a:ext cx="1190667" cy="788676"/>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5" name="Google Shape;1075;p39"/>
          <p:cNvGrpSpPr/>
          <p:nvPr/>
        </p:nvGrpSpPr>
        <p:grpSpPr>
          <a:xfrm>
            <a:off x="7510077" y="150841"/>
            <a:ext cx="1508483" cy="1102520"/>
            <a:chOff x="7510077" y="150841"/>
            <a:chExt cx="1508483" cy="1102520"/>
          </a:xfrm>
        </p:grpSpPr>
        <p:sp>
          <p:nvSpPr>
            <p:cNvPr id="1076" name="Google Shape;1076;p39"/>
            <p:cNvSpPr/>
            <p:nvPr/>
          </p:nvSpPr>
          <p:spPr>
            <a:xfrm rot="508558">
              <a:off x="7569372" y="248316"/>
              <a:ext cx="1389893" cy="90757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9"/>
            <p:cNvSpPr/>
            <p:nvPr/>
          </p:nvSpPr>
          <p:spPr>
            <a:xfrm rot="508558">
              <a:off x="8775848" y="694192"/>
              <a:ext cx="105751" cy="104964"/>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9"/>
            <p:cNvSpPr/>
            <p:nvPr/>
          </p:nvSpPr>
          <p:spPr>
            <a:xfrm rot="508558">
              <a:off x="7569372" y="248316"/>
              <a:ext cx="1389893" cy="90757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9"/>
            <p:cNvSpPr/>
            <p:nvPr/>
          </p:nvSpPr>
          <p:spPr>
            <a:xfrm rot="508558">
              <a:off x="7931764" y="477515"/>
              <a:ext cx="631290" cy="607322"/>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9"/>
            <p:cNvSpPr/>
            <p:nvPr/>
          </p:nvSpPr>
          <p:spPr>
            <a:xfrm rot="508558">
              <a:off x="7707146" y="481209"/>
              <a:ext cx="1099731" cy="601978"/>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9"/>
            <p:cNvSpPr/>
            <p:nvPr/>
          </p:nvSpPr>
          <p:spPr>
            <a:xfrm rot="508558">
              <a:off x="7937895" y="463455"/>
              <a:ext cx="637467" cy="637467"/>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9"/>
            <p:cNvSpPr/>
            <p:nvPr/>
          </p:nvSpPr>
          <p:spPr>
            <a:xfrm rot="508558">
              <a:off x="8131231" y="660379"/>
              <a:ext cx="293285" cy="250994"/>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9"/>
            <p:cNvSpPr/>
            <p:nvPr/>
          </p:nvSpPr>
          <p:spPr>
            <a:xfrm rot="508558">
              <a:off x="7666919" y="522464"/>
              <a:ext cx="105751" cy="105751"/>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9"/>
            <p:cNvSpPr/>
            <p:nvPr/>
          </p:nvSpPr>
          <p:spPr>
            <a:xfrm rot="508558">
              <a:off x="7796692" y="439988"/>
              <a:ext cx="88770" cy="119632"/>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9"/>
            <p:cNvSpPr/>
            <p:nvPr/>
          </p:nvSpPr>
          <p:spPr>
            <a:xfrm rot="508558">
              <a:off x="7929611" y="383677"/>
              <a:ext cx="71812" cy="122709"/>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9"/>
            <p:cNvSpPr/>
            <p:nvPr/>
          </p:nvSpPr>
          <p:spPr>
            <a:xfrm rot="508558">
              <a:off x="8089574" y="328853"/>
              <a:ext cx="40926" cy="135850"/>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9"/>
            <p:cNvSpPr/>
            <p:nvPr/>
          </p:nvSpPr>
          <p:spPr>
            <a:xfrm rot="508558">
              <a:off x="8245522" y="319971"/>
              <a:ext cx="6987" cy="142027"/>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9"/>
            <p:cNvSpPr/>
            <p:nvPr/>
          </p:nvSpPr>
          <p:spPr>
            <a:xfrm rot="508558">
              <a:off x="8693893" y="576222"/>
              <a:ext cx="88770" cy="120419"/>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9"/>
            <p:cNvSpPr/>
            <p:nvPr/>
          </p:nvSpPr>
          <p:spPr>
            <a:xfrm rot="508558">
              <a:off x="8602115" y="483243"/>
              <a:ext cx="71788" cy="123496"/>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9"/>
            <p:cNvSpPr/>
            <p:nvPr/>
          </p:nvSpPr>
          <p:spPr>
            <a:xfrm rot="508558">
              <a:off x="8488934" y="397807"/>
              <a:ext cx="40926" cy="135850"/>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9"/>
            <p:cNvSpPr/>
            <p:nvPr/>
          </p:nvSpPr>
          <p:spPr>
            <a:xfrm rot="508558">
              <a:off x="8376150" y="348823"/>
              <a:ext cx="6964" cy="142790"/>
            </a:xfrm>
            <a:custGeom>
              <a:rect b="b" l="l" r="r" t="t"/>
              <a:pathLst>
                <a:path extrusionOk="0" fill="none" h="6172" w="301">
                  <a:moveTo>
                    <a:pt x="1" y="6172"/>
                  </a:moveTo>
                  <a:lnTo>
                    <a:pt x="30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9"/>
            <p:cNvSpPr/>
            <p:nvPr/>
          </p:nvSpPr>
          <p:spPr>
            <a:xfrm rot="1156964">
              <a:off x="8783332" y="680590"/>
              <a:ext cx="88770" cy="120420"/>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9"/>
            <p:cNvSpPr/>
            <p:nvPr/>
          </p:nvSpPr>
          <p:spPr>
            <a:xfrm rot="1600383">
              <a:off x="8273207" y="635252"/>
              <a:ext cx="142348" cy="14234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39"/>
          <p:cNvGrpSpPr/>
          <p:nvPr/>
        </p:nvGrpSpPr>
        <p:grpSpPr>
          <a:xfrm>
            <a:off x="64838" y="4267999"/>
            <a:ext cx="768343" cy="706996"/>
            <a:chOff x="64838" y="4267999"/>
            <a:chExt cx="768343" cy="706996"/>
          </a:xfrm>
        </p:grpSpPr>
        <p:sp>
          <p:nvSpPr>
            <p:cNvPr id="1095" name="Google Shape;1095;p39"/>
            <p:cNvSpPr/>
            <p:nvPr/>
          </p:nvSpPr>
          <p:spPr>
            <a:xfrm>
              <a:off x="64838" y="4451075"/>
              <a:ext cx="768331" cy="523920"/>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9"/>
            <p:cNvSpPr/>
            <p:nvPr/>
          </p:nvSpPr>
          <p:spPr>
            <a:xfrm>
              <a:off x="359458" y="4267999"/>
              <a:ext cx="111944" cy="161701"/>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9"/>
            <p:cNvSpPr/>
            <p:nvPr/>
          </p:nvSpPr>
          <p:spPr>
            <a:xfrm>
              <a:off x="481244" y="4308966"/>
              <a:ext cx="122695" cy="137688"/>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9"/>
            <p:cNvSpPr/>
            <p:nvPr/>
          </p:nvSpPr>
          <p:spPr>
            <a:xfrm>
              <a:off x="216181" y="4387544"/>
              <a:ext cx="138359" cy="118668"/>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9"/>
            <p:cNvSpPr/>
            <p:nvPr/>
          </p:nvSpPr>
          <p:spPr>
            <a:xfrm>
              <a:off x="119481" y="4612566"/>
              <a:ext cx="656387" cy="270437"/>
            </a:xfrm>
            <a:custGeom>
              <a:rect b="b" l="l" r="r" t="t"/>
              <a:pathLst>
                <a:path extrusionOk="0" h="20148" w="48902">
                  <a:moveTo>
                    <a:pt x="38460" y="1"/>
                  </a:moveTo>
                  <a:cubicBezTo>
                    <a:pt x="34788" y="1"/>
                    <a:pt x="30055" y="171"/>
                    <a:pt x="24117" y="683"/>
                  </a:cubicBezTo>
                  <a:cubicBezTo>
                    <a:pt x="6305" y="2217"/>
                    <a:pt x="0" y="4452"/>
                    <a:pt x="0" y="4452"/>
                  </a:cubicBezTo>
                  <a:cubicBezTo>
                    <a:pt x="0" y="4452"/>
                    <a:pt x="4036" y="19162"/>
                    <a:pt x="25485" y="20130"/>
                  </a:cubicBezTo>
                  <a:cubicBezTo>
                    <a:pt x="25747" y="20142"/>
                    <a:pt x="26006" y="20148"/>
                    <a:pt x="26263" y="20148"/>
                  </a:cubicBezTo>
                  <a:cubicBezTo>
                    <a:pt x="41071" y="20148"/>
                    <a:pt x="48902" y="683"/>
                    <a:pt x="48902" y="683"/>
                  </a:cubicBezTo>
                  <a:cubicBezTo>
                    <a:pt x="48902" y="683"/>
                    <a:pt x="45803" y="1"/>
                    <a:pt x="38460" y="1"/>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9"/>
            <p:cNvSpPr/>
            <p:nvPr/>
          </p:nvSpPr>
          <p:spPr>
            <a:xfrm>
              <a:off x="271575" y="4615538"/>
              <a:ext cx="320850" cy="172750"/>
            </a:xfrm>
            <a:custGeom>
              <a:rect b="b" l="l" r="r" t="t"/>
              <a:pathLst>
                <a:path extrusionOk="0" h="6910" w="12834">
                  <a:moveTo>
                    <a:pt x="0" y="790"/>
                  </a:moveTo>
                  <a:lnTo>
                    <a:pt x="6614" y="98"/>
                  </a:lnTo>
                  <a:lnTo>
                    <a:pt x="12834" y="0"/>
                  </a:lnTo>
                  <a:lnTo>
                    <a:pt x="12143" y="2863"/>
                  </a:lnTo>
                  <a:lnTo>
                    <a:pt x="10168" y="5726"/>
                  </a:lnTo>
                  <a:lnTo>
                    <a:pt x="6022" y="6910"/>
                  </a:lnTo>
                  <a:lnTo>
                    <a:pt x="1777" y="5726"/>
                  </a:lnTo>
                  <a:lnTo>
                    <a:pt x="296" y="3653"/>
                  </a:lnTo>
                  <a:close/>
                </a:path>
              </a:pathLst>
            </a:custGeom>
            <a:solidFill>
              <a:schemeClr val="accent6"/>
            </a:solidFill>
            <a:ln>
              <a:noFill/>
            </a:ln>
          </p:spPr>
        </p:sp>
        <p:sp>
          <p:nvSpPr>
            <p:cNvPr id="1101" name="Google Shape;1101;p39"/>
            <p:cNvSpPr/>
            <p:nvPr/>
          </p:nvSpPr>
          <p:spPr>
            <a:xfrm>
              <a:off x="64850" y="4451075"/>
              <a:ext cx="768331" cy="523920"/>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9"/>
            <p:cNvSpPr/>
            <p:nvPr/>
          </p:nvSpPr>
          <p:spPr>
            <a:xfrm>
              <a:off x="381860" y="4298899"/>
              <a:ext cx="66723" cy="100212"/>
            </a:xfrm>
            <a:custGeom>
              <a:rect b="b" l="l" r="r" t="t"/>
              <a:pathLst>
                <a:path extrusionOk="0" h="7466" w="4971">
                  <a:moveTo>
                    <a:pt x="2536" y="0"/>
                  </a:moveTo>
                  <a:cubicBezTo>
                    <a:pt x="0" y="267"/>
                    <a:pt x="1301" y="4203"/>
                    <a:pt x="968" y="5971"/>
                  </a:cubicBezTo>
                  <a:cubicBezTo>
                    <a:pt x="916" y="6955"/>
                    <a:pt x="1686" y="7465"/>
                    <a:pt x="2451" y="7465"/>
                  </a:cubicBezTo>
                  <a:cubicBezTo>
                    <a:pt x="3163" y="7465"/>
                    <a:pt x="3871" y="7022"/>
                    <a:pt x="3903" y="6104"/>
                  </a:cubicBezTo>
                  <a:cubicBezTo>
                    <a:pt x="3470" y="4336"/>
                    <a:pt x="4971" y="334"/>
                    <a:pt x="2536"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9"/>
            <p:cNvSpPr/>
            <p:nvPr/>
          </p:nvSpPr>
          <p:spPr>
            <a:xfrm>
              <a:off x="359470" y="4267999"/>
              <a:ext cx="111944" cy="161701"/>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9"/>
            <p:cNvSpPr/>
            <p:nvPr/>
          </p:nvSpPr>
          <p:spPr>
            <a:xfrm>
              <a:off x="510814" y="4340148"/>
              <a:ext cx="67166" cy="76173"/>
            </a:xfrm>
            <a:custGeom>
              <a:rect b="b" l="l" r="r" t="t"/>
              <a:pathLst>
                <a:path extrusionOk="0" h="5675" w="5004">
                  <a:moveTo>
                    <a:pt x="3021" y="0"/>
                  </a:moveTo>
                  <a:cubicBezTo>
                    <a:pt x="1859" y="0"/>
                    <a:pt x="1652" y="1662"/>
                    <a:pt x="1201" y="2564"/>
                  </a:cubicBezTo>
                  <a:cubicBezTo>
                    <a:pt x="801" y="3432"/>
                    <a:pt x="0" y="4733"/>
                    <a:pt x="1068" y="5466"/>
                  </a:cubicBezTo>
                  <a:cubicBezTo>
                    <a:pt x="1317" y="5612"/>
                    <a:pt x="1542" y="5675"/>
                    <a:pt x="1745" y="5675"/>
                  </a:cubicBezTo>
                  <a:cubicBezTo>
                    <a:pt x="2705" y="5675"/>
                    <a:pt x="3172" y="4252"/>
                    <a:pt x="3503" y="3398"/>
                  </a:cubicBezTo>
                  <a:cubicBezTo>
                    <a:pt x="3903" y="2364"/>
                    <a:pt x="5004" y="630"/>
                    <a:pt x="3436" y="63"/>
                  </a:cubicBezTo>
                  <a:cubicBezTo>
                    <a:pt x="3285" y="20"/>
                    <a:pt x="3147" y="0"/>
                    <a:pt x="3021"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9"/>
            <p:cNvSpPr/>
            <p:nvPr/>
          </p:nvSpPr>
          <p:spPr>
            <a:xfrm>
              <a:off x="481256" y="4308966"/>
              <a:ext cx="122695" cy="137688"/>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9"/>
            <p:cNvSpPr/>
            <p:nvPr/>
          </p:nvSpPr>
          <p:spPr>
            <a:xfrm>
              <a:off x="240811" y="4418444"/>
              <a:ext cx="72871" cy="56885"/>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35"/>
                  </a:cubicBezTo>
                  <a:cubicBezTo>
                    <a:pt x="3770" y="1668"/>
                    <a:pt x="3136" y="201"/>
                    <a:pt x="1902"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9"/>
            <p:cNvSpPr/>
            <p:nvPr/>
          </p:nvSpPr>
          <p:spPr>
            <a:xfrm>
              <a:off x="216194" y="4387544"/>
              <a:ext cx="138359" cy="118668"/>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9"/>
            <p:cNvSpPr/>
            <p:nvPr/>
          </p:nvSpPr>
          <p:spPr>
            <a:xfrm>
              <a:off x="247979" y="4510471"/>
              <a:ext cx="523424" cy="114400"/>
            </a:xfrm>
            <a:custGeom>
              <a:rect b="b" l="l" r="r" t="t"/>
              <a:pathLst>
                <a:path extrusionOk="0" h="8523" w="38996">
                  <a:moveTo>
                    <a:pt x="19629" y="0"/>
                  </a:moveTo>
                  <a:cubicBezTo>
                    <a:pt x="19013" y="0"/>
                    <a:pt x="18396" y="17"/>
                    <a:pt x="17780" y="49"/>
                  </a:cubicBezTo>
                  <a:cubicBezTo>
                    <a:pt x="16212" y="483"/>
                    <a:pt x="14711" y="983"/>
                    <a:pt x="13210" y="1617"/>
                  </a:cubicBezTo>
                  <a:cubicBezTo>
                    <a:pt x="11642" y="2284"/>
                    <a:pt x="10108" y="3018"/>
                    <a:pt x="8573" y="3785"/>
                  </a:cubicBezTo>
                  <a:cubicBezTo>
                    <a:pt x="7906" y="4186"/>
                    <a:pt x="7206" y="4553"/>
                    <a:pt x="6539" y="4919"/>
                  </a:cubicBezTo>
                  <a:lnTo>
                    <a:pt x="6739" y="4819"/>
                  </a:lnTo>
                  <a:lnTo>
                    <a:pt x="6739" y="4819"/>
                  </a:lnTo>
                  <a:cubicBezTo>
                    <a:pt x="6038" y="5186"/>
                    <a:pt x="5338" y="5620"/>
                    <a:pt x="4604" y="5987"/>
                  </a:cubicBezTo>
                  <a:cubicBezTo>
                    <a:pt x="4037" y="6254"/>
                    <a:pt x="3470" y="6554"/>
                    <a:pt x="2936" y="6854"/>
                  </a:cubicBezTo>
                  <a:cubicBezTo>
                    <a:pt x="1935" y="7388"/>
                    <a:pt x="968" y="7922"/>
                    <a:pt x="1" y="8522"/>
                  </a:cubicBezTo>
                  <a:cubicBezTo>
                    <a:pt x="4504" y="7855"/>
                    <a:pt x="9007" y="7388"/>
                    <a:pt x="13544" y="6888"/>
                  </a:cubicBezTo>
                  <a:cubicBezTo>
                    <a:pt x="13010" y="6487"/>
                    <a:pt x="13977" y="1817"/>
                    <a:pt x="14678" y="1650"/>
                  </a:cubicBezTo>
                  <a:cubicBezTo>
                    <a:pt x="14889" y="1603"/>
                    <a:pt x="15075" y="1581"/>
                    <a:pt x="15238" y="1581"/>
                  </a:cubicBezTo>
                  <a:cubicBezTo>
                    <a:pt x="17375" y="1581"/>
                    <a:pt x="15659" y="5391"/>
                    <a:pt x="15412" y="6754"/>
                  </a:cubicBezTo>
                  <a:cubicBezTo>
                    <a:pt x="16346" y="6654"/>
                    <a:pt x="17346" y="6587"/>
                    <a:pt x="18314" y="6521"/>
                  </a:cubicBezTo>
                  <a:cubicBezTo>
                    <a:pt x="18447" y="5186"/>
                    <a:pt x="18247" y="1617"/>
                    <a:pt x="20048" y="1584"/>
                  </a:cubicBezTo>
                  <a:cubicBezTo>
                    <a:pt x="22283" y="2017"/>
                    <a:pt x="20582" y="4919"/>
                    <a:pt x="20549" y="6387"/>
                  </a:cubicBezTo>
                  <a:cubicBezTo>
                    <a:pt x="21182" y="6354"/>
                    <a:pt x="21783" y="6354"/>
                    <a:pt x="22383" y="6320"/>
                  </a:cubicBezTo>
                  <a:cubicBezTo>
                    <a:pt x="22650" y="5086"/>
                    <a:pt x="22450" y="3252"/>
                    <a:pt x="23517" y="2418"/>
                  </a:cubicBezTo>
                  <a:cubicBezTo>
                    <a:pt x="23778" y="2339"/>
                    <a:pt x="24001" y="2303"/>
                    <a:pt x="24191" y="2303"/>
                  </a:cubicBezTo>
                  <a:cubicBezTo>
                    <a:pt x="25848" y="2303"/>
                    <a:pt x="24991" y="5057"/>
                    <a:pt x="24752" y="6254"/>
                  </a:cubicBezTo>
                  <a:lnTo>
                    <a:pt x="26886" y="6254"/>
                  </a:lnTo>
                  <a:cubicBezTo>
                    <a:pt x="27020" y="4986"/>
                    <a:pt x="26419" y="2284"/>
                    <a:pt x="28221" y="2117"/>
                  </a:cubicBezTo>
                  <a:cubicBezTo>
                    <a:pt x="30122" y="2451"/>
                    <a:pt x="29021" y="5053"/>
                    <a:pt x="29021" y="6354"/>
                  </a:cubicBezTo>
                  <a:lnTo>
                    <a:pt x="31356" y="6487"/>
                  </a:lnTo>
                  <a:cubicBezTo>
                    <a:pt x="31076" y="4232"/>
                    <a:pt x="32072" y="3130"/>
                    <a:pt x="32880" y="3130"/>
                  </a:cubicBezTo>
                  <a:cubicBezTo>
                    <a:pt x="33709" y="3130"/>
                    <a:pt x="34340" y="4290"/>
                    <a:pt x="33191" y="6554"/>
                  </a:cubicBezTo>
                  <a:cubicBezTo>
                    <a:pt x="34859" y="6621"/>
                    <a:pt x="36527" y="6754"/>
                    <a:pt x="38195" y="6754"/>
                  </a:cubicBezTo>
                  <a:cubicBezTo>
                    <a:pt x="38461" y="6754"/>
                    <a:pt x="38728" y="6754"/>
                    <a:pt x="38995" y="6721"/>
                  </a:cubicBezTo>
                  <a:cubicBezTo>
                    <a:pt x="33418" y="2094"/>
                    <a:pt x="26575" y="0"/>
                    <a:pt x="196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9"/>
            <p:cNvSpPr/>
            <p:nvPr/>
          </p:nvSpPr>
          <p:spPr>
            <a:xfrm>
              <a:off x="183509" y="4511572"/>
              <a:ext cx="303120" cy="124480"/>
            </a:xfrm>
            <a:custGeom>
              <a:rect b="b" l="l" r="r" t="t"/>
              <a:pathLst>
                <a:path extrusionOk="0" h="9274" w="22583">
                  <a:moveTo>
                    <a:pt x="22583" y="1"/>
                  </a:moveTo>
                  <a:cubicBezTo>
                    <a:pt x="14244" y="501"/>
                    <a:pt x="6305" y="3737"/>
                    <a:pt x="0" y="9274"/>
                  </a:cubicBezTo>
                  <a:cubicBezTo>
                    <a:pt x="1601" y="8974"/>
                    <a:pt x="3202" y="8707"/>
                    <a:pt x="4837" y="8440"/>
                  </a:cubicBezTo>
                  <a:cubicBezTo>
                    <a:pt x="5804" y="7873"/>
                    <a:pt x="6772" y="7339"/>
                    <a:pt x="7739" y="6772"/>
                  </a:cubicBezTo>
                  <a:cubicBezTo>
                    <a:pt x="8306" y="6505"/>
                    <a:pt x="8840" y="6205"/>
                    <a:pt x="9407" y="5938"/>
                  </a:cubicBezTo>
                  <a:cubicBezTo>
                    <a:pt x="10141" y="5571"/>
                    <a:pt x="10841" y="5138"/>
                    <a:pt x="11542" y="4771"/>
                  </a:cubicBezTo>
                  <a:lnTo>
                    <a:pt x="11542" y="4771"/>
                  </a:lnTo>
                  <a:lnTo>
                    <a:pt x="11342" y="4871"/>
                  </a:lnTo>
                  <a:cubicBezTo>
                    <a:pt x="12009" y="4504"/>
                    <a:pt x="12709" y="4137"/>
                    <a:pt x="13376" y="3737"/>
                  </a:cubicBezTo>
                  <a:cubicBezTo>
                    <a:pt x="14911" y="2969"/>
                    <a:pt x="16445" y="2236"/>
                    <a:pt x="18013" y="1568"/>
                  </a:cubicBezTo>
                  <a:cubicBezTo>
                    <a:pt x="19514" y="935"/>
                    <a:pt x="21015" y="434"/>
                    <a:pt x="22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9"/>
            <p:cNvSpPr/>
            <p:nvPr/>
          </p:nvSpPr>
          <p:spPr>
            <a:xfrm>
              <a:off x="98877" y="4480579"/>
              <a:ext cx="703862" cy="462244"/>
            </a:xfrm>
            <a:custGeom>
              <a:rect b="b" l="l" r="r" t="t"/>
              <a:pathLst>
                <a:path extrusionOk="0" h="34438" w="52439">
                  <a:moveTo>
                    <a:pt x="30730" y="2261"/>
                  </a:moveTo>
                  <a:cubicBezTo>
                    <a:pt x="37655" y="2261"/>
                    <a:pt x="44526" y="4354"/>
                    <a:pt x="50103" y="8981"/>
                  </a:cubicBezTo>
                  <a:cubicBezTo>
                    <a:pt x="49836" y="8981"/>
                    <a:pt x="49569" y="9014"/>
                    <a:pt x="49269" y="9014"/>
                  </a:cubicBezTo>
                  <a:cubicBezTo>
                    <a:pt x="47601" y="9014"/>
                    <a:pt x="45933" y="8881"/>
                    <a:pt x="44266" y="8814"/>
                  </a:cubicBezTo>
                  <a:cubicBezTo>
                    <a:pt x="45429" y="6538"/>
                    <a:pt x="44811" y="5378"/>
                    <a:pt x="43984" y="5378"/>
                  </a:cubicBezTo>
                  <a:cubicBezTo>
                    <a:pt x="43176" y="5378"/>
                    <a:pt x="42167" y="6488"/>
                    <a:pt x="42431" y="8748"/>
                  </a:cubicBezTo>
                  <a:lnTo>
                    <a:pt x="40096" y="8614"/>
                  </a:lnTo>
                  <a:cubicBezTo>
                    <a:pt x="40096" y="7313"/>
                    <a:pt x="41230" y="4678"/>
                    <a:pt x="39329" y="4378"/>
                  </a:cubicBezTo>
                  <a:cubicBezTo>
                    <a:pt x="37494" y="4545"/>
                    <a:pt x="38128" y="7213"/>
                    <a:pt x="37994" y="8514"/>
                  </a:cubicBezTo>
                  <a:cubicBezTo>
                    <a:pt x="37644" y="8497"/>
                    <a:pt x="37286" y="8489"/>
                    <a:pt x="36927" y="8489"/>
                  </a:cubicBezTo>
                  <a:cubicBezTo>
                    <a:pt x="36568" y="8489"/>
                    <a:pt x="36210" y="8497"/>
                    <a:pt x="35860" y="8514"/>
                  </a:cubicBezTo>
                  <a:cubicBezTo>
                    <a:pt x="36099" y="7317"/>
                    <a:pt x="36956" y="4563"/>
                    <a:pt x="35299" y="4563"/>
                  </a:cubicBezTo>
                  <a:cubicBezTo>
                    <a:pt x="35109" y="4563"/>
                    <a:pt x="34886" y="4599"/>
                    <a:pt x="34625" y="4678"/>
                  </a:cubicBezTo>
                  <a:cubicBezTo>
                    <a:pt x="33558" y="5512"/>
                    <a:pt x="33725" y="7313"/>
                    <a:pt x="33491" y="8581"/>
                  </a:cubicBezTo>
                  <a:cubicBezTo>
                    <a:pt x="32857" y="8614"/>
                    <a:pt x="32257" y="8614"/>
                    <a:pt x="31657" y="8648"/>
                  </a:cubicBezTo>
                  <a:cubicBezTo>
                    <a:pt x="31690" y="7180"/>
                    <a:pt x="33358" y="4244"/>
                    <a:pt x="31156" y="3844"/>
                  </a:cubicBezTo>
                  <a:cubicBezTo>
                    <a:pt x="29355" y="3877"/>
                    <a:pt x="29555" y="7447"/>
                    <a:pt x="29422" y="8781"/>
                  </a:cubicBezTo>
                  <a:cubicBezTo>
                    <a:pt x="28454" y="8848"/>
                    <a:pt x="27454" y="8914"/>
                    <a:pt x="26486" y="9014"/>
                  </a:cubicBezTo>
                  <a:cubicBezTo>
                    <a:pt x="26765" y="7651"/>
                    <a:pt x="28454" y="3841"/>
                    <a:pt x="26313" y="3841"/>
                  </a:cubicBezTo>
                  <a:cubicBezTo>
                    <a:pt x="26150" y="3841"/>
                    <a:pt x="25963" y="3863"/>
                    <a:pt x="25752" y="3911"/>
                  </a:cubicBezTo>
                  <a:cubicBezTo>
                    <a:pt x="25085" y="4078"/>
                    <a:pt x="24085" y="8748"/>
                    <a:pt x="24618" y="9181"/>
                  </a:cubicBezTo>
                  <a:cubicBezTo>
                    <a:pt x="20115" y="9648"/>
                    <a:pt x="15612" y="10115"/>
                    <a:pt x="11109" y="10782"/>
                  </a:cubicBezTo>
                  <a:cubicBezTo>
                    <a:pt x="9507" y="11049"/>
                    <a:pt x="7906" y="11316"/>
                    <a:pt x="6305" y="11616"/>
                  </a:cubicBezTo>
                  <a:cubicBezTo>
                    <a:pt x="12576" y="6079"/>
                    <a:pt x="20515" y="2810"/>
                    <a:pt x="28888" y="2310"/>
                  </a:cubicBezTo>
                  <a:cubicBezTo>
                    <a:pt x="29502" y="2277"/>
                    <a:pt x="30116" y="2261"/>
                    <a:pt x="30730" y="2261"/>
                  </a:cubicBezTo>
                  <a:close/>
                  <a:moveTo>
                    <a:pt x="35993" y="10516"/>
                  </a:moveTo>
                  <a:cubicBezTo>
                    <a:pt x="34859" y="15085"/>
                    <a:pt x="33892" y="18688"/>
                    <a:pt x="28888" y="20423"/>
                  </a:cubicBezTo>
                  <a:cubicBezTo>
                    <a:pt x="27564" y="20930"/>
                    <a:pt x="26045" y="21183"/>
                    <a:pt x="24495" y="21183"/>
                  </a:cubicBezTo>
                  <a:cubicBezTo>
                    <a:pt x="19212" y="21183"/>
                    <a:pt x="13557" y="18245"/>
                    <a:pt x="13944" y="12417"/>
                  </a:cubicBezTo>
                  <a:cubicBezTo>
                    <a:pt x="15378" y="12217"/>
                    <a:pt x="16879" y="12017"/>
                    <a:pt x="18380" y="11883"/>
                  </a:cubicBezTo>
                  <a:lnTo>
                    <a:pt x="18380" y="11883"/>
                  </a:lnTo>
                  <a:cubicBezTo>
                    <a:pt x="18347" y="12050"/>
                    <a:pt x="18347" y="12217"/>
                    <a:pt x="18380" y="12350"/>
                  </a:cubicBezTo>
                  <a:cubicBezTo>
                    <a:pt x="18425" y="15789"/>
                    <a:pt x="20809" y="17358"/>
                    <a:pt x="23350" y="17358"/>
                  </a:cubicBezTo>
                  <a:cubicBezTo>
                    <a:pt x="26479" y="17358"/>
                    <a:pt x="29848" y="14979"/>
                    <a:pt x="29388" y="10782"/>
                  </a:cubicBezTo>
                  <a:cubicBezTo>
                    <a:pt x="31590" y="10649"/>
                    <a:pt x="33791" y="10549"/>
                    <a:pt x="35993" y="10516"/>
                  </a:cubicBezTo>
                  <a:close/>
                  <a:moveTo>
                    <a:pt x="37794" y="10516"/>
                  </a:moveTo>
                  <a:cubicBezTo>
                    <a:pt x="41764" y="10649"/>
                    <a:pt x="45767" y="10849"/>
                    <a:pt x="49770" y="10916"/>
                  </a:cubicBezTo>
                  <a:cubicBezTo>
                    <a:pt x="49736" y="10983"/>
                    <a:pt x="49703" y="11049"/>
                    <a:pt x="49703" y="11116"/>
                  </a:cubicBezTo>
                  <a:cubicBezTo>
                    <a:pt x="46767" y="17554"/>
                    <a:pt x="41664" y="22758"/>
                    <a:pt x="35326" y="25827"/>
                  </a:cubicBezTo>
                  <a:lnTo>
                    <a:pt x="35359" y="25827"/>
                  </a:lnTo>
                  <a:cubicBezTo>
                    <a:pt x="32424" y="27261"/>
                    <a:pt x="29255" y="28195"/>
                    <a:pt x="25986" y="28528"/>
                  </a:cubicBezTo>
                  <a:cubicBezTo>
                    <a:pt x="25549" y="28559"/>
                    <a:pt x="25114" y="28574"/>
                    <a:pt x="24682" y="28574"/>
                  </a:cubicBezTo>
                  <a:cubicBezTo>
                    <a:pt x="15576" y="28574"/>
                    <a:pt x="7554" y="22001"/>
                    <a:pt x="2936" y="14485"/>
                  </a:cubicBezTo>
                  <a:lnTo>
                    <a:pt x="3103" y="14452"/>
                  </a:lnTo>
                  <a:cubicBezTo>
                    <a:pt x="3670" y="14318"/>
                    <a:pt x="4237" y="14185"/>
                    <a:pt x="4771" y="14085"/>
                  </a:cubicBezTo>
                  <a:lnTo>
                    <a:pt x="5505" y="13918"/>
                  </a:lnTo>
                  <a:cubicBezTo>
                    <a:pt x="7539" y="13518"/>
                    <a:pt x="9574" y="13084"/>
                    <a:pt x="11609" y="12784"/>
                  </a:cubicBezTo>
                  <a:lnTo>
                    <a:pt x="11609" y="12784"/>
                  </a:lnTo>
                  <a:cubicBezTo>
                    <a:pt x="10998" y="19890"/>
                    <a:pt x="17825" y="23693"/>
                    <a:pt x="24171" y="23693"/>
                  </a:cubicBezTo>
                  <a:cubicBezTo>
                    <a:pt x="25451" y="23693"/>
                    <a:pt x="26711" y="23538"/>
                    <a:pt x="27887" y="23225"/>
                  </a:cubicBezTo>
                  <a:cubicBezTo>
                    <a:pt x="32057" y="22224"/>
                    <a:pt x="35926" y="19455"/>
                    <a:pt x="37261" y="15219"/>
                  </a:cubicBezTo>
                  <a:cubicBezTo>
                    <a:pt x="37527" y="13751"/>
                    <a:pt x="38528" y="11917"/>
                    <a:pt x="37794" y="10516"/>
                  </a:cubicBezTo>
                  <a:close/>
                  <a:moveTo>
                    <a:pt x="29197" y="1"/>
                  </a:moveTo>
                  <a:cubicBezTo>
                    <a:pt x="22034" y="1"/>
                    <a:pt x="14973" y="2633"/>
                    <a:pt x="8974" y="6479"/>
                  </a:cubicBezTo>
                  <a:cubicBezTo>
                    <a:pt x="6005" y="8447"/>
                    <a:pt x="3203" y="10649"/>
                    <a:pt x="668" y="13117"/>
                  </a:cubicBezTo>
                  <a:cubicBezTo>
                    <a:pt x="67" y="13718"/>
                    <a:pt x="1" y="14652"/>
                    <a:pt x="468" y="15319"/>
                  </a:cubicBezTo>
                  <a:cubicBezTo>
                    <a:pt x="5300" y="23762"/>
                    <a:pt x="14396" y="31090"/>
                    <a:pt x="24309" y="31090"/>
                  </a:cubicBezTo>
                  <a:cubicBezTo>
                    <a:pt x="26028" y="31090"/>
                    <a:pt x="27771" y="30870"/>
                    <a:pt x="29522" y="30396"/>
                  </a:cubicBezTo>
                  <a:cubicBezTo>
                    <a:pt x="30141" y="31636"/>
                    <a:pt x="29996" y="34437"/>
                    <a:pt x="31828" y="34437"/>
                  </a:cubicBezTo>
                  <a:cubicBezTo>
                    <a:pt x="31870" y="34437"/>
                    <a:pt x="31913" y="34436"/>
                    <a:pt x="31957" y="34433"/>
                  </a:cubicBezTo>
                  <a:cubicBezTo>
                    <a:pt x="33892" y="33665"/>
                    <a:pt x="31923" y="31197"/>
                    <a:pt x="31757" y="29763"/>
                  </a:cubicBezTo>
                  <a:cubicBezTo>
                    <a:pt x="32591" y="29496"/>
                    <a:pt x="33391" y="29229"/>
                    <a:pt x="34225" y="28929"/>
                  </a:cubicBezTo>
                  <a:cubicBezTo>
                    <a:pt x="34926" y="30148"/>
                    <a:pt x="34875" y="33287"/>
                    <a:pt x="36590" y="33287"/>
                  </a:cubicBezTo>
                  <a:cubicBezTo>
                    <a:pt x="36753" y="33287"/>
                    <a:pt x="36931" y="33259"/>
                    <a:pt x="37127" y="33198"/>
                  </a:cubicBezTo>
                  <a:cubicBezTo>
                    <a:pt x="38728" y="31998"/>
                    <a:pt x="36527" y="29596"/>
                    <a:pt x="36360" y="28028"/>
                  </a:cubicBezTo>
                  <a:cubicBezTo>
                    <a:pt x="37060" y="27728"/>
                    <a:pt x="37728" y="27394"/>
                    <a:pt x="38361" y="27027"/>
                  </a:cubicBezTo>
                  <a:cubicBezTo>
                    <a:pt x="39423" y="28221"/>
                    <a:pt x="39858" y="31131"/>
                    <a:pt x="41666" y="31131"/>
                  </a:cubicBezTo>
                  <a:cubicBezTo>
                    <a:pt x="41676" y="31131"/>
                    <a:pt x="41687" y="31131"/>
                    <a:pt x="41697" y="31130"/>
                  </a:cubicBezTo>
                  <a:cubicBezTo>
                    <a:pt x="44065" y="30163"/>
                    <a:pt x="40830" y="27294"/>
                    <a:pt x="40363" y="25860"/>
                  </a:cubicBezTo>
                  <a:cubicBezTo>
                    <a:pt x="40997" y="25393"/>
                    <a:pt x="41630" y="24959"/>
                    <a:pt x="42231" y="24459"/>
                  </a:cubicBezTo>
                  <a:cubicBezTo>
                    <a:pt x="43271" y="25417"/>
                    <a:pt x="44513" y="28689"/>
                    <a:pt x="46069" y="28689"/>
                  </a:cubicBezTo>
                  <a:cubicBezTo>
                    <a:pt x="46408" y="28689"/>
                    <a:pt x="46763" y="28532"/>
                    <a:pt x="47134" y="28162"/>
                  </a:cubicBezTo>
                  <a:cubicBezTo>
                    <a:pt x="47868" y="26594"/>
                    <a:pt x="44833" y="24325"/>
                    <a:pt x="44132" y="22791"/>
                  </a:cubicBezTo>
                  <a:cubicBezTo>
                    <a:pt x="44599" y="22391"/>
                    <a:pt x="44999" y="21957"/>
                    <a:pt x="45433" y="21557"/>
                  </a:cubicBezTo>
                  <a:cubicBezTo>
                    <a:pt x="46621" y="22321"/>
                    <a:pt x="47761" y="24787"/>
                    <a:pt x="49260" y="24787"/>
                  </a:cubicBezTo>
                  <a:cubicBezTo>
                    <a:pt x="49529" y="24787"/>
                    <a:pt x="49809" y="24708"/>
                    <a:pt x="50103" y="24526"/>
                  </a:cubicBezTo>
                  <a:cubicBezTo>
                    <a:pt x="51537" y="22558"/>
                    <a:pt x="48102" y="21056"/>
                    <a:pt x="47168" y="19622"/>
                  </a:cubicBezTo>
                  <a:cubicBezTo>
                    <a:pt x="49269" y="16954"/>
                    <a:pt x="51371" y="13985"/>
                    <a:pt x="52038" y="10582"/>
                  </a:cubicBezTo>
                  <a:cubicBezTo>
                    <a:pt x="52371" y="10382"/>
                    <a:pt x="52438" y="9915"/>
                    <a:pt x="52171" y="9648"/>
                  </a:cubicBezTo>
                  <a:cubicBezTo>
                    <a:pt x="48168" y="3978"/>
                    <a:pt x="40997" y="1509"/>
                    <a:pt x="34359" y="475"/>
                  </a:cubicBezTo>
                  <a:cubicBezTo>
                    <a:pt x="32641" y="152"/>
                    <a:pt x="30916" y="1"/>
                    <a:pt x="29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9"/>
            <p:cNvSpPr/>
            <p:nvPr/>
          </p:nvSpPr>
          <p:spPr>
            <a:xfrm>
              <a:off x="381860" y="4297543"/>
              <a:ext cx="66723" cy="100226"/>
            </a:xfrm>
            <a:custGeom>
              <a:rect b="b" l="l" r="r" t="t"/>
              <a:pathLst>
                <a:path extrusionOk="0" h="7467" w="4971">
                  <a:moveTo>
                    <a:pt x="2536" y="1"/>
                  </a:moveTo>
                  <a:cubicBezTo>
                    <a:pt x="0" y="234"/>
                    <a:pt x="1301" y="4204"/>
                    <a:pt x="968" y="5972"/>
                  </a:cubicBezTo>
                  <a:cubicBezTo>
                    <a:pt x="916" y="6956"/>
                    <a:pt x="1686" y="7466"/>
                    <a:pt x="2451" y="7466"/>
                  </a:cubicBezTo>
                  <a:cubicBezTo>
                    <a:pt x="3163" y="7466"/>
                    <a:pt x="3871" y="7023"/>
                    <a:pt x="3903" y="6105"/>
                  </a:cubicBezTo>
                  <a:cubicBezTo>
                    <a:pt x="3470" y="4337"/>
                    <a:pt x="4971" y="335"/>
                    <a:pt x="2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9"/>
            <p:cNvSpPr/>
            <p:nvPr/>
          </p:nvSpPr>
          <p:spPr>
            <a:xfrm>
              <a:off x="510814" y="4338805"/>
              <a:ext cx="67166" cy="75770"/>
            </a:xfrm>
            <a:custGeom>
              <a:rect b="b" l="l" r="r" t="t"/>
              <a:pathLst>
                <a:path extrusionOk="0" h="5645" w="5004">
                  <a:moveTo>
                    <a:pt x="3021" y="0"/>
                  </a:moveTo>
                  <a:cubicBezTo>
                    <a:pt x="1859" y="0"/>
                    <a:pt x="1652" y="1662"/>
                    <a:pt x="1201" y="2564"/>
                  </a:cubicBezTo>
                  <a:cubicBezTo>
                    <a:pt x="801" y="3432"/>
                    <a:pt x="0" y="4733"/>
                    <a:pt x="1068" y="5433"/>
                  </a:cubicBezTo>
                  <a:cubicBezTo>
                    <a:pt x="1321" y="5580"/>
                    <a:pt x="1548" y="5644"/>
                    <a:pt x="1753" y="5644"/>
                  </a:cubicBezTo>
                  <a:cubicBezTo>
                    <a:pt x="2708" y="5644"/>
                    <a:pt x="3173" y="4250"/>
                    <a:pt x="3503" y="3398"/>
                  </a:cubicBezTo>
                  <a:cubicBezTo>
                    <a:pt x="3903" y="2364"/>
                    <a:pt x="5004" y="630"/>
                    <a:pt x="3436" y="63"/>
                  </a:cubicBezTo>
                  <a:cubicBezTo>
                    <a:pt x="3285" y="20"/>
                    <a:pt x="3147" y="0"/>
                    <a:pt x="3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9"/>
            <p:cNvSpPr/>
            <p:nvPr/>
          </p:nvSpPr>
          <p:spPr>
            <a:xfrm>
              <a:off x="240811" y="4417101"/>
              <a:ext cx="72871" cy="56885"/>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02"/>
                  </a:cubicBezTo>
                  <a:cubicBezTo>
                    <a:pt x="3770" y="1668"/>
                    <a:pt x="3136" y="20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4" name="Google Shape;1114;p39"/>
          <p:cNvGrpSpPr/>
          <p:nvPr/>
        </p:nvGrpSpPr>
        <p:grpSpPr>
          <a:xfrm>
            <a:off x="7999637" y="4214543"/>
            <a:ext cx="829115" cy="813904"/>
            <a:chOff x="7999637" y="4214543"/>
            <a:chExt cx="829115" cy="813904"/>
          </a:xfrm>
        </p:grpSpPr>
        <p:sp>
          <p:nvSpPr>
            <p:cNvPr id="1115" name="Google Shape;1115;p39"/>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9"/>
            <p:cNvSpPr/>
            <p:nvPr/>
          </p:nvSpPr>
          <p:spPr>
            <a:xfrm rot="1040405">
              <a:off x="8122427" y="4337487"/>
              <a:ext cx="587396" cy="568629"/>
            </a:xfrm>
            <a:custGeom>
              <a:rect b="b" l="l" r="r" t="t"/>
              <a:pathLst>
                <a:path extrusionOk="0" h="34359" w="35493">
                  <a:moveTo>
                    <a:pt x="18380" y="1"/>
                  </a:moveTo>
                  <a:cubicBezTo>
                    <a:pt x="13877" y="34"/>
                    <a:pt x="9607" y="1902"/>
                    <a:pt x="6505" y="5138"/>
                  </a:cubicBezTo>
                  <a:cubicBezTo>
                    <a:pt x="0" y="11976"/>
                    <a:pt x="100" y="22750"/>
                    <a:pt x="6738" y="29422"/>
                  </a:cubicBezTo>
                  <a:cubicBezTo>
                    <a:pt x="9841" y="32591"/>
                    <a:pt x="14110" y="34359"/>
                    <a:pt x="18547" y="34359"/>
                  </a:cubicBezTo>
                  <a:lnTo>
                    <a:pt x="18714" y="34359"/>
                  </a:lnTo>
                  <a:cubicBezTo>
                    <a:pt x="27987" y="34258"/>
                    <a:pt x="35492" y="26486"/>
                    <a:pt x="35392" y="17013"/>
                  </a:cubicBezTo>
                  <a:cubicBezTo>
                    <a:pt x="35259" y="7539"/>
                    <a:pt x="27753" y="1"/>
                    <a:pt x="18547"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9"/>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9"/>
            <p:cNvSpPr/>
            <p:nvPr/>
          </p:nvSpPr>
          <p:spPr>
            <a:xfrm rot="1040405">
              <a:off x="8158127" y="4349689"/>
              <a:ext cx="541570" cy="549316"/>
            </a:xfrm>
            <a:custGeom>
              <a:rect b="b" l="l" r="r" t="t"/>
              <a:pathLst>
                <a:path extrusionOk="0" h="33192" w="32724">
                  <a:moveTo>
                    <a:pt x="16333" y="0"/>
                  </a:moveTo>
                  <a:cubicBezTo>
                    <a:pt x="16293" y="0"/>
                    <a:pt x="16253" y="1"/>
                    <a:pt x="16212" y="1"/>
                  </a:cubicBezTo>
                  <a:cubicBezTo>
                    <a:pt x="7239" y="68"/>
                    <a:pt x="0" y="7573"/>
                    <a:pt x="101" y="16746"/>
                  </a:cubicBezTo>
                  <a:cubicBezTo>
                    <a:pt x="167" y="25845"/>
                    <a:pt x="7473" y="33192"/>
                    <a:pt x="16391" y="33192"/>
                  </a:cubicBezTo>
                  <a:cubicBezTo>
                    <a:pt x="16432" y="33192"/>
                    <a:pt x="16472" y="33192"/>
                    <a:pt x="16512" y="33191"/>
                  </a:cubicBezTo>
                  <a:cubicBezTo>
                    <a:pt x="25519" y="33125"/>
                    <a:pt x="32724" y="25619"/>
                    <a:pt x="32657" y="16446"/>
                  </a:cubicBezTo>
                  <a:cubicBezTo>
                    <a:pt x="32558" y="7314"/>
                    <a:pt x="25252" y="0"/>
                    <a:pt x="16333" y="0"/>
                  </a:cubicBezTo>
                  <a:close/>
                </a:path>
              </a:pathLst>
            </a:custGeom>
            <a:solidFill>
              <a:schemeClr val="accent5"/>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9"/>
            <p:cNvSpPr/>
            <p:nvPr/>
          </p:nvSpPr>
          <p:spPr>
            <a:xfrm rot="1040405">
              <a:off x="8255702" y="4679702"/>
              <a:ext cx="281609" cy="91139"/>
            </a:xfrm>
            <a:custGeom>
              <a:rect b="b" l="l" r="r" t="t"/>
              <a:pathLst>
                <a:path extrusionOk="0" h="5507" w="17016">
                  <a:moveTo>
                    <a:pt x="424" y="1"/>
                  </a:moveTo>
                  <a:cubicBezTo>
                    <a:pt x="218" y="1"/>
                    <a:pt x="1" y="219"/>
                    <a:pt x="136" y="468"/>
                  </a:cubicBezTo>
                  <a:cubicBezTo>
                    <a:pt x="870" y="2036"/>
                    <a:pt x="2071" y="3336"/>
                    <a:pt x="3572" y="4204"/>
                  </a:cubicBezTo>
                  <a:cubicBezTo>
                    <a:pt x="5020" y="5072"/>
                    <a:pt x="6653" y="5507"/>
                    <a:pt x="8353" y="5507"/>
                  </a:cubicBezTo>
                  <a:cubicBezTo>
                    <a:pt x="8416" y="5507"/>
                    <a:pt x="8479" y="5506"/>
                    <a:pt x="8542" y="5505"/>
                  </a:cubicBezTo>
                  <a:cubicBezTo>
                    <a:pt x="9410" y="5505"/>
                    <a:pt x="10244" y="5405"/>
                    <a:pt x="11111" y="5204"/>
                  </a:cubicBezTo>
                  <a:cubicBezTo>
                    <a:pt x="11945" y="4971"/>
                    <a:pt x="12745" y="4637"/>
                    <a:pt x="13513" y="4204"/>
                  </a:cubicBezTo>
                  <a:cubicBezTo>
                    <a:pt x="15014" y="3336"/>
                    <a:pt x="16215" y="2036"/>
                    <a:pt x="16948" y="468"/>
                  </a:cubicBezTo>
                  <a:cubicBezTo>
                    <a:pt x="17015" y="301"/>
                    <a:pt x="16948" y="134"/>
                    <a:pt x="16815" y="67"/>
                  </a:cubicBezTo>
                  <a:cubicBezTo>
                    <a:pt x="16771" y="34"/>
                    <a:pt x="16719" y="19"/>
                    <a:pt x="16667" y="19"/>
                  </a:cubicBezTo>
                  <a:cubicBezTo>
                    <a:pt x="16563" y="19"/>
                    <a:pt x="16459" y="79"/>
                    <a:pt x="16415" y="168"/>
                  </a:cubicBezTo>
                  <a:lnTo>
                    <a:pt x="16415" y="201"/>
                  </a:lnTo>
                  <a:cubicBezTo>
                    <a:pt x="15547" y="1502"/>
                    <a:pt x="14380" y="2569"/>
                    <a:pt x="13012" y="3303"/>
                  </a:cubicBezTo>
                  <a:cubicBezTo>
                    <a:pt x="11645" y="4004"/>
                    <a:pt x="10110" y="4371"/>
                    <a:pt x="8542" y="4371"/>
                  </a:cubicBezTo>
                  <a:cubicBezTo>
                    <a:pt x="8478" y="4372"/>
                    <a:pt x="8414" y="4373"/>
                    <a:pt x="8350" y="4373"/>
                  </a:cubicBezTo>
                  <a:cubicBezTo>
                    <a:pt x="6880" y="4373"/>
                    <a:pt x="5416" y="4008"/>
                    <a:pt x="4106" y="3336"/>
                  </a:cubicBezTo>
                  <a:cubicBezTo>
                    <a:pt x="2738" y="2569"/>
                    <a:pt x="1571" y="1502"/>
                    <a:pt x="737" y="201"/>
                  </a:cubicBezTo>
                  <a:lnTo>
                    <a:pt x="670" y="168"/>
                  </a:lnTo>
                  <a:cubicBezTo>
                    <a:pt x="617" y="50"/>
                    <a:pt x="522"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9"/>
            <p:cNvSpPr/>
            <p:nvPr/>
          </p:nvSpPr>
          <p:spPr>
            <a:xfrm rot="1040405">
              <a:off x="8259771" y="4543671"/>
              <a:ext cx="45280" cy="38362"/>
            </a:xfrm>
            <a:custGeom>
              <a:rect b="b" l="l" r="r" t="t"/>
              <a:pathLst>
                <a:path extrusionOk="0" h="2318" w="2736">
                  <a:moveTo>
                    <a:pt x="1558" y="1"/>
                  </a:moveTo>
                  <a:cubicBezTo>
                    <a:pt x="1269" y="1"/>
                    <a:pt x="975" y="109"/>
                    <a:pt x="735" y="349"/>
                  </a:cubicBezTo>
                  <a:cubicBezTo>
                    <a:pt x="1" y="1083"/>
                    <a:pt x="534" y="2317"/>
                    <a:pt x="1568" y="2317"/>
                  </a:cubicBezTo>
                  <a:cubicBezTo>
                    <a:pt x="2202" y="2317"/>
                    <a:pt x="2736" y="1784"/>
                    <a:pt x="2736" y="1150"/>
                  </a:cubicBezTo>
                  <a:cubicBezTo>
                    <a:pt x="2714" y="455"/>
                    <a:pt x="2149"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9"/>
            <p:cNvSpPr/>
            <p:nvPr/>
          </p:nvSpPr>
          <p:spPr>
            <a:xfrm rot="1040405">
              <a:off x="8544670" y="4629414"/>
              <a:ext cx="44734" cy="38594"/>
            </a:xfrm>
            <a:custGeom>
              <a:rect b="b" l="l" r="r" t="t"/>
              <a:pathLst>
                <a:path extrusionOk="0" h="2332" w="2703">
                  <a:moveTo>
                    <a:pt x="1531" y="0"/>
                  </a:moveTo>
                  <a:cubicBezTo>
                    <a:pt x="1239" y="0"/>
                    <a:pt x="941" y="112"/>
                    <a:pt x="701" y="363"/>
                  </a:cubicBezTo>
                  <a:cubicBezTo>
                    <a:pt x="0" y="1097"/>
                    <a:pt x="534" y="2332"/>
                    <a:pt x="1568" y="2332"/>
                  </a:cubicBezTo>
                  <a:cubicBezTo>
                    <a:pt x="2202" y="2332"/>
                    <a:pt x="2702" y="1798"/>
                    <a:pt x="2702" y="1164"/>
                  </a:cubicBezTo>
                  <a:cubicBezTo>
                    <a:pt x="2702" y="469"/>
                    <a:pt x="2130"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2" name="Google Shape;1122;p39"/>
          <p:cNvSpPr txBox="1"/>
          <p:nvPr/>
        </p:nvSpPr>
        <p:spPr>
          <a:xfrm>
            <a:off x="124225" y="2501250"/>
            <a:ext cx="1508400" cy="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666"/>
                </a:solidFill>
                <a:latin typeface="Righteous"/>
                <a:ea typeface="Righteous"/>
                <a:cs typeface="Righteous"/>
                <a:sym typeface="Righteous"/>
              </a:rPr>
              <a:t>(</a:t>
            </a:r>
            <a:r>
              <a:rPr b="1" lang="en">
                <a:solidFill>
                  <a:srgbClr val="000666"/>
                </a:solidFill>
                <a:latin typeface="Righteous"/>
                <a:ea typeface="Righteous"/>
                <a:cs typeface="Righteous"/>
                <a:sym typeface="Righteous"/>
              </a:rPr>
              <a:t>4 FEATURES)</a:t>
            </a:r>
            <a:endParaRPr b="1">
              <a:solidFill>
                <a:srgbClr val="000666"/>
              </a:solidFill>
              <a:latin typeface="Righteous"/>
              <a:ea typeface="Righteous"/>
              <a:cs typeface="Righteous"/>
              <a:sym typeface="Righteous"/>
            </a:endParaRPr>
          </a:p>
        </p:txBody>
      </p:sp>
      <p:sp>
        <p:nvSpPr>
          <p:cNvPr id="1123" name="Google Shape;1123;p39"/>
          <p:cNvSpPr txBox="1"/>
          <p:nvPr/>
        </p:nvSpPr>
        <p:spPr>
          <a:xfrm>
            <a:off x="1343075" y="4453450"/>
            <a:ext cx="59187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estrial"/>
                <a:ea typeface="Questrial"/>
                <a:cs typeface="Questrial"/>
                <a:sym typeface="Questrial"/>
              </a:rPr>
              <a:t>                                 </a:t>
            </a:r>
            <a:r>
              <a:rPr b="1" lang="en">
                <a:latin typeface="Questrial"/>
                <a:ea typeface="Questrial"/>
                <a:cs typeface="Questrial"/>
                <a:sym typeface="Questrial"/>
              </a:rPr>
              <a:t>  Features are used for early detection of DR.</a:t>
            </a:r>
            <a:endParaRPr b="1">
              <a:latin typeface="Questrial"/>
              <a:ea typeface="Questrial"/>
              <a:cs typeface="Questrial"/>
              <a:sym typeface="Questrial"/>
            </a:endParaRPr>
          </a:p>
          <a:p>
            <a:pPr indent="0" lvl="0" marL="0" rtl="0" algn="l">
              <a:spcBef>
                <a:spcPts val="0"/>
              </a:spcBef>
              <a:spcAft>
                <a:spcPts val="0"/>
              </a:spcAft>
              <a:buClr>
                <a:schemeClr val="dk1"/>
              </a:buClr>
              <a:buSzPts val="1100"/>
              <a:buFont typeface="Arial"/>
              <a:buNone/>
            </a:pPr>
            <a:r>
              <a:rPr b="1" lang="en">
                <a:latin typeface="Questrial"/>
                <a:ea typeface="Questrial"/>
                <a:cs typeface="Questrial"/>
                <a:sym typeface="Questrial"/>
              </a:rPr>
              <a:t>                                        Fed into SVM classifier for identification.</a:t>
            </a:r>
            <a:endParaRPr b="1">
              <a:latin typeface="Questrial"/>
              <a:ea typeface="Questrial"/>
              <a:cs typeface="Questrial"/>
              <a:sym typeface="Questria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etty Eyes Newsletter by Slidesgo">
  <a:themeElements>
    <a:clrScheme name="Simple Light">
      <a:dk1>
        <a:srgbClr val="000000"/>
      </a:dk1>
      <a:lt1>
        <a:srgbClr val="FFFFFF"/>
      </a:lt1>
      <a:dk2>
        <a:srgbClr val="65C2ED"/>
      </a:dk2>
      <a:lt2>
        <a:srgbClr val="0C96D6"/>
      </a:lt2>
      <a:accent1>
        <a:srgbClr val="E22F22"/>
      </a:accent1>
      <a:accent2>
        <a:srgbClr val="FF608D"/>
      </a:accent2>
      <a:accent3>
        <a:srgbClr val="FF9EB9"/>
      </a:accent3>
      <a:accent4>
        <a:srgbClr val="00D4A5"/>
      </a:accent4>
      <a:accent5>
        <a:srgbClr val="FED700"/>
      </a:accent5>
      <a:accent6>
        <a:srgbClr val="8A53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