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c, Vahidullah" userId="6661a46c-a28f-4254-a099-092ce0f8050d" providerId="ADAL" clId="{FCA6F999-A12F-0E43-AF31-BEDDFB6FCA4A}"/>
    <pc:docChg chg="undo redo custSel modSld">
      <pc:chgData name="Tac, Vahidullah" userId="6661a46c-a28f-4254-a099-092ce0f8050d" providerId="ADAL" clId="{FCA6F999-A12F-0E43-AF31-BEDDFB6FCA4A}" dt="2021-08-26T23:49:18.245" v="150" actId="2711"/>
      <pc:docMkLst>
        <pc:docMk/>
      </pc:docMkLst>
      <pc:sldChg chg="addSp delSp modSp mod">
        <pc:chgData name="Tac, Vahidullah" userId="6661a46c-a28f-4254-a099-092ce0f8050d" providerId="ADAL" clId="{FCA6F999-A12F-0E43-AF31-BEDDFB6FCA4A}" dt="2021-08-26T23:49:18.245" v="150" actId="2711"/>
        <pc:sldMkLst>
          <pc:docMk/>
          <pc:sldMk cId="2000130036" sldId="256"/>
        </pc:sldMkLst>
        <pc:spChg chg="add del mod">
          <ac:chgData name="Tac, Vahidullah" userId="6661a46c-a28f-4254-a099-092ce0f8050d" providerId="ADAL" clId="{FCA6F999-A12F-0E43-AF31-BEDDFB6FCA4A}" dt="2021-08-26T16:48:37.790" v="101"/>
          <ac:spMkLst>
            <pc:docMk/>
            <pc:sldMk cId="2000130036" sldId="256"/>
            <ac:spMk id="5" creationId="{A2086642-6501-3645-A6B8-2EC6B2044FE9}"/>
          </ac:spMkLst>
        </pc:spChg>
        <pc:spChg chg="mod">
          <ac:chgData name="Tac, Vahidullah" userId="6661a46c-a28f-4254-a099-092ce0f8050d" providerId="ADAL" clId="{FCA6F999-A12F-0E43-AF31-BEDDFB6FCA4A}" dt="2021-08-26T23:49:18.245" v="150" actId="2711"/>
          <ac:spMkLst>
            <pc:docMk/>
            <pc:sldMk cId="2000130036" sldId="256"/>
            <ac:spMk id="6" creationId="{4E668291-568F-C641-9E75-5A20058DE85A}"/>
          </ac:spMkLst>
        </pc:spChg>
        <pc:spChg chg="mod">
          <ac:chgData name="Tac, Vahidullah" userId="6661a46c-a28f-4254-a099-092ce0f8050d" providerId="ADAL" clId="{FCA6F999-A12F-0E43-AF31-BEDDFB6FCA4A}" dt="2021-08-26T23:49:18.245" v="150" actId="2711"/>
          <ac:spMkLst>
            <pc:docMk/>
            <pc:sldMk cId="2000130036" sldId="256"/>
            <ac:spMk id="7" creationId="{701F89D0-F939-2141-9659-DED1688EC571}"/>
          </ac:spMkLst>
        </pc:spChg>
        <pc:spChg chg="mod">
          <ac:chgData name="Tac, Vahidullah" userId="6661a46c-a28f-4254-a099-092ce0f8050d" providerId="ADAL" clId="{FCA6F999-A12F-0E43-AF31-BEDDFB6FCA4A}" dt="2021-08-26T23:49:18.245" v="150" actId="2711"/>
          <ac:spMkLst>
            <pc:docMk/>
            <pc:sldMk cId="2000130036" sldId="256"/>
            <ac:spMk id="8" creationId="{15F8EF2B-665F-D648-A863-68EBB5C34531}"/>
          </ac:spMkLst>
        </pc:spChg>
        <pc:spChg chg="mod">
          <ac:chgData name="Tac, Vahidullah" userId="6661a46c-a28f-4254-a099-092ce0f8050d" providerId="ADAL" clId="{FCA6F999-A12F-0E43-AF31-BEDDFB6FCA4A}" dt="2021-08-26T23:49:18.245" v="150" actId="2711"/>
          <ac:spMkLst>
            <pc:docMk/>
            <pc:sldMk cId="2000130036" sldId="256"/>
            <ac:spMk id="9" creationId="{CB7F29B2-3A81-A443-A229-F280C04AF990}"/>
          </ac:spMkLst>
        </pc:spChg>
        <pc:spChg chg="add del mod">
          <ac:chgData name="Tac, Vahidullah" userId="6661a46c-a28f-4254-a099-092ce0f8050d" providerId="ADAL" clId="{FCA6F999-A12F-0E43-AF31-BEDDFB6FCA4A}" dt="2021-08-01T18:14:20.548" v="27" actId="478"/>
          <ac:spMkLst>
            <pc:docMk/>
            <pc:sldMk cId="2000130036" sldId="256"/>
            <ac:spMk id="12" creationId="{5296DBA3-CB2C-A142-A1A1-B791FA611DFF}"/>
          </ac:spMkLst>
        </pc:spChg>
        <pc:spChg chg="add mod">
          <ac:chgData name="Tac, Vahidullah" userId="6661a46c-a28f-4254-a099-092ce0f8050d" providerId="ADAL" clId="{FCA6F999-A12F-0E43-AF31-BEDDFB6FCA4A}" dt="2021-08-26T23:49:18.245" v="150" actId="2711"/>
          <ac:spMkLst>
            <pc:docMk/>
            <pc:sldMk cId="2000130036" sldId="256"/>
            <ac:spMk id="13" creationId="{CB06293E-705E-D14C-B78F-29DCA10BECA3}"/>
          </ac:spMkLst>
        </pc:spChg>
        <pc:picChg chg="add del mod">
          <ac:chgData name="Tac, Vahidullah" userId="6661a46c-a28f-4254-a099-092ce0f8050d" providerId="ADAL" clId="{FCA6F999-A12F-0E43-AF31-BEDDFB6FCA4A}" dt="2021-08-26T23:22:06.174" v="143" actId="478"/>
          <ac:picMkLst>
            <pc:docMk/>
            <pc:sldMk cId="2000130036" sldId="256"/>
            <ac:picMk id="3" creationId="{00B72114-02A6-F148-9A2F-77E1818AF997}"/>
          </ac:picMkLst>
        </pc:picChg>
        <pc:picChg chg="add del mod">
          <ac:chgData name="Tac, Vahidullah" userId="6661a46c-a28f-4254-a099-092ce0f8050d" providerId="ADAL" clId="{FCA6F999-A12F-0E43-AF31-BEDDFB6FCA4A}" dt="2021-08-26T16:48:32.934" v="97"/>
          <ac:picMkLst>
            <pc:docMk/>
            <pc:sldMk cId="2000130036" sldId="256"/>
            <ac:picMk id="3" creationId="{8FDF32D8-198E-5C4E-AED2-02ED0B9DEB18}"/>
          </ac:picMkLst>
        </pc:picChg>
        <pc:picChg chg="add del mod">
          <ac:chgData name="Tac, Vahidullah" userId="6661a46c-a28f-4254-a099-092ce0f8050d" providerId="ADAL" clId="{FCA6F999-A12F-0E43-AF31-BEDDFB6FCA4A}" dt="2021-08-01T18:12:42.835" v="8"/>
          <ac:picMkLst>
            <pc:docMk/>
            <pc:sldMk cId="2000130036" sldId="256"/>
            <ac:picMk id="3" creationId="{C2915828-7F07-5F49-9D92-A84874A16F70}"/>
          </ac:picMkLst>
        </pc:picChg>
        <pc:picChg chg="del">
          <ac:chgData name="Tac, Vahidullah" userId="6661a46c-a28f-4254-a099-092ce0f8050d" providerId="ADAL" clId="{FCA6F999-A12F-0E43-AF31-BEDDFB6FCA4A}" dt="2021-08-01T03:43:32.857" v="0" actId="478"/>
          <ac:picMkLst>
            <pc:docMk/>
            <pc:sldMk cId="2000130036" sldId="256"/>
            <ac:picMk id="3" creationId="{C747B5F4-8F24-8147-9303-123BF9BF4698}"/>
          </ac:picMkLst>
        </pc:picChg>
        <pc:picChg chg="add del mod modCrop">
          <ac:chgData name="Tac, Vahidullah" userId="6661a46c-a28f-4254-a099-092ce0f8050d" providerId="ADAL" clId="{FCA6F999-A12F-0E43-AF31-BEDDFB6FCA4A}" dt="2021-08-23T12:36:15.478" v="86" actId="478"/>
          <ac:picMkLst>
            <pc:docMk/>
            <pc:sldMk cId="2000130036" sldId="256"/>
            <ac:picMk id="3" creationId="{CE3D6019-38EA-9C42-A9B0-523A50B66838}"/>
          </ac:picMkLst>
        </pc:picChg>
        <pc:picChg chg="add del mod">
          <ac:chgData name="Tac, Vahidullah" userId="6661a46c-a28f-4254-a099-092ce0f8050d" providerId="ADAL" clId="{FCA6F999-A12F-0E43-AF31-BEDDFB6FCA4A}" dt="2021-08-01T03:43:48.796" v="2" actId="478"/>
          <ac:picMkLst>
            <pc:docMk/>
            <pc:sldMk cId="2000130036" sldId="256"/>
            <ac:picMk id="4" creationId="{A0B31BF5-C49D-3946-AECF-DEB1EB60C0C7}"/>
          </ac:picMkLst>
        </pc:picChg>
        <pc:picChg chg="add del mod modCrop">
          <ac:chgData name="Tac, Vahidullah" userId="6661a46c-a28f-4254-a099-092ce0f8050d" providerId="ADAL" clId="{FCA6F999-A12F-0E43-AF31-BEDDFB6FCA4A}" dt="2021-08-26T16:48:34.391" v="98" actId="478"/>
          <ac:picMkLst>
            <pc:docMk/>
            <pc:sldMk cId="2000130036" sldId="256"/>
            <ac:picMk id="4" creationId="{A97E85E3-16EC-7547-A1FF-4B82AF91266E}"/>
          </ac:picMkLst>
        </pc:picChg>
        <pc:picChg chg="add del mod modCrop">
          <ac:chgData name="Tac, Vahidullah" userId="6661a46c-a28f-4254-a099-092ce0f8050d" providerId="ADAL" clId="{FCA6F999-A12F-0E43-AF31-BEDDFB6FCA4A}" dt="2021-08-12T03:17:39.032" v="32" actId="478"/>
          <ac:picMkLst>
            <pc:docMk/>
            <pc:sldMk cId="2000130036" sldId="256"/>
            <ac:picMk id="5" creationId="{6B94CC71-7471-2D42-BEEC-068D4EA6D101}"/>
          </ac:picMkLst>
        </pc:picChg>
        <pc:picChg chg="add mod modCrop">
          <ac:chgData name="Tac, Vahidullah" userId="6661a46c-a28f-4254-a099-092ce0f8050d" providerId="ADAL" clId="{FCA6F999-A12F-0E43-AF31-BEDDFB6FCA4A}" dt="2021-08-26T23:22:31.520" v="149" actId="1076"/>
          <ac:picMkLst>
            <pc:docMk/>
            <pc:sldMk cId="2000130036" sldId="256"/>
            <ac:picMk id="5" creationId="{AD5EB1C4-0F80-9543-AB74-F0FCEE87E115}"/>
          </ac:picMkLst>
        </pc:picChg>
        <pc:picChg chg="add del mod">
          <ac:chgData name="Tac, Vahidullah" userId="6661a46c-a28f-4254-a099-092ce0f8050d" providerId="ADAL" clId="{FCA6F999-A12F-0E43-AF31-BEDDFB6FCA4A}" dt="2021-08-01T18:12:45.599" v="9" actId="478"/>
          <ac:picMkLst>
            <pc:docMk/>
            <pc:sldMk cId="2000130036" sldId="256"/>
            <ac:picMk id="10" creationId="{A3E9C556-54D8-BB43-B1A6-D2C52957D6D6}"/>
          </ac:picMkLst>
        </pc:picChg>
        <pc:picChg chg="add del mod modCrop">
          <ac:chgData name="Tac, Vahidullah" userId="6661a46c-a28f-4254-a099-092ce0f8050d" providerId="ADAL" clId="{FCA6F999-A12F-0E43-AF31-BEDDFB6FCA4A}" dt="2021-08-12T03:17:40.452" v="33" actId="478"/>
          <ac:picMkLst>
            <pc:docMk/>
            <pc:sldMk cId="2000130036" sldId="256"/>
            <ac:picMk id="11" creationId="{AF3256A4-49EB-AA4A-A25B-351021DE96BC}"/>
          </ac:picMkLst>
        </pc:picChg>
        <pc:picChg chg="add del mod modCrop">
          <ac:chgData name="Tac, Vahidullah" userId="6661a46c-a28f-4254-a099-092ce0f8050d" providerId="ADAL" clId="{FCA6F999-A12F-0E43-AF31-BEDDFB6FCA4A}" dt="2021-08-26T16:48:36.055" v="99" actId="478"/>
          <ac:picMkLst>
            <pc:docMk/>
            <pc:sldMk cId="2000130036" sldId="256"/>
            <ac:picMk id="11" creationId="{EDCA3B66-0163-FC43-9E51-A4673508F968}"/>
          </ac:picMkLst>
        </pc:picChg>
        <pc:picChg chg="add del mod">
          <ac:chgData name="Tac, Vahidullah" userId="6661a46c-a28f-4254-a099-092ce0f8050d" providerId="ADAL" clId="{FCA6F999-A12F-0E43-AF31-BEDDFB6FCA4A}" dt="2021-08-12T03:18:35.153" v="78" actId="478"/>
          <ac:picMkLst>
            <pc:docMk/>
            <pc:sldMk cId="2000130036" sldId="256"/>
            <ac:picMk id="12" creationId="{A09E7708-0CF0-E94F-A800-986D0A7DC546}"/>
          </ac:picMkLst>
        </pc:picChg>
        <pc:picChg chg="add mod modCrop">
          <ac:chgData name="Tac, Vahidullah" userId="6661a46c-a28f-4254-a099-092ce0f8050d" providerId="ADAL" clId="{FCA6F999-A12F-0E43-AF31-BEDDFB6FCA4A}" dt="2021-08-26T16:49:10.397" v="118" actId="732"/>
          <ac:picMkLst>
            <pc:docMk/>
            <pc:sldMk cId="2000130036" sldId="256"/>
            <ac:picMk id="12" creationId="{EDCE49FF-57FA-E642-9BB3-6D59347A1ABB}"/>
          </ac:picMkLst>
        </pc:picChg>
        <pc:picChg chg="add del mod modCrop">
          <ac:chgData name="Tac, Vahidullah" userId="6661a46c-a28f-4254-a099-092ce0f8050d" providerId="ADAL" clId="{FCA6F999-A12F-0E43-AF31-BEDDFB6FCA4A}" dt="2021-08-23T12:37:02.476" v="93" actId="478"/>
          <ac:picMkLst>
            <pc:docMk/>
            <pc:sldMk cId="2000130036" sldId="256"/>
            <ac:picMk id="14" creationId="{6F7FB6D5-0701-524F-BC6D-6658778ED735}"/>
          </ac:picMkLst>
        </pc:picChg>
        <pc:picChg chg="add del mod modCrop">
          <ac:chgData name="Tac, Vahidullah" userId="6661a46c-a28f-4254-a099-092ce0f8050d" providerId="ADAL" clId="{FCA6F999-A12F-0E43-AF31-BEDDFB6FCA4A}" dt="2021-08-26T23:21:58.342" v="141" actId="478"/>
          <ac:picMkLst>
            <pc:docMk/>
            <pc:sldMk cId="2000130036" sldId="256"/>
            <ac:picMk id="14" creationId="{FFCB12E0-B43B-9545-9810-6A73241933FC}"/>
          </ac:picMkLst>
        </pc:picChg>
      </pc:sldChg>
    </pc:docChg>
  </pc:docChgLst>
  <pc:docChgLst>
    <pc:chgData name="Tac, Vahidullah" userId="6661a46c-a28f-4254-a099-092ce0f8050d" providerId="ADAL" clId="{B6EAE5E0-15B6-8D4B-A08C-C34599D31A88}"/>
    <pc:docChg chg="custSel modSld">
      <pc:chgData name="Tac, Vahidullah" userId="6661a46c-a28f-4254-a099-092ce0f8050d" providerId="ADAL" clId="{B6EAE5E0-15B6-8D4B-A08C-C34599D31A88}" dt="2021-07-13T02:50:17.911" v="33" actId="1036"/>
      <pc:docMkLst>
        <pc:docMk/>
      </pc:docMkLst>
      <pc:sldChg chg="addSp delSp modSp mod">
        <pc:chgData name="Tac, Vahidullah" userId="6661a46c-a28f-4254-a099-092ce0f8050d" providerId="ADAL" clId="{B6EAE5E0-15B6-8D4B-A08C-C34599D31A88}" dt="2021-07-13T02:50:17.911" v="33" actId="1036"/>
        <pc:sldMkLst>
          <pc:docMk/>
          <pc:sldMk cId="2000130036" sldId="256"/>
        </pc:sldMkLst>
        <pc:spChg chg="mod">
          <ac:chgData name="Tac, Vahidullah" userId="6661a46c-a28f-4254-a099-092ce0f8050d" providerId="ADAL" clId="{B6EAE5E0-15B6-8D4B-A08C-C34599D31A88}" dt="2021-07-13T02:50:17.911" v="33" actId="1036"/>
          <ac:spMkLst>
            <pc:docMk/>
            <pc:sldMk cId="2000130036" sldId="256"/>
            <ac:spMk id="6" creationId="{4E668291-568F-C641-9E75-5A20058DE85A}"/>
          </ac:spMkLst>
        </pc:spChg>
        <pc:spChg chg="mod">
          <ac:chgData name="Tac, Vahidullah" userId="6661a46c-a28f-4254-a099-092ce0f8050d" providerId="ADAL" clId="{B6EAE5E0-15B6-8D4B-A08C-C34599D31A88}" dt="2021-07-13T02:50:17.911" v="33" actId="1036"/>
          <ac:spMkLst>
            <pc:docMk/>
            <pc:sldMk cId="2000130036" sldId="256"/>
            <ac:spMk id="7" creationId="{701F89D0-F939-2141-9659-DED1688EC571}"/>
          </ac:spMkLst>
        </pc:spChg>
        <pc:spChg chg="mod">
          <ac:chgData name="Tac, Vahidullah" userId="6661a46c-a28f-4254-a099-092ce0f8050d" providerId="ADAL" clId="{B6EAE5E0-15B6-8D4B-A08C-C34599D31A88}" dt="2021-07-03T00:41:28.214" v="0" actId="404"/>
          <ac:spMkLst>
            <pc:docMk/>
            <pc:sldMk cId="2000130036" sldId="256"/>
            <ac:spMk id="8" creationId="{15F8EF2B-665F-D648-A863-68EBB5C34531}"/>
          </ac:spMkLst>
        </pc:spChg>
        <pc:spChg chg="mod">
          <ac:chgData name="Tac, Vahidullah" userId="6661a46c-a28f-4254-a099-092ce0f8050d" providerId="ADAL" clId="{B6EAE5E0-15B6-8D4B-A08C-C34599D31A88}" dt="2021-07-03T00:41:28.214" v="0" actId="404"/>
          <ac:spMkLst>
            <pc:docMk/>
            <pc:sldMk cId="2000130036" sldId="256"/>
            <ac:spMk id="9" creationId="{CB7F29B2-3A81-A443-A229-F280C04AF990}"/>
          </ac:spMkLst>
        </pc:spChg>
        <pc:picChg chg="add mod modCrop">
          <ac:chgData name="Tac, Vahidullah" userId="6661a46c-a28f-4254-a099-092ce0f8050d" providerId="ADAL" clId="{B6EAE5E0-15B6-8D4B-A08C-C34599D31A88}" dt="2021-07-13T02:50:08.872" v="22" actId="1038"/>
          <ac:picMkLst>
            <pc:docMk/>
            <pc:sldMk cId="2000130036" sldId="256"/>
            <ac:picMk id="3" creationId="{C747B5F4-8F24-8147-9303-123BF9BF4698}"/>
          </ac:picMkLst>
        </pc:picChg>
        <pc:picChg chg="del">
          <ac:chgData name="Tac, Vahidullah" userId="6661a46c-a28f-4254-a099-092ce0f8050d" providerId="ADAL" clId="{B6EAE5E0-15B6-8D4B-A08C-C34599D31A88}" dt="2021-07-13T02:49:01.962" v="1" actId="478"/>
          <ac:picMkLst>
            <pc:docMk/>
            <pc:sldMk cId="2000130036" sldId="256"/>
            <ac:picMk id="5" creationId="{DE610E24-9AE3-D549-8DA1-4377B976B8B8}"/>
          </ac:picMkLst>
        </pc:picChg>
      </pc:sldChg>
    </pc:docChg>
  </pc:docChgLst>
  <pc:docChgLst>
    <pc:chgData name="Tac, Vahidullah" userId="6661a46c-a28f-4254-a099-092ce0f8050d" providerId="ADAL" clId="{6E6A1F0B-CBF9-C740-A4C4-8DA33AC7A06E}"/>
    <pc:docChg chg="custSel modSld">
      <pc:chgData name="Tac, Vahidullah" userId="6661a46c-a28f-4254-a099-092ce0f8050d" providerId="ADAL" clId="{6E6A1F0B-CBF9-C740-A4C4-8DA33AC7A06E}" dt="2021-10-01T03:53:52.214" v="9" actId="167"/>
      <pc:docMkLst>
        <pc:docMk/>
      </pc:docMkLst>
      <pc:sldChg chg="addSp delSp modSp mod">
        <pc:chgData name="Tac, Vahidullah" userId="6661a46c-a28f-4254-a099-092ce0f8050d" providerId="ADAL" clId="{6E6A1F0B-CBF9-C740-A4C4-8DA33AC7A06E}" dt="2021-10-01T03:53:52.214" v="9" actId="167"/>
        <pc:sldMkLst>
          <pc:docMk/>
          <pc:sldMk cId="2000130036" sldId="256"/>
        </pc:sldMkLst>
        <pc:picChg chg="add mod modCrop">
          <ac:chgData name="Tac, Vahidullah" userId="6661a46c-a28f-4254-a099-092ce0f8050d" providerId="ADAL" clId="{6E6A1F0B-CBF9-C740-A4C4-8DA33AC7A06E}" dt="2021-10-01T03:51:38.707" v="3" actId="732"/>
          <ac:picMkLst>
            <pc:docMk/>
            <pc:sldMk cId="2000130036" sldId="256"/>
            <ac:picMk id="3" creationId="{C1E636DE-B2B7-E642-A854-218232D3CB82}"/>
          </ac:picMkLst>
        </pc:picChg>
        <pc:picChg chg="del">
          <ac:chgData name="Tac, Vahidullah" userId="6661a46c-a28f-4254-a099-092ce0f8050d" providerId="ADAL" clId="{6E6A1F0B-CBF9-C740-A4C4-8DA33AC7A06E}" dt="2021-10-01T03:53:46.114" v="7" actId="478"/>
          <ac:picMkLst>
            <pc:docMk/>
            <pc:sldMk cId="2000130036" sldId="256"/>
            <ac:picMk id="5" creationId="{AD5EB1C4-0F80-9543-AB74-F0FCEE87E115}"/>
          </ac:picMkLst>
        </pc:picChg>
        <pc:picChg chg="add mod modCrop">
          <ac:chgData name="Tac, Vahidullah" userId="6661a46c-a28f-4254-a099-092ce0f8050d" providerId="ADAL" clId="{6E6A1F0B-CBF9-C740-A4C4-8DA33AC7A06E}" dt="2021-10-01T03:53:52.214" v="9" actId="167"/>
          <ac:picMkLst>
            <pc:docMk/>
            <pc:sldMk cId="2000130036" sldId="256"/>
            <ac:picMk id="10" creationId="{6F0FAF19-397D-FD4B-8BF3-9F14D644333C}"/>
          </ac:picMkLst>
        </pc:picChg>
        <pc:picChg chg="del">
          <ac:chgData name="Tac, Vahidullah" userId="6661a46c-a28f-4254-a099-092ce0f8050d" providerId="ADAL" clId="{6E6A1F0B-CBF9-C740-A4C4-8DA33AC7A06E}" dt="2021-10-01T03:51:19.728" v="0" actId="478"/>
          <ac:picMkLst>
            <pc:docMk/>
            <pc:sldMk cId="2000130036" sldId="256"/>
            <ac:picMk id="12" creationId="{EDCE49FF-57FA-E642-9BB3-6D59347A1A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341F-A54D-924E-A1F5-A5B120687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89327-ACC1-1E48-A5DD-43A9A2D2D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AAFB8-33C7-C54D-BC5D-1BD9BA1D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2EB0-12B9-5345-B555-840B3540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8275-DD96-D542-A8BC-FABEBC77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5950-B28A-F34F-9221-0BE55078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D2DB5-6FF9-AB41-8F6A-76555A4A6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E4F7-DD26-8D43-B1BC-E85B9DCF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CB30-A3BB-B64F-A417-79FCC074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3B710-9E3B-224C-B4C0-2140EC9D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7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8B55E-7466-3145-B64F-11BD43752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F58B0-4943-C241-93F1-036962FF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3BDE-7632-DF4C-B8EA-8F2D9A09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211B9-31FB-B54D-803A-FFF2754A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DBCF9-C701-E14F-8B88-7E7DAEA1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39F6-40EC-2B42-9492-391421A9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5B51-A091-1F47-B8E0-14126FD1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D462-B093-1E49-9314-32358213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CDA7-8E16-0245-9839-D416A503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FD6B8-8CBE-034A-B1CB-BBDA97CE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919B-5A1E-7D4D-839E-A9DD142F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14E35-0185-0446-88F9-1390E866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4C9C-1742-D84F-8BC8-6C94C468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5397-EE37-B447-BAF3-3AA76A38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DD28-BC6C-8142-BF73-2CAEFC20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5458-68D1-F94C-9BF7-8D946B0E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9321-65B6-6740-BE66-23C01BEBB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A788A-2A2B-894C-ABF9-3B0A2D72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F7C61-FB89-0148-B7D0-D3CBA9D7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6C266-AAEF-BA44-B11B-21745030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7E3F8-2E09-2D46-B36C-D48E3F59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F9E5-F319-BC44-8BE6-8F750E86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1A3D6-6147-AF4B-9129-9A395AE5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3EB82-15CC-B44F-A23F-78690D41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3BEB-BD80-0C40-90A0-E38A19FA0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4FD83-AAE7-CA41-A62C-0E042A331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A790B-E685-0641-B7C7-C5723954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DAAE6-C3E1-BA45-9091-2EBBACD2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9A62B-6D95-2741-B34D-5191087A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A7A1-408C-5A41-90C6-94AAECBA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24634-DC07-7342-BDB6-9B60E7CD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1DDD9-C262-A14F-8FC1-59348293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9F86A-913B-5842-9BF0-B6B02BA4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7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10975-56C3-854C-B37D-3FB353D6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1E3A6-816E-BF41-9AEF-1635580E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C64ED-F11C-1D4F-8E0D-8DE25D00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EA1C-0F70-E349-BFA4-A920937A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D48B-153A-334C-A52D-3EA52428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0D611-875F-6040-8745-82E1A8307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98B5E-2720-864E-9567-311BFF72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1CD70-908E-FE40-AEDB-A56088D4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ADBF8-AA94-CB4B-A7E6-56A01A31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8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E5C1-BBB1-3243-8D93-AEB4B35D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CA3B5-02B9-BF44-A25D-9991D3921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5EBDF-2A73-4D4C-B9B8-D640FDE9C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6D2-484A-DC40-B8C2-12FC8906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E0C58-7258-6146-8C8C-D594D10E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023B2-22ED-A24A-BDF2-455A1F4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7C201-7315-4545-A59F-A031526C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BE6F-629B-3947-B2DF-EC94201F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275E-D620-4349-B09A-522969662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7F9C-BC2C-D248-B351-BC16ECCB2C1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4646-0149-4044-876B-285366FF7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01DC-EDE0-A54D-BA0E-D4D80A578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F7F65-109C-0347-8A29-9038EC59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F0FAF19-397D-FD4B-8BF3-9F14D6443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58" b="50000"/>
          <a:stretch/>
        </p:blipFill>
        <p:spPr>
          <a:xfrm>
            <a:off x="8376745" y="1598377"/>
            <a:ext cx="2984523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636DE-B2B7-E642-A854-218232D3C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68"/>
          <a:stretch/>
        </p:blipFill>
        <p:spPr>
          <a:xfrm>
            <a:off x="830732" y="0"/>
            <a:ext cx="740636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68291-568F-C641-9E75-5A20058DE85A}"/>
              </a:ext>
            </a:extLst>
          </p:cNvPr>
          <p:cNvSpPr txBox="1"/>
          <p:nvPr/>
        </p:nvSpPr>
        <p:spPr>
          <a:xfrm>
            <a:off x="821362" y="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89D0-F939-2141-9659-DED1688EC571}"/>
              </a:ext>
            </a:extLst>
          </p:cNvPr>
          <p:cNvSpPr txBox="1"/>
          <p:nvPr/>
        </p:nvSpPr>
        <p:spPr>
          <a:xfrm>
            <a:off x="4453218" y="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8EF2B-665F-D648-A863-68EBB5C34531}"/>
              </a:ext>
            </a:extLst>
          </p:cNvPr>
          <p:cNvSpPr txBox="1"/>
          <p:nvPr/>
        </p:nvSpPr>
        <p:spPr>
          <a:xfrm>
            <a:off x="816553" y="319957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F29B2-3A81-A443-A229-F280C04AF990}"/>
              </a:ext>
            </a:extLst>
          </p:cNvPr>
          <p:cNvSpPr txBox="1"/>
          <p:nvPr/>
        </p:nvSpPr>
        <p:spPr>
          <a:xfrm>
            <a:off x="4453218" y="319957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6293E-705E-D14C-B78F-29DCA10BECA3}"/>
              </a:ext>
            </a:extLst>
          </p:cNvPr>
          <p:cNvSpPr txBox="1"/>
          <p:nvPr/>
        </p:nvSpPr>
        <p:spPr>
          <a:xfrm>
            <a:off x="8237095" y="144448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3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Tac, Vahidullah</dc:creator>
  <cp:lastModifiedBy>Tac, Vahidullah</cp:lastModifiedBy>
  <cp:revision>1</cp:revision>
  <dcterms:created xsi:type="dcterms:W3CDTF">2021-07-03T00:35:39Z</dcterms:created>
  <dcterms:modified xsi:type="dcterms:W3CDTF">2021-10-01T03:53:55Z</dcterms:modified>
</cp:coreProperties>
</file>