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/>
    <p:restoredTop sz="92776"/>
  </p:normalViewPr>
  <p:slideViewPr>
    <p:cSldViewPr snapToGrid="0" snapToObjects="1">
      <p:cViewPr varScale="1">
        <p:scale>
          <a:sx n="143" d="100"/>
          <a:sy n="14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489B7BD7-1903-4A4F-A3BE-228E66510040}"/>
    <pc:docChg chg="undo redo custSel modSld">
      <pc:chgData name="Tac, Vahidullah" userId="6661a46c-a28f-4254-a099-092ce0f8050d" providerId="ADAL" clId="{489B7BD7-1903-4A4F-A3BE-228E66510040}" dt="2021-09-29T02:25:08.368" v="252" actId="1038"/>
      <pc:docMkLst>
        <pc:docMk/>
      </pc:docMkLst>
      <pc:sldChg chg="addSp delSp modSp mod">
        <pc:chgData name="Tac, Vahidullah" userId="6661a46c-a28f-4254-a099-092ce0f8050d" providerId="ADAL" clId="{489B7BD7-1903-4A4F-A3BE-228E66510040}" dt="2021-09-29T02:25:08.368" v="252" actId="1038"/>
        <pc:sldMkLst>
          <pc:docMk/>
          <pc:sldMk cId="1667178607" sldId="257"/>
        </pc:sldMkLst>
        <pc:spChg chg="mod">
          <ac:chgData name="Tac, Vahidullah" userId="6661a46c-a28f-4254-a099-092ce0f8050d" providerId="ADAL" clId="{489B7BD7-1903-4A4F-A3BE-228E66510040}" dt="2021-09-29T02:07:11.505" v="17" actId="1037"/>
          <ac:spMkLst>
            <pc:docMk/>
            <pc:sldMk cId="1667178607" sldId="257"/>
            <ac:spMk id="2" creationId="{C67AF41C-08FC-0748-A088-D97046DAF0F0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4" creationId="{98E9F74C-7344-6744-9C45-AA6518309AE1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5" creationId="{36087865-6F98-BD4E-8EC6-0A0071C064F4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6" creationId="{AA0231FA-ACD0-154C-8976-12AA0F54336F}"/>
          </ac:spMkLst>
        </pc:spChg>
        <pc:spChg chg="mod">
          <ac:chgData name="Tac, Vahidullah" userId="6661a46c-a28f-4254-a099-092ce0f8050d" providerId="ADAL" clId="{489B7BD7-1903-4A4F-A3BE-228E66510040}" dt="2021-09-29T02:07:05.932" v="6" actId="403"/>
          <ac:spMkLst>
            <pc:docMk/>
            <pc:sldMk cId="1667178607" sldId="257"/>
            <ac:spMk id="41" creationId="{AFE28C87-04E5-5945-BBE4-284F8603FD77}"/>
          </ac:spMkLst>
        </pc:spChg>
        <pc:spChg chg="mod">
          <ac:chgData name="Tac, Vahidullah" userId="6661a46c-a28f-4254-a099-092ce0f8050d" providerId="ADAL" clId="{489B7BD7-1903-4A4F-A3BE-228E66510040}" dt="2021-09-29T02:07:05.932" v="6" actId="403"/>
          <ac:spMkLst>
            <pc:docMk/>
            <pc:sldMk cId="1667178607" sldId="257"/>
            <ac:spMk id="48" creationId="{0458A679-7AC1-5148-9C3F-15D9CC1A7DBA}"/>
          </ac:spMkLst>
        </pc:spChg>
        <pc:spChg chg="mod">
          <ac:chgData name="Tac, Vahidullah" userId="6661a46c-a28f-4254-a099-092ce0f8050d" providerId="ADAL" clId="{489B7BD7-1903-4A4F-A3BE-228E66510040}" dt="2021-09-29T02:07:05.932" v="6" actId="403"/>
          <ac:spMkLst>
            <pc:docMk/>
            <pc:sldMk cId="1667178607" sldId="257"/>
            <ac:spMk id="55" creationId="{16F1F07B-A9F1-DB42-8E11-C330188F44BA}"/>
          </ac:spMkLst>
        </pc:spChg>
        <pc:spChg chg="mod">
          <ac:chgData name="Tac, Vahidullah" userId="6661a46c-a28f-4254-a099-092ce0f8050d" providerId="ADAL" clId="{489B7BD7-1903-4A4F-A3BE-228E66510040}" dt="2021-09-29T02:07:05.932" v="6" actId="403"/>
          <ac:spMkLst>
            <pc:docMk/>
            <pc:sldMk cId="1667178607" sldId="257"/>
            <ac:spMk id="62" creationId="{7E58C424-F201-3F41-A876-5DD7F0153ED6}"/>
          </ac:spMkLst>
        </pc:spChg>
        <pc:spChg chg="mod">
          <ac:chgData name="Tac, Vahidullah" userId="6661a46c-a28f-4254-a099-092ce0f8050d" providerId="ADAL" clId="{489B7BD7-1903-4A4F-A3BE-228E66510040}" dt="2021-09-29T02:07:05.932" v="6" actId="403"/>
          <ac:spMkLst>
            <pc:docMk/>
            <pc:sldMk cId="1667178607" sldId="257"/>
            <ac:spMk id="69" creationId="{FA1A449D-BE7F-854C-8C8A-C6CE7DAFD6F3}"/>
          </ac:spMkLst>
        </pc:spChg>
        <pc:spChg chg="mod">
          <ac:chgData name="Tac, Vahidullah" userId="6661a46c-a28f-4254-a099-092ce0f8050d" providerId="ADAL" clId="{489B7BD7-1903-4A4F-A3BE-228E66510040}" dt="2021-09-29T02:25:01.806" v="244" actId="1038"/>
          <ac:spMkLst>
            <pc:docMk/>
            <pc:sldMk cId="1667178607" sldId="257"/>
            <ac:spMk id="75" creationId="{75BC049F-EE52-F147-811C-251D49BA2A57}"/>
          </ac:spMkLst>
        </pc:spChg>
        <pc:spChg chg="mod">
          <ac:chgData name="Tac, Vahidullah" userId="6661a46c-a28f-4254-a099-092ce0f8050d" providerId="ADAL" clId="{489B7BD7-1903-4A4F-A3BE-228E66510040}" dt="2021-09-29T02:25:08.368" v="252" actId="1038"/>
          <ac:spMkLst>
            <pc:docMk/>
            <pc:sldMk cId="1667178607" sldId="257"/>
            <ac:spMk id="76" creationId="{D868ACB6-C222-3D46-96A3-441F3869E919}"/>
          </ac:spMkLst>
        </pc:spChg>
        <pc:spChg chg="mod">
          <ac:chgData name="Tac, Vahidullah" userId="6661a46c-a28f-4254-a099-092ce0f8050d" providerId="ADAL" clId="{489B7BD7-1903-4A4F-A3BE-228E66510040}" dt="2021-09-29T02:09:35.800" v="110" actId="1035"/>
          <ac:spMkLst>
            <pc:docMk/>
            <pc:sldMk cId="1667178607" sldId="257"/>
            <ac:spMk id="77" creationId="{FDC209A3-F869-8E44-A93A-D20EB57D85D9}"/>
          </ac:spMkLst>
        </pc:spChg>
        <pc:spChg chg="mod">
          <ac:chgData name="Tac, Vahidullah" userId="6661a46c-a28f-4254-a099-092ce0f8050d" providerId="ADAL" clId="{489B7BD7-1903-4A4F-A3BE-228E66510040}" dt="2021-09-29T02:10:24.285" v="214" actId="1037"/>
          <ac:spMkLst>
            <pc:docMk/>
            <pc:sldMk cId="1667178607" sldId="257"/>
            <ac:spMk id="78" creationId="{598250F4-B259-DD44-B2D3-50028B54036B}"/>
          </ac:spMkLst>
        </pc:spChg>
        <pc:spChg chg="mod">
          <ac:chgData name="Tac, Vahidullah" userId="6661a46c-a28f-4254-a099-092ce0f8050d" providerId="ADAL" clId="{489B7BD7-1903-4A4F-A3BE-228E66510040}" dt="2021-09-29T02:10:32.339" v="230" actId="1038"/>
          <ac:spMkLst>
            <pc:docMk/>
            <pc:sldMk cId="1667178607" sldId="257"/>
            <ac:spMk id="79" creationId="{51210EB8-6612-704C-BED1-8050DAAAE647}"/>
          </ac:spMkLst>
        </pc:spChg>
        <pc:spChg chg="mod">
          <ac:chgData name="Tac, Vahidullah" userId="6661a46c-a28f-4254-a099-092ce0f8050d" providerId="ADAL" clId="{489B7BD7-1903-4A4F-A3BE-228E66510040}" dt="2021-09-29T02:07:18.555" v="25" actId="1037"/>
          <ac:spMkLst>
            <pc:docMk/>
            <pc:sldMk cId="1667178607" sldId="257"/>
            <ac:spMk id="80" creationId="{F65789CB-4A43-C24C-A3F0-359255E42C92}"/>
          </ac:spMkLst>
        </pc:spChg>
        <pc:spChg chg="mod">
          <ac:chgData name="Tac, Vahidullah" userId="6661a46c-a28f-4254-a099-092ce0f8050d" providerId="ADAL" clId="{489B7BD7-1903-4A4F-A3BE-228E66510040}" dt="2021-09-29T02:07:58.405" v="39" actId="1076"/>
          <ac:spMkLst>
            <pc:docMk/>
            <pc:sldMk cId="1667178607" sldId="257"/>
            <ac:spMk id="81" creationId="{09246465-5521-5C47-9FD6-BAAA90163E3B}"/>
          </ac:spMkLst>
        </pc:spChg>
        <pc:spChg chg="mod">
          <ac:chgData name="Tac, Vahidullah" userId="6661a46c-a28f-4254-a099-092ce0f8050d" providerId="ADAL" clId="{489B7BD7-1903-4A4F-A3BE-228E66510040}" dt="2021-09-29T02:08:20.826" v="47" actId="1037"/>
          <ac:spMkLst>
            <pc:docMk/>
            <pc:sldMk cId="1667178607" sldId="257"/>
            <ac:spMk id="82" creationId="{454E9D19-0ECD-D24A-8C5F-125569CC2C5E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83" creationId="{5E2C9D09-A7D7-FE4A-8E14-3806FEF2E788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84" creationId="{E141C487-898A-C746-AC0F-400B6CEDC53A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85" creationId="{E043A92C-879E-D048-A0FC-6A4848ED45C0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86" creationId="{EFC90B1B-9D77-4047-A9AA-79D8177153C8}"/>
          </ac:spMkLst>
        </pc:spChg>
        <pc:spChg chg="mod">
          <ac:chgData name="Tac, Vahidullah" userId="6661a46c-a28f-4254-a099-092ce0f8050d" providerId="ADAL" clId="{489B7BD7-1903-4A4F-A3BE-228E66510040}" dt="2021-09-29T02:08:28.133" v="62" actId="1037"/>
          <ac:spMkLst>
            <pc:docMk/>
            <pc:sldMk cId="1667178607" sldId="257"/>
            <ac:spMk id="87" creationId="{7FBDFF84-4605-8A4E-B846-3B26638CA1A9}"/>
          </ac:spMkLst>
        </pc:spChg>
        <pc:spChg chg="mod">
          <ac:chgData name="Tac, Vahidullah" userId="6661a46c-a28f-4254-a099-092ce0f8050d" providerId="ADAL" clId="{489B7BD7-1903-4A4F-A3BE-228E66510040}" dt="2021-09-29T02:07:47.264" v="36" actId="1076"/>
          <ac:spMkLst>
            <pc:docMk/>
            <pc:sldMk cId="1667178607" sldId="257"/>
            <ac:spMk id="90" creationId="{9E91DC29-09A8-3C44-97CA-E6CFBFCE0B4A}"/>
          </ac:spMkLst>
        </pc:spChg>
        <pc:grpChg chg="mod">
          <ac:chgData name="Tac, Vahidullah" userId="6661a46c-a28f-4254-a099-092ce0f8050d" providerId="ADAL" clId="{489B7BD7-1903-4A4F-A3BE-228E66510040}" dt="2021-09-29T02:08:28.133" v="62" actId="1037"/>
          <ac:grpSpMkLst>
            <pc:docMk/>
            <pc:sldMk cId="1667178607" sldId="257"/>
            <ac:grpSpMk id="21" creationId="{36A3FA29-38E0-1942-8701-0B6490018E64}"/>
          </ac:grpSpMkLst>
        </pc:grpChg>
        <pc:grpChg chg="mod">
          <ac:chgData name="Tac, Vahidullah" userId="6661a46c-a28f-4254-a099-092ce0f8050d" providerId="ADAL" clId="{489B7BD7-1903-4A4F-A3BE-228E66510040}" dt="2021-09-29T02:25:01.806" v="244" actId="1038"/>
          <ac:grpSpMkLst>
            <pc:docMk/>
            <pc:sldMk cId="1667178607" sldId="257"/>
            <ac:grpSpMk id="40" creationId="{BF6F7E33-C822-B14B-AE3C-0ACDBB678ACC}"/>
          </ac:grpSpMkLst>
        </pc:grpChg>
        <pc:grpChg chg="mod">
          <ac:chgData name="Tac, Vahidullah" userId="6661a46c-a28f-4254-a099-092ce0f8050d" providerId="ADAL" clId="{489B7BD7-1903-4A4F-A3BE-228E66510040}" dt="2021-09-29T02:25:08.368" v="252" actId="1038"/>
          <ac:grpSpMkLst>
            <pc:docMk/>
            <pc:sldMk cId="1667178607" sldId="257"/>
            <ac:grpSpMk id="47" creationId="{A4DF35F3-09B4-374B-B358-C024BF509CFD}"/>
          </ac:grpSpMkLst>
        </pc:grpChg>
        <pc:grpChg chg="mod">
          <ac:chgData name="Tac, Vahidullah" userId="6661a46c-a28f-4254-a099-092ce0f8050d" providerId="ADAL" clId="{489B7BD7-1903-4A4F-A3BE-228E66510040}" dt="2021-09-29T02:09:35.800" v="110" actId="1035"/>
          <ac:grpSpMkLst>
            <pc:docMk/>
            <pc:sldMk cId="1667178607" sldId="257"/>
            <ac:grpSpMk id="54" creationId="{58DC1D8B-8213-E945-BD6D-E2A324B18A9A}"/>
          </ac:grpSpMkLst>
        </pc:grpChg>
        <pc:grpChg chg="mod">
          <ac:chgData name="Tac, Vahidullah" userId="6661a46c-a28f-4254-a099-092ce0f8050d" providerId="ADAL" clId="{489B7BD7-1903-4A4F-A3BE-228E66510040}" dt="2021-09-29T02:10:24.285" v="214" actId="1037"/>
          <ac:grpSpMkLst>
            <pc:docMk/>
            <pc:sldMk cId="1667178607" sldId="257"/>
            <ac:grpSpMk id="61" creationId="{348CA8A9-961D-CA4A-9629-CC14A7C56F50}"/>
          </ac:grpSpMkLst>
        </pc:grpChg>
        <pc:grpChg chg="mod">
          <ac:chgData name="Tac, Vahidullah" userId="6661a46c-a28f-4254-a099-092ce0f8050d" providerId="ADAL" clId="{489B7BD7-1903-4A4F-A3BE-228E66510040}" dt="2021-09-29T02:10:32.339" v="230" actId="1038"/>
          <ac:grpSpMkLst>
            <pc:docMk/>
            <pc:sldMk cId="1667178607" sldId="257"/>
            <ac:grpSpMk id="68" creationId="{0D0ED0FB-145A-2B4B-9CBB-5E0C808AAE99}"/>
          </ac:grpSpMkLst>
        </pc:grpChg>
        <pc:picChg chg="add mod">
          <ac:chgData name="Tac, Vahidullah" userId="6661a46c-a28f-4254-a099-092ce0f8050d" providerId="ADAL" clId="{489B7BD7-1903-4A4F-A3BE-228E66510040}" dt="2021-09-29T02:24:46.604" v="233" actId="167"/>
          <ac:picMkLst>
            <pc:docMk/>
            <pc:sldMk cId="1667178607" sldId="257"/>
            <ac:picMk id="8" creationId="{69A16447-1600-E44A-8CB8-FDFFC0A7788C}"/>
          </ac:picMkLst>
        </pc:picChg>
        <pc:picChg chg="del">
          <ac:chgData name="Tac, Vahidullah" userId="6661a46c-a28f-4254-a099-092ce0f8050d" providerId="ADAL" clId="{489B7BD7-1903-4A4F-A3BE-228E66510040}" dt="2021-09-29T02:06:31.356" v="0" actId="478"/>
          <ac:picMkLst>
            <pc:docMk/>
            <pc:sldMk cId="1667178607" sldId="257"/>
            <ac:picMk id="8" creationId="{9F63A4FE-C44B-1046-B38E-54CF11397D37}"/>
          </ac:picMkLst>
        </pc:picChg>
        <pc:picChg chg="add del mod">
          <ac:chgData name="Tac, Vahidullah" userId="6661a46c-a28f-4254-a099-092ce0f8050d" providerId="ADAL" clId="{489B7BD7-1903-4A4F-A3BE-228E66510040}" dt="2021-09-29T02:09:01.833" v="63" actId="478"/>
          <ac:picMkLst>
            <pc:docMk/>
            <pc:sldMk cId="1667178607" sldId="257"/>
            <ac:picMk id="11" creationId="{5C16437F-17D9-A14F-9386-05E951CF9119}"/>
          </ac:picMkLst>
        </pc:picChg>
        <pc:picChg chg="add del mod">
          <ac:chgData name="Tac, Vahidullah" userId="6661a46c-a28f-4254-a099-092ce0f8050d" providerId="ADAL" clId="{489B7BD7-1903-4A4F-A3BE-228E66510040}" dt="2021-09-29T02:24:33.878" v="231" actId="478"/>
          <ac:picMkLst>
            <pc:docMk/>
            <pc:sldMk cId="1667178607" sldId="257"/>
            <ac:picMk id="13" creationId="{D1BAAA64-F091-334F-AC7F-532C8A553A98}"/>
          </ac:picMkLst>
        </pc:picChg>
        <pc:picChg chg="mod">
          <ac:chgData name="Tac, Vahidullah" userId="6661a46c-a28f-4254-a099-092ce0f8050d" providerId="ADAL" clId="{489B7BD7-1903-4A4F-A3BE-228E66510040}" dt="2021-09-29T02:08:20.826" v="47" actId="1037"/>
          <ac:picMkLst>
            <pc:docMk/>
            <pc:sldMk cId="1667178607" sldId="257"/>
            <ac:picMk id="88" creationId="{E921D021-D136-7040-9427-9F10EF04AE42}"/>
          </ac:picMkLst>
        </pc:picChg>
        <pc:picChg chg="mod">
          <ac:chgData name="Tac, Vahidullah" userId="6661a46c-a28f-4254-a099-092ce0f8050d" providerId="ADAL" clId="{489B7BD7-1903-4A4F-A3BE-228E66510040}" dt="2021-09-29T02:08:28.133" v="62" actId="1037"/>
          <ac:picMkLst>
            <pc:docMk/>
            <pc:sldMk cId="1667178607" sldId="257"/>
            <ac:picMk id="89" creationId="{82D5EB9E-4E70-FF47-9E12-A743C9002A73}"/>
          </ac:picMkLst>
        </pc:picChg>
      </pc:sldChg>
    </pc:docChg>
  </pc:docChgLst>
  <pc:docChgLst>
    <pc:chgData name="Tac, Vahidullah" userId="6661a46c-a28f-4254-a099-092ce0f8050d" providerId="ADAL" clId="{30AC83B2-F083-974A-AC99-A145DD54161A}"/>
    <pc:docChg chg="undo custSel addSld delSld modSld">
      <pc:chgData name="Tac, Vahidullah" userId="6661a46c-a28f-4254-a099-092ce0f8050d" providerId="ADAL" clId="{30AC83B2-F083-974A-AC99-A145DD54161A}" dt="2021-08-26T23:49:29.264" v="418" actId="2711"/>
      <pc:docMkLst>
        <pc:docMk/>
      </pc:docMkLst>
      <pc:sldChg chg="delSp modSp del mod">
        <pc:chgData name="Tac, Vahidullah" userId="6661a46c-a28f-4254-a099-092ce0f8050d" providerId="ADAL" clId="{30AC83B2-F083-974A-AC99-A145DD54161A}" dt="2021-07-13T02:42:51.274" v="376" actId="2696"/>
        <pc:sldMkLst>
          <pc:docMk/>
          <pc:sldMk cId="2548392951" sldId="256"/>
        </pc:sldMkLst>
        <pc:grpChg chg="del">
          <ac:chgData name="Tac, Vahidullah" userId="6661a46c-a28f-4254-a099-092ce0f8050d" providerId="ADAL" clId="{30AC83B2-F083-974A-AC99-A145DD54161A}" dt="2021-07-12T05:00:22.643" v="109" actId="478"/>
          <ac:grpSpMkLst>
            <pc:docMk/>
            <pc:sldMk cId="2548392951" sldId="256"/>
            <ac:grpSpMk id="21" creationId="{36A3FA29-38E0-1942-8701-0B6490018E64}"/>
          </ac:grpSpMkLst>
        </pc:grpChg>
        <pc:cxnChg chg="mod">
          <ac:chgData name="Tac, Vahidullah" userId="6661a46c-a28f-4254-a099-092ce0f8050d" providerId="ADAL" clId="{30AC83B2-F083-974A-AC99-A145DD54161A}" dt="2021-07-12T05:00:22.643" v="109" actId="478"/>
          <ac:cxnSpMkLst>
            <pc:docMk/>
            <pc:sldMk cId="2548392951" sldId="256"/>
            <ac:cxnSpMk id="17" creationId="{9BBEA6BA-69C0-B44D-B159-8042FF8655DA}"/>
          </ac:cxnSpMkLst>
        </pc:cxnChg>
        <pc:cxnChg chg="mod">
          <ac:chgData name="Tac, Vahidullah" userId="6661a46c-a28f-4254-a099-092ce0f8050d" providerId="ADAL" clId="{30AC83B2-F083-974A-AC99-A145DD54161A}" dt="2021-07-12T05:00:22.643" v="109" actId="478"/>
          <ac:cxnSpMkLst>
            <pc:docMk/>
            <pc:sldMk cId="2548392951" sldId="256"/>
            <ac:cxnSpMk id="18" creationId="{68331E15-CF68-744B-B0E4-1EDAD84D93FE}"/>
          </ac:cxnSpMkLst>
        </pc:cxnChg>
      </pc:sldChg>
      <pc:sldChg chg="addSp delSp modSp add mod">
        <pc:chgData name="Tac, Vahidullah" userId="6661a46c-a28f-4254-a099-092ce0f8050d" providerId="ADAL" clId="{30AC83B2-F083-974A-AC99-A145DD54161A}" dt="2021-08-26T23:49:29.264" v="418" actId="2711"/>
        <pc:sldMkLst>
          <pc:docMk/>
          <pc:sldMk cId="1667178607" sldId="257"/>
        </pc:sldMkLst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2" creationId="{C67AF41C-08FC-0748-A088-D97046DAF0F0}"/>
          </ac:spMkLst>
        </pc:spChg>
        <pc:spChg chg="add del mod">
          <ac:chgData name="Tac, Vahidullah" userId="6661a46c-a28f-4254-a099-092ce0f8050d" providerId="ADAL" clId="{30AC83B2-F083-974A-AC99-A145DD54161A}" dt="2021-07-13T02:40:37.562" v="245" actId="478"/>
          <ac:spMkLst>
            <pc:docMk/>
            <pc:sldMk cId="1667178607" sldId="257"/>
            <ac:spMk id="3" creationId="{8A0684B3-2524-614B-AD3A-52CE74A2BBC1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4" creationId="{98E9F74C-7344-6744-9C45-AA6518309AE1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5" creationId="{36087865-6F98-BD4E-8EC6-0A0071C064F4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6" creationId="{AA0231FA-ACD0-154C-8976-12AA0F54336F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" creationId="{E270CBBC-4E90-A546-A430-22FC34812B18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41" creationId="{AFE28C87-04E5-5945-BBE4-284F8603FD77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48" creationId="{0458A679-7AC1-5148-9C3F-15D9CC1A7DBA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55" creationId="{16F1F07B-A9F1-DB42-8E11-C330188F44BA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62" creationId="{7E58C424-F201-3F41-A876-5DD7F0153ED6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69" creationId="{FA1A449D-BE7F-854C-8C8A-C6CE7DAFD6F3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5" creationId="{75BC049F-EE52-F147-811C-251D49BA2A57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6" creationId="{D868ACB6-C222-3D46-96A3-441F3869E919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7" creationId="{FDC209A3-F869-8E44-A93A-D20EB57D85D9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8" creationId="{598250F4-B259-DD44-B2D3-50028B54036B}"/>
          </ac:spMkLst>
        </pc:spChg>
        <pc:spChg chg="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79" creationId="{51210EB8-6612-704C-BED1-8050DAAAE647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0" creationId="{F65789CB-4A43-C24C-A3F0-359255E42C92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1" creationId="{09246465-5521-5C47-9FD6-BAAA90163E3B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2" creationId="{454E9D19-0ECD-D24A-8C5F-125569CC2C5E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3" creationId="{5E2C9D09-A7D7-FE4A-8E14-3806FEF2E788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4" creationId="{E141C487-898A-C746-AC0F-400B6CEDC53A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5" creationId="{E043A92C-879E-D048-A0FC-6A4848ED45C0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6" creationId="{EFC90B1B-9D77-4047-A9AA-79D8177153C8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87" creationId="{7FBDFF84-4605-8A4E-B846-3B26638CA1A9}"/>
          </ac:spMkLst>
        </pc:spChg>
        <pc:spChg chg="add mod">
          <ac:chgData name="Tac, Vahidullah" userId="6661a46c-a28f-4254-a099-092ce0f8050d" providerId="ADAL" clId="{30AC83B2-F083-974A-AC99-A145DD54161A}" dt="2021-08-26T23:49:29.264" v="418" actId="2711"/>
          <ac:spMkLst>
            <pc:docMk/>
            <pc:sldMk cId="1667178607" sldId="257"/>
            <ac:spMk id="90" creationId="{9E91DC29-09A8-3C44-97CA-E6CFBFCE0B4A}"/>
          </ac:spMkLst>
        </pc:spChg>
        <pc:grpChg chg="mod">
          <ac:chgData name="Tac, Vahidullah" userId="6661a46c-a28f-4254-a099-092ce0f8050d" providerId="ADAL" clId="{30AC83B2-F083-974A-AC99-A145DD54161A}" dt="2021-07-12T05:06:24.364" v="235" actId="1038"/>
          <ac:grpSpMkLst>
            <pc:docMk/>
            <pc:sldMk cId="1667178607" sldId="257"/>
            <ac:grpSpMk id="21" creationId="{36A3FA29-38E0-1942-8701-0B6490018E64}"/>
          </ac:grpSpMkLst>
        </pc:grpChg>
        <pc:grpChg chg="mod">
          <ac:chgData name="Tac, Vahidullah" userId="6661a46c-a28f-4254-a099-092ce0f8050d" providerId="ADAL" clId="{30AC83B2-F083-974A-AC99-A145DD54161A}" dt="2021-07-18T16:52:40.005" v="380" actId="1036"/>
          <ac:grpSpMkLst>
            <pc:docMk/>
            <pc:sldMk cId="1667178607" sldId="257"/>
            <ac:grpSpMk id="40" creationId="{BF6F7E33-C822-B14B-AE3C-0ACDBB678ACC}"/>
          </ac:grpSpMkLst>
        </pc:grpChg>
        <pc:grpChg chg="mod">
          <ac:chgData name="Tac, Vahidullah" userId="6661a46c-a28f-4254-a099-092ce0f8050d" providerId="ADAL" clId="{30AC83B2-F083-974A-AC99-A145DD54161A}" dt="2021-07-18T16:52:40.005" v="380" actId="1036"/>
          <ac:grpSpMkLst>
            <pc:docMk/>
            <pc:sldMk cId="1667178607" sldId="257"/>
            <ac:grpSpMk id="47" creationId="{A4DF35F3-09B4-374B-B358-C024BF509CFD}"/>
          </ac:grpSpMkLst>
        </pc:grpChg>
        <pc:grpChg chg="mod">
          <ac:chgData name="Tac, Vahidullah" userId="6661a46c-a28f-4254-a099-092ce0f8050d" providerId="ADAL" clId="{30AC83B2-F083-974A-AC99-A145DD54161A}" dt="2021-07-18T16:52:40.005" v="380" actId="1036"/>
          <ac:grpSpMkLst>
            <pc:docMk/>
            <pc:sldMk cId="1667178607" sldId="257"/>
            <ac:grpSpMk id="54" creationId="{58DC1D8B-8213-E945-BD6D-E2A324B18A9A}"/>
          </ac:grpSpMkLst>
        </pc:grpChg>
        <pc:grpChg chg="mod">
          <ac:chgData name="Tac, Vahidullah" userId="6661a46c-a28f-4254-a099-092ce0f8050d" providerId="ADAL" clId="{30AC83B2-F083-974A-AC99-A145DD54161A}" dt="2021-07-13T02:42:32.013" v="375" actId="1037"/>
          <ac:grpSpMkLst>
            <pc:docMk/>
            <pc:sldMk cId="1667178607" sldId="257"/>
            <ac:grpSpMk id="61" creationId="{348CA8A9-961D-CA4A-9629-CC14A7C56F50}"/>
          </ac:grpSpMkLst>
        </pc:grpChg>
        <pc:grpChg chg="mod">
          <ac:chgData name="Tac, Vahidullah" userId="6661a46c-a28f-4254-a099-092ce0f8050d" providerId="ADAL" clId="{30AC83B2-F083-974A-AC99-A145DD54161A}" dt="2021-07-13T02:42:21.562" v="353" actId="1037"/>
          <ac:grpSpMkLst>
            <pc:docMk/>
            <pc:sldMk cId="1667178607" sldId="257"/>
            <ac:grpSpMk id="68" creationId="{0D0ED0FB-145A-2B4B-9CBB-5E0C808AAE99}"/>
          </ac:grpSpMkLst>
        </pc:grpChg>
        <pc:picChg chg="add del mod">
          <ac:chgData name="Tac, Vahidullah" userId="6661a46c-a28f-4254-a099-092ce0f8050d" providerId="ADAL" clId="{30AC83B2-F083-974A-AC99-A145DD54161A}" dt="2021-08-12T20:34:47.316" v="412" actId="478"/>
          <ac:picMkLst>
            <pc:docMk/>
            <pc:sldMk cId="1667178607" sldId="257"/>
            <ac:picMk id="3" creationId="{9EEC6599-2D85-F641-9886-577953663D48}"/>
          </ac:picMkLst>
        </pc:picChg>
        <pc:picChg chg="add del mod">
          <ac:chgData name="Tac, Vahidullah" userId="6661a46c-a28f-4254-a099-092ce0f8050d" providerId="ADAL" clId="{30AC83B2-F083-974A-AC99-A145DD54161A}" dt="2021-07-13T02:41:17.323" v="248" actId="478"/>
          <ac:picMkLst>
            <pc:docMk/>
            <pc:sldMk cId="1667178607" sldId="257"/>
            <ac:picMk id="8" creationId="{4FB9EC9F-8A8C-EC4D-AAF6-CE3B2AFDD939}"/>
          </ac:picMkLst>
        </pc:picChg>
        <pc:picChg chg="add mod">
          <ac:chgData name="Tac, Vahidullah" userId="6661a46c-a28f-4254-a099-092ce0f8050d" providerId="ADAL" clId="{30AC83B2-F083-974A-AC99-A145DD54161A}" dt="2021-08-23T12:38:56.321" v="417" actId="167"/>
          <ac:picMkLst>
            <pc:docMk/>
            <pc:sldMk cId="1667178607" sldId="257"/>
            <ac:picMk id="8" creationId="{9F63A4FE-C44B-1046-B38E-54CF11397D37}"/>
          </ac:picMkLst>
        </pc:picChg>
        <pc:picChg chg="add del mod">
          <ac:chgData name="Tac, Vahidullah" userId="6661a46c-a28f-4254-a099-092ce0f8050d" providerId="ADAL" clId="{30AC83B2-F083-974A-AC99-A145DD54161A}" dt="2021-08-23T12:38:44.277" v="415" actId="478"/>
          <ac:picMkLst>
            <pc:docMk/>
            <pc:sldMk cId="1667178607" sldId="257"/>
            <ac:picMk id="11" creationId="{EE596DE7-FCDA-EA4F-BD36-486E847C8339}"/>
          </ac:picMkLst>
        </pc:picChg>
        <pc:picChg chg="add del mod">
          <ac:chgData name="Tac, Vahidullah" userId="6661a46c-a28f-4254-a099-092ce0f8050d" providerId="ADAL" clId="{30AC83B2-F083-974A-AC99-A145DD54161A}" dt="2021-07-18T16:52:08.638" v="377" actId="478"/>
          <ac:picMkLst>
            <pc:docMk/>
            <pc:sldMk cId="1667178607" sldId="257"/>
            <ac:picMk id="12" creationId="{AEDDD3A0-616F-5040-B949-5C64C4747900}"/>
          </ac:picMkLst>
        </pc:picChg>
        <pc:picChg chg="add del mod modCrop">
          <ac:chgData name="Tac, Vahidullah" userId="6661a46c-a28f-4254-a099-092ce0f8050d" providerId="ADAL" clId="{30AC83B2-F083-974A-AC99-A145DD54161A}" dt="2021-07-13T02:40:37.562" v="245" actId="478"/>
          <ac:picMkLst>
            <pc:docMk/>
            <pc:sldMk cId="1667178607" sldId="257"/>
            <ac:picMk id="80" creationId="{4B58885A-6299-A543-9C2D-5290B95DD8E7}"/>
          </ac:picMkLst>
        </pc:picChg>
        <pc:picChg chg="add del">
          <ac:chgData name="Tac, Vahidullah" userId="6661a46c-a28f-4254-a099-092ce0f8050d" providerId="ADAL" clId="{30AC83B2-F083-974A-AC99-A145DD54161A}" dt="2021-07-13T02:40:35.046" v="244" actId="478"/>
          <ac:picMkLst>
            <pc:docMk/>
            <pc:sldMk cId="1667178607" sldId="257"/>
            <ac:picMk id="81" creationId="{C5857C05-A637-E844-921D-4C5D0D2A4DBF}"/>
          </ac:picMkLst>
        </pc:picChg>
        <pc:picChg chg="del mod">
          <ac:chgData name="Tac, Vahidullah" userId="6661a46c-a28f-4254-a099-092ce0f8050d" providerId="ADAL" clId="{30AC83B2-F083-974A-AC99-A145DD54161A}" dt="2021-07-13T02:40:39.839" v="246" actId="478"/>
          <ac:picMkLst>
            <pc:docMk/>
            <pc:sldMk cId="1667178607" sldId="257"/>
            <ac:picMk id="82" creationId="{44113529-49B1-6049-B155-A8F9B1A5C3E5}"/>
          </ac:picMkLst>
        </pc:picChg>
        <pc:picChg chg="add mod modCrop">
          <ac:chgData name="Tac, Vahidullah" userId="6661a46c-a28f-4254-a099-092ce0f8050d" providerId="ADAL" clId="{30AC83B2-F083-974A-AC99-A145DD54161A}" dt="2021-07-12T05:06:24.364" v="235" actId="1038"/>
          <ac:picMkLst>
            <pc:docMk/>
            <pc:sldMk cId="1667178607" sldId="257"/>
            <ac:picMk id="88" creationId="{E921D021-D136-7040-9427-9F10EF04AE42}"/>
          </ac:picMkLst>
        </pc:picChg>
        <pc:picChg chg="add mod modCrop">
          <ac:chgData name="Tac, Vahidullah" userId="6661a46c-a28f-4254-a099-092ce0f8050d" providerId="ADAL" clId="{30AC83B2-F083-974A-AC99-A145DD54161A}" dt="2021-07-12T05:06:24.364" v="235" actId="1038"/>
          <ac:picMkLst>
            <pc:docMk/>
            <pc:sldMk cId="1667178607" sldId="257"/>
            <ac:picMk id="89" creationId="{82D5EB9E-4E70-FF47-9E12-A743C9002A73}"/>
          </ac:picMkLst>
        </pc:picChg>
        <pc:cxnChg chg="mod">
          <ac:chgData name="Tac, Vahidullah" userId="6661a46c-a28f-4254-a099-092ce0f8050d" providerId="ADAL" clId="{30AC83B2-F083-974A-AC99-A145DD54161A}" dt="2021-07-12T05:07:35.928" v="241" actId="208"/>
          <ac:cxnSpMkLst>
            <pc:docMk/>
            <pc:sldMk cId="1667178607" sldId="257"/>
            <ac:cxnSpMk id="9" creationId="{4ACDA668-130D-8C47-B989-ED4B9D86C85C}"/>
          </ac:cxnSpMkLst>
        </pc:cxnChg>
        <pc:cxnChg chg="mod">
          <ac:chgData name="Tac, Vahidullah" userId="6661a46c-a28f-4254-a099-092ce0f8050d" providerId="ADAL" clId="{30AC83B2-F083-974A-AC99-A145DD54161A}" dt="2021-07-12T05:07:35.928" v="241" actId="208"/>
          <ac:cxnSpMkLst>
            <pc:docMk/>
            <pc:sldMk cId="1667178607" sldId="257"/>
            <ac:cxnSpMk id="10" creationId="{4396E073-B20B-574A-9B00-3CAA1AF7ACB0}"/>
          </ac:cxnSpMkLst>
        </pc:cxnChg>
        <pc:cxnChg chg="mod">
          <ac:chgData name="Tac, Vahidullah" userId="6661a46c-a28f-4254-a099-092ce0f8050d" providerId="ADAL" clId="{30AC83B2-F083-974A-AC99-A145DD54161A}" dt="2021-07-12T05:07:35.928" v="241" actId="208"/>
          <ac:cxnSpMkLst>
            <pc:docMk/>
            <pc:sldMk cId="1667178607" sldId="257"/>
            <ac:cxnSpMk id="14" creationId="{7C952976-DC51-BA4D-857C-E28673DB5C51}"/>
          </ac:cxnSpMkLst>
        </pc:cxnChg>
        <pc:cxnChg chg="mod">
          <ac:chgData name="Tac, Vahidullah" userId="6661a46c-a28f-4254-a099-092ce0f8050d" providerId="ADAL" clId="{30AC83B2-F083-974A-AC99-A145DD54161A}" dt="2021-07-12T05:07:35.928" v="241" actId="208"/>
          <ac:cxnSpMkLst>
            <pc:docMk/>
            <pc:sldMk cId="1667178607" sldId="257"/>
            <ac:cxnSpMk id="17" creationId="{9BBEA6BA-69C0-B44D-B159-8042FF8655DA}"/>
          </ac:cxnSpMkLst>
        </pc:cxnChg>
        <pc:cxnChg chg="mod">
          <ac:chgData name="Tac, Vahidullah" userId="6661a46c-a28f-4254-a099-092ce0f8050d" providerId="ADAL" clId="{30AC83B2-F083-974A-AC99-A145DD54161A}" dt="2021-07-12T05:07:35.928" v="241" actId="208"/>
          <ac:cxnSpMkLst>
            <pc:docMk/>
            <pc:sldMk cId="1667178607" sldId="257"/>
            <ac:cxnSpMk id="18" creationId="{68331E15-CF68-744B-B0E4-1EDAD84D93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A27F-58B5-254D-9B8C-188E3B59E38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60976-DA83-8644-A9DB-6F08B277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60976-DA83-8644-A9DB-6F08B2773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9F9B-FB13-A448-A1F4-16B500B8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C4468-A805-D54F-A284-F386E4AE9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5523-BCD3-CF4E-9F00-C836FAA8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C500-6076-344D-B378-98F91496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091A-1017-634A-8BAE-B6C5623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EA60-2F35-1D45-A14C-A72C2E1C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178E2-2830-B241-AE29-65BFA61A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C4FA-CBA2-FE40-BCCC-D4CAF07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ED73-5D2A-D944-93DC-B128BCB9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D821-6543-C545-9EE7-05FF96BE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7CD90-CF6D-9645-9EE4-AEEA87C06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B60C6-BF58-1244-8441-667D5984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1D8B-F5A5-5E40-889D-2654535A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5C30-F757-344A-B671-DBAD596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5DC4-1A0B-334D-8C09-4906689A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977-1E8B-B542-83DE-402B3DC6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B7DD-5676-F94F-B5E0-81E60F0C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AD34-5CB5-7743-A43C-FFE22445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B8B3-FC7B-5647-A255-FCC19697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623A-E61B-9143-8333-ABEB5F2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929C-93E3-C54C-83E2-0D4984E0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1FFE-DCD4-894A-A3A8-EA63FD71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F062-AA95-B44A-839E-A91832EE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D7F0-1310-7A43-AA44-0AF443C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8D12-20CD-FF42-8514-F95D29A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7D1D-EA75-994F-831B-315A95C8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1429-D060-EF4B-AE5F-C63812C76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72439-498E-EC46-AEED-12CDE8FF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51E1-FCF4-1C48-92D7-0E0645B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04943-781A-794B-9B6C-098188D7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6230-6023-F547-864D-9459021D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D8E2-FCE0-A84D-A3D7-1B14217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220B-C4A9-F940-98B9-559CD01C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A775-E47A-CE43-863E-BC1091DE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4260-710F-8B41-8E31-E80C7343B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60EA-5C46-B54D-86FA-AF108E19B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6F28D-2A9C-4F44-A572-4BC6786E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9B59-BAFD-244B-9F2E-1D1B53B0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5541E-4629-E540-809A-851214D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5F89-DB62-6549-A16D-9434D23D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DE89F-2718-7845-BCC7-07C1E71B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3E8D3-0699-1B48-9965-A9E68FB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5ED2A-7161-064D-A0DE-7C8643BB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BB23-937B-354D-BCCF-7D42447C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CD7F7-CA8A-124A-B7B6-B45B23FF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FFC02-A8CC-1841-A377-26CDAF31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EAC6-1F30-CC40-8F1B-8C2DAF1C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908F-AC3B-6347-A14F-7BA5E842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9EED-3947-A349-9689-8FB03989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06AA-5FA3-524F-B53F-CF90AD2F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1FA0-BBC4-FF40-B6D7-B8D57A5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AE11-819F-5447-A09A-260611D7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F79-AF8C-CE43-B21A-C28DB3D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7B1C-085F-A84F-859E-31427458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D277-5F75-5F41-9F43-927E0910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6A24-051E-AA47-A183-5913495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123A1-3DB6-EB4F-A2A4-6B84A8EC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F9DF-E361-1347-B3FD-ADAE8A3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D5D2F-245D-F641-817A-D6D0E848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188-972C-7E4A-8D90-42854617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1270-D708-7F48-B9AB-F4994B4BC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DB63-0C82-1644-86F0-267135B4F70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EFFA-3FC7-1E40-B4C9-7DBA6BE15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0DCA-97EF-1D41-A4C6-BE776F09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A365-0C30-5540-86CD-BD28FD94F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A16447-1600-E44A-8CB8-FDFFC0A7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09" y="0"/>
            <a:ext cx="8936182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6A3FA29-38E0-1942-8701-0B6490018E64}"/>
              </a:ext>
            </a:extLst>
          </p:cNvPr>
          <p:cNvGrpSpPr/>
          <p:nvPr/>
        </p:nvGrpSpPr>
        <p:grpSpPr>
          <a:xfrm>
            <a:off x="2700993" y="5038757"/>
            <a:ext cx="1422813" cy="1357145"/>
            <a:chOff x="843380" y="4057095"/>
            <a:chExt cx="577048" cy="55041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70CBBC-4E90-A546-A430-22FC34812B18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CDA668-130D-8C47-B989-ED4B9D86C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96E073-B20B-574A-9B00-3CAA1AF7ACB0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952976-DC51-BA4D-857C-E28673DB5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1795"/>
              <a:ext cx="457726" cy="421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BEA6BA-69C0-B44D-B159-8042FF8655D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331E15-CF68-744B-B0E4-1EDAD84D93FE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6F7E33-C822-B14B-AE3C-0ACDBB678ACC}"/>
              </a:ext>
            </a:extLst>
          </p:cNvPr>
          <p:cNvGrpSpPr/>
          <p:nvPr/>
        </p:nvGrpSpPr>
        <p:grpSpPr>
          <a:xfrm>
            <a:off x="2098538" y="390671"/>
            <a:ext cx="577048" cy="550415"/>
            <a:chOff x="843380" y="4057095"/>
            <a:chExt cx="577048" cy="55041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FE28C87-04E5-5945-BBE4-284F8603FD77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74F91C-653B-2C44-9F3B-0F927A631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rgbClr val="7030A0">
                  <a:alpha val="3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15FA54-0C37-0547-81F9-42E0DA35EAFC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rgbClr val="7030A0">
                  <a:alpha val="3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EC40A6-E19F-0E46-83D5-A09A27C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6719"/>
              <a:ext cx="443757" cy="41639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096EE-5356-C642-8B82-7791BD3463C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77718C-4C31-3643-A61C-E46360712123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DF35F3-09B4-374B-B358-C024BF509CFD}"/>
              </a:ext>
            </a:extLst>
          </p:cNvPr>
          <p:cNvGrpSpPr/>
          <p:nvPr/>
        </p:nvGrpSpPr>
        <p:grpSpPr>
          <a:xfrm>
            <a:off x="5137157" y="390671"/>
            <a:ext cx="577048" cy="550415"/>
            <a:chOff x="843380" y="4057095"/>
            <a:chExt cx="577048" cy="55041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58A679-7AC1-5148-9C3F-15D9CC1A7DBA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7C66EF-1C8D-D44E-BE6C-08AACCF5A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C2977D0-2F5F-E444-B92D-DE6BC1DCFD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rgbClr val="7030A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153096-AC0D-EC46-B6E9-E188CB504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6719"/>
              <a:ext cx="443757" cy="416397"/>
            </a:xfrm>
            <a:prstGeom prst="line">
              <a:avLst/>
            </a:prstGeom>
            <a:ln w="28575">
              <a:solidFill>
                <a:srgbClr val="7030A0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23A6A1-D4B0-E04A-ADCB-46CB25163A28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642294-8AB7-FC43-B715-7C2FD1535B23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C1D8B-8213-E945-BD6D-E2A324B18A9A}"/>
              </a:ext>
            </a:extLst>
          </p:cNvPr>
          <p:cNvGrpSpPr/>
          <p:nvPr/>
        </p:nvGrpSpPr>
        <p:grpSpPr>
          <a:xfrm>
            <a:off x="8184740" y="385310"/>
            <a:ext cx="577048" cy="550415"/>
            <a:chOff x="843380" y="4057095"/>
            <a:chExt cx="577048" cy="55041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6F1F07B-A9F1-DB42-8E11-C330188F44BA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89DCC7-CEE9-674C-904A-597534A08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rgbClr val="7030A0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9EE2D8-E537-C94A-99FF-5C49B2457953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B21F61-9CFC-0641-8AFD-982403329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6719"/>
              <a:ext cx="443757" cy="416397"/>
            </a:xfrm>
            <a:prstGeom prst="line">
              <a:avLst/>
            </a:prstGeom>
            <a:ln w="28575">
              <a:solidFill>
                <a:srgbClr val="7030A0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5E8CC5-9490-CA45-A54F-5E7BB565471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B544C-1D00-F648-B98B-E41C22410791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CA8A9-961D-CA4A-9629-CC14A7C56F50}"/>
              </a:ext>
            </a:extLst>
          </p:cNvPr>
          <p:cNvGrpSpPr/>
          <p:nvPr/>
        </p:nvGrpSpPr>
        <p:grpSpPr>
          <a:xfrm>
            <a:off x="5151702" y="4023492"/>
            <a:ext cx="577048" cy="550415"/>
            <a:chOff x="843380" y="4057095"/>
            <a:chExt cx="577048" cy="550415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E58C424-F201-3F41-A876-5DD7F0153ED6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86E6AA-53A6-1E48-BAC6-2D29D380C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rgbClr val="7030A0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983C2F-6199-4243-A151-1FF21161F207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rgbClr val="7030A0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249029-C1B9-C94D-B15D-6CF0E6526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6719"/>
              <a:ext cx="443757" cy="416397"/>
            </a:xfrm>
            <a:prstGeom prst="line">
              <a:avLst/>
            </a:prstGeom>
            <a:ln w="28575">
              <a:solidFill>
                <a:srgbClr val="7030A0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F1899B-9D8E-C347-85CC-DFB5BA0244FE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59E1EA-6A3D-4B49-AB8D-EAD949694E8F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accent6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0ED0FB-145A-2B4B-9CBB-5E0C808AAE99}"/>
              </a:ext>
            </a:extLst>
          </p:cNvPr>
          <p:cNvGrpSpPr/>
          <p:nvPr/>
        </p:nvGrpSpPr>
        <p:grpSpPr>
          <a:xfrm>
            <a:off x="8184694" y="4014526"/>
            <a:ext cx="577048" cy="550415"/>
            <a:chOff x="843380" y="4057095"/>
            <a:chExt cx="577048" cy="550415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A1A449D-BE7F-854C-8C8A-C6CE7DAFD6F3}"/>
                </a:ext>
              </a:extLst>
            </p:cNvPr>
            <p:cNvSpPr/>
            <p:nvPr/>
          </p:nvSpPr>
          <p:spPr>
            <a:xfrm>
              <a:off x="843380" y="4057095"/>
              <a:ext cx="577048" cy="550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15964F-473F-FC42-944C-A729C3F2F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57095"/>
              <a:ext cx="0" cy="456022"/>
            </a:xfrm>
            <a:prstGeom prst="line">
              <a:avLst/>
            </a:prstGeom>
            <a:ln w="28575">
              <a:solidFill>
                <a:srgbClr val="7030A0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9580FF-E550-274D-A2DC-F44B8A865C80}"/>
                </a:ext>
              </a:extLst>
            </p:cNvPr>
            <p:cNvCxnSpPr>
              <a:cxnSpLocks/>
            </p:cNvCxnSpPr>
            <p:nvPr/>
          </p:nvCxnSpPr>
          <p:spPr>
            <a:xfrm>
              <a:off x="935592" y="4513119"/>
              <a:ext cx="484836" cy="0"/>
            </a:xfrm>
            <a:prstGeom prst="line">
              <a:avLst/>
            </a:prstGeom>
            <a:ln w="28575">
              <a:solidFill>
                <a:srgbClr val="7030A0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8C57BF-6D74-2C44-981D-5EC098E52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92" y="4096719"/>
              <a:ext cx="443757" cy="416397"/>
            </a:xfrm>
            <a:prstGeom prst="line">
              <a:avLst/>
            </a:prstGeom>
            <a:ln w="28575">
              <a:solidFill>
                <a:srgbClr val="7030A0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B80BEA9-FE0C-B34C-8843-00E51C0690E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V="1">
              <a:off x="935592" y="4057095"/>
              <a:ext cx="196312" cy="456022"/>
            </a:xfrm>
            <a:prstGeom prst="line">
              <a:avLst/>
            </a:prstGeom>
            <a:ln w="28575">
              <a:solidFill>
                <a:schemeClr val="accent6">
                  <a:alpha val="3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6894D64-682B-4446-88EA-3FAA8B06F08F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935591" y="4332303"/>
              <a:ext cx="484837" cy="18081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5BC049F-EE52-F147-811C-251D49BA2A57}"/>
              </a:ext>
            </a:extLst>
          </p:cNvPr>
          <p:cNvSpPr txBox="1"/>
          <p:nvPr/>
        </p:nvSpPr>
        <p:spPr>
          <a:xfrm>
            <a:off x="2691742" y="47736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8ACB6-C222-3D46-96A3-441F3869E919}"/>
              </a:ext>
            </a:extLst>
          </p:cNvPr>
          <p:cNvSpPr txBox="1"/>
          <p:nvPr/>
        </p:nvSpPr>
        <p:spPr>
          <a:xfrm>
            <a:off x="5710029" y="47736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C209A3-F869-8E44-A93A-D20EB57D85D9}"/>
              </a:ext>
            </a:extLst>
          </p:cNvPr>
          <p:cNvSpPr txBox="1"/>
          <p:nvPr/>
        </p:nvSpPr>
        <p:spPr>
          <a:xfrm>
            <a:off x="8726238" y="4686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250F4-B259-DD44-B2D3-50028B54036B}"/>
              </a:ext>
            </a:extLst>
          </p:cNvPr>
          <p:cNvSpPr txBox="1"/>
          <p:nvPr/>
        </p:nvSpPr>
        <p:spPr>
          <a:xfrm>
            <a:off x="5703360" y="41068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10EB8-6612-704C-BED1-8050DAAAE647}"/>
              </a:ext>
            </a:extLst>
          </p:cNvPr>
          <p:cNvSpPr txBox="1"/>
          <p:nvPr/>
        </p:nvSpPr>
        <p:spPr>
          <a:xfrm>
            <a:off x="8722852" y="40979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9F74C-7344-6744-9C45-AA6518309AE1}"/>
              </a:ext>
            </a:extLst>
          </p:cNvPr>
          <p:cNvSpPr txBox="1"/>
          <p:nvPr/>
        </p:nvSpPr>
        <p:spPr>
          <a:xfrm>
            <a:off x="2147155" y="3771264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Average Absolute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2C9D09-A7D7-FE4A-8E14-3806FEF2E788}"/>
              </a:ext>
            </a:extLst>
          </p:cNvPr>
          <p:cNvSpPr txBox="1"/>
          <p:nvPr/>
        </p:nvSpPr>
        <p:spPr>
          <a:xfrm>
            <a:off x="2144966" y="3986441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rel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Average Relative Error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41C487-898A-C746-AC0F-400B6CEDC53A}"/>
              </a:ext>
            </a:extLst>
          </p:cNvPr>
          <p:cNvSpPr txBox="1"/>
          <p:nvPr/>
        </p:nvSpPr>
        <p:spPr>
          <a:xfrm>
            <a:off x="2147155" y="3523498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43A92C-879E-D048-A0FC-6A4848ED45C0}"/>
              </a:ext>
            </a:extLst>
          </p:cNvPr>
          <p:cNvSpPr txBox="1"/>
          <p:nvPr/>
        </p:nvSpPr>
        <p:spPr>
          <a:xfrm>
            <a:off x="2214919" y="420817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90B1B-9D77-4047-A9AA-79D8177153C8}"/>
              </a:ext>
            </a:extLst>
          </p:cNvPr>
          <p:cNvSpPr txBox="1"/>
          <p:nvPr/>
        </p:nvSpPr>
        <p:spPr>
          <a:xfrm>
            <a:off x="2204500" y="443618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87865-6F98-BD4E-8EC6-0A0071C064F4}"/>
              </a:ext>
            </a:extLst>
          </p:cNvPr>
          <p:cNvSpPr txBox="1"/>
          <p:nvPr/>
        </p:nvSpPr>
        <p:spPr>
          <a:xfrm>
            <a:off x="2383293" y="422548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BDFF84-4605-8A4E-B846-3B26638CA1A9}"/>
              </a:ext>
            </a:extLst>
          </p:cNvPr>
          <p:cNvSpPr txBox="1"/>
          <p:nvPr/>
        </p:nvSpPr>
        <p:spPr>
          <a:xfrm>
            <a:off x="2389910" y="4453767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31FA-ACD0-154C-8976-12AA0F54336F}"/>
              </a:ext>
            </a:extLst>
          </p:cNvPr>
          <p:cNvSpPr txBox="1"/>
          <p:nvPr/>
        </p:nvSpPr>
        <p:spPr>
          <a:xfrm>
            <a:off x="2144966" y="473098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Loading Protocols: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921D021-D136-7040-9427-9F10EF04A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27" t="48000" r="45921" b="48445"/>
          <a:stretch/>
        </p:blipFill>
        <p:spPr>
          <a:xfrm>
            <a:off x="3457271" y="6446917"/>
            <a:ext cx="293441" cy="24378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2D5EB9E-4E70-FF47-9E12-A743C9002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01" t="48071" r="78924" b="48754"/>
          <a:stretch/>
        </p:blipFill>
        <p:spPr>
          <a:xfrm rot="16200000">
            <a:off x="2358101" y="5608446"/>
            <a:ext cx="402834" cy="217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AF41C-08FC-0748-A088-D97046DAF0F0}"/>
              </a:ext>
            </a:extLst>
          </p:cNvPr>
          <p:cNvSpPr txBox="1"/>
          <p:nvPr/>
        </p:nvSpPr>
        <p:spPr>
          <a:xfrm>
            <a:off x="1605161" y="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5789CB-4A43-C24C-A3F0-359255E42C92}"/>
              </a:ext>
            </a:extLst>
          </p:cNvPr>
          <p:cNvSpPr txBox="1"/>
          <p:nvPr/>
        </p:nvSpPr>
        <p:spPr>
          <a:xfrm>
            <a:off x="4641762" y="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246465-5521-5C47-9FD6-BAAA90163E3B}"/>
              </a:ext>
            </a:extLst>
          </p:cNvPr>
          <p:cNvSpPr txBox="1"/>
          <p:nvPr/>
        </p:nvSpPr>
        <p:spPr>
          <a:xfrm>
            <a:off x="7605507" y="799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4E9D19-0ECD-D24A-8C5F-125569CC2C5E}"/>
              </a:ext>
            </a:extLst>
          </p:cNvPr>
          <p:cNvSpPr txBox="1"/>
          <p:nvPr/>
        </p:nvSpPr>
        <p:spPr>
          <a:xfrm>
            <a:off x="4707401" y="34329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91DC29-09A8-3C44-97CA-E6CFBFCE0B4A}"/>
              </a:ext>
            </a:extLst>
          </p:cNvPr>
          <p:cNvSpPr txBox="1"/>
          <p:nvPr/>
        </p:nvSpPr>
        <p:spPr>
          <a:xfrm>
            <a:off x="7634318" y="34329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6671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3</cp:revision>
  <dcterms:created xsi:type="dcterms:W3CDTF">2021-07-12T04:30:19Z</dcterms:created>
  <dcterms:modified xsi:type="dcterms:W3CDTF">2021-09-29T02:25:13Z</dcterms:modified>
</cp:coreProperties>
</file>