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c, Vahidullah" userId="6661a46c-a28f-4254-a099-092ce0f8050d" providerId="ADAL" clId="{9AF8106A-FDBB-2541-9DAC-38B2345AEF01}"/>
    <pc:docChg chg="custSel modSld">
      <pc:chgData name="Tac, Vahidullah" userId="6661a46c-a28f-4254-a099-092ce0f8050d" providerId="ADAL" clId="{9AF8106A-FDBB-2541-9DAC-38B2345AEF01}" dt="2021-08-26T23:48:17.089" v="6" actId="2711"/>
      <pc:docMkLst>
        <pc:docMk/>
      </pc:docMkLst>
      <pc:sldChg chg="addSp delSp modSp mod">
        <pc:chgData name="Tac, Vahidullah" userId="6661a46c-a28f-4254-a099-092ce0f8050d" providerId="ADAL" clId="{9AF8106A-FDBB-2541-9DAC-38B2345AEF01}" dt="2021-08-26T23:48:17.089" v="6" actId="2711"/>
        <pc:sldMkLst>
          <pc:docMk/>
          <pc:sldMk cId="3750923539" sldId="256"/>
        </pc:sldMkLst>
        <pc:spChg chg="mod">
          <ac:chgData name="Tac, Vahidullah" userId="6661a46c-a28f-4254-a099-092ce0f8050d" providerId="ADAL" clId="{9AF8106A-FDBB-2541-9DAC-38B2345AEF01}" dt="2021-08-26T23:47:57.601" v="3" actId="2711"/>
          <ac:spMkLst>
            <pc:docMk/>
            <pc:sldMk cId="3750923539" sldId="256"/>
            <ac:spMk id="6" creationId="{8956B017-6871-E545-8A7E-377781095B6F}"/>
          </ac:spMkLst>
        </pc:spChg>
        <pc:spChg chg="mod">
          <ac:chgData name="Tac, Vahidullah" userId="6661a46c-a28f-4254-a099-092ce0f8050d" providerId="ADAL" clId="{9AF8106A-FDBB-2541-9DAC-38B2345AEF01}" dt="2021-08-26T23:48:05.629" v="4" actId="2711"/>
          <ac:spMkLst>
            <pc:docMk/>
            <pc:sldMk cId="3750923539" sldId="256"/>
            <ac:spMk id="7" creationId="{541DA4B6-7875-BD40-A76A-A5A719314331}"/>
          </ac:spMkLst>
        </pc:spChg>
        <pc:spChg chg="mod">
          <ac:chgData name="Tac, Vahidullah" userId="6661a46c-a28f-4254-a099-092ce0f8050d" providerId="ADAL" clId="{9AF8106A-FDBB-2541-9DAC-38B2345AEF01}" dt="2021-08-26T23:48:11.348" v="5" actId="2711"/>
          <ac:spMkLst>
            <pc:docMk/>
            <pc:sldMk cId="3750923539" sldId="256"/>
            <ac:spMk id="8" creationId="{F5ECBE12-0CD5-734A-A6B2-72E0829392E9}"/>
          </ac:spMkLst>
        </pc:spChg>
        <pc:spChg chg="mod">
          <ac:chgData name="Tac, Vahidullah" userId="6661a46c-a28f-4254-a099-092ce0f8050d" providerId="ADAL" clId="{9AF8106A-FDBB-2541-9DAC-38B2345AEF01}" dt="2021-08-26T23:48:17.089" v="6" actId="2711"/>
          <ac:spMkLst>
            <pc:docMk/>
            <pc:sldMk cId="3750923539" sldId="256"/>
            <ac:spMk id="9" creationId="{1FC03DB9-D70D-A147-AC93-2C6672062413}"/>
          </ac:spMkLst>
        </pc:spChg>
        <pc:picChg chg="add mod">
          <ac:chgData name="Tac, Vahidullah" userId="6661a46c-a28f-4254-a099-092ce0f8050d" providerId="ADAL" clId="{9AF8106A-FDBB-2541-9DAC-38B2345AEF01}" dt="2021-08-23T12:27:49.596" v="2" actId="167"/>
          <ac:picMkLst>
            <pc:docMk/>
            <pc:sldMk cId="3750923539" sldId="256"/>
            <ac:picMk id="3" creationId="{4A475271-546A-9147-BC23-EDB825577380}"/>
          </ac:picMkLst>
        </pc:picChg>
        <pc:picChg chg="del">
          <ac:chgData name="Tac, Vahidullah" userId="6661a46c-a28f-4254-a099-092ce0f8050d" providerId="ADAL" clId="{9AF8106A-FDBB-2541-9DAC-38B2345AEF01}" dt="2021-08-23T12:27:40.586" v="0" actId="478"/>
          <ac:picMkLst>
            <pc:docMk/>
            <pc:sldMk cId="3750923539" sldId="256"/>
            <ac:picMk id="5" creationId="{1BB31DE3-9CAF-3F4A-B3F1-1D215A5B28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4950-21CF-A84F-8B48-CF0900A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7CE38-B917-AF4E-9D11-D5846D16A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AEAA-ABCB-2E43-BB36-2E635AD1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D109-2292-7145-8280-34BED7D5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D246-9750-8B4D-892E-FC333443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4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B766-7DF7-8C43-B4E7-AD6A2708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E4786-5000-9F4C-A070-C2371D3D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C79D-9AAE-8E4A-9510-DAC9E2D1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5C04-2112-FC49-9CE7-8DE0AD3A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C36A-10C2-AE48-AD5C-7116876A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0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A0818-A9AB-9B4D-9E23-A6CA534D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194D9-E67F-F348-ACE0-C9B531A19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43BD5-339D-294C-ABE5-36B7511C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8EAF-5680-294E-A33F-36793960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51B3-F8F3-1D45-8AA9-3B64619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5ADE-DBBA-3347-87A8-352D65F2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6E6B-7B8F-6B44-A1D4-B28DEED4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D70A-6809-0F40-8026-DEC86E2F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D354-9312-2543-8621-316BE0F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8EB9-8A96-F043-9052-CBDEEA09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8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C470-1DA6-6440-A8D2-D6A4B993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9FB16-D47F-244E-BD52-D61B1976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D8D3-C86F-DF4F-85B4-505BCD0F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6AC1-2F38-9B4A-9CF7-A1762BFC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57F9-D58A-714B-832A-2EB88CA3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0F7A-5FF4-6641-8184-3AE4B5E5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E98D-6EE5-B143-BD36-2B4D23EB0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DCBCC-9E1F-414B-BF35-6BCB95C1E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3E37C-6146-BF41-84D9-7E666033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13366-C4D5-D44B-9436-986ECEEF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AB44C-8341-4443-90A7-9F98EE16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E8FF-30E2-3D47-8E7A-7923149C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D6806-E2F1-2E40-8527-577DA487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E4EFB-6D9A-5943-82EE-BF429766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4BF46-4184-114B-B3CE-4444E2E9D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1400C-930A-B14C-8492-AFE2522CF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C2531-23AF-DE48-8FF8-5DEBA85C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6F1EA-49B1-0940-BA21-559CD829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19434-4F7B-964E-8D12-DD40D6BC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4312-1BCF-1844-BE5E-C1D68570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67CA8-63A6-5D47-9BDC-15EFE22C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9F574-DDEB-3248-82BC-25E609F5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C79E1-85BA-D241-A28D-66551701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5B0EB-16E2-434D-97ED-DF6BA08D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4859-A008-0843-8A80-1DDD9836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9FAD-9920-2C4E-B9EB-59CF3F20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E4B7-A6FC-F744-A379-5424350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9BB8-7B51-944D-A5FD-9530A624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2EFA2-B78A-5648-A37B-EAFAD0B3D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EE0B5-53DD-AC4C-9B2D-3B1860B3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7EABF-9ADD-1242-8848-71A92BD8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8C6F-22A6-7E4B-BD9F-E5DD2FD8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834E-352B-2D44-9859-75F12D69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59016-3074-0D4D-B2D5-6FC5AB331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40AC-F138-8040-92E5-8059E9E3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14BB-EC57-654A-87C0-808EEFFD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DD6D-37A3-A74B-818F-C296DA47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E960A-01B5-2A4C-8BC3-66E51DF2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2A8AE-08FD-124A-B8C2-11D1E2B8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CBC0-35B1-5B4A-8DE6-745516A85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D0AE-736D-674D-BBD3-CE12528CB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DADA-1127-EE44-85BC-94B239CC48E3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F42A-D300-5D46-A006-B839E8419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EDD0-50D6-7B49-B4D1-2514D589A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10FC-F4CD-D442-B213-EAF80294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75271-546A-9147-BC23-EDB82557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89" y="0"/>
            <a:ext cx="703962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6B017-6871-E545-8A7E-377781095B6F}"/>
              </a:ext>
            </a:extLst>
          </p:cNvPr>
          <p:cNvSpPr txBox="1"/>
          <p:nvPr/>
        </p:nvSpPr>
        <p:spPr>
          <a:xfrm>
            <a:off x="2576189" y="-6214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DA4B6-7875-BD40-A76A-A5A719314331}"/>
              </a:ext>
            </a:extLst>
          </p:cNvPr>
          <p:cNvSpPr txBox="1"/>
          <p:nvPr/>
        </p:nvSpPr>
        <p:spPr>
          <a:xfrm>
            <a:off x="6095999" y="-6214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CBE12-0CD5-734A-A6B2-72E0829392E9}"/>
              </a:ext>
            </a:extLst>
          </p:cNvPr>
          <p:cNvSpPr txBox="1"/>
          <p:nvPr/>
        </p:nvSpPr>
        <p:spPr>
          <a:xfrm>
            <a:off x="2576189" y="338314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03DB9-D70D-A147-AC93-2C6672062413}"/>
              </a:ext>
            </a:extLst>
          </p:cNvPr>
          <p:cNvSpPr txBox="1"/>
          <p:nvPr/>
        </p:nvSpPr>
        <p:spPr>
          <a:xfrm>
            <a:off x="6100007" y="338313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5092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Tac, Vahidullah</dc:creator>
  <cp:lastModifiedBy>Tac, Vahidullah</cp:lastModifiedBy>
  <cp:revision>1</cp:revision>
  <dcterms:created xsi:type="dcterms:W3CDTF">2021-08-01T04:02:51Z</dcterms:created>
  <dcterms:modified xsi:type="dcterms:W3CDTF">2021-08-26T23:48:20Z</dcterms:modified>
</cp:coreProperties>
</file>