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63" r:id="rId2"/>
    <p:sldId id="264" r:id="rId3"/>
    <p:sldId id="265" r:id="rId4"/>
  </p:sldIdLst>
  <p:sldSz cx="13808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c, Vahidullah" userId="6661a46c-a28f-4254-a099-092ce0f8050d" providerId="ADAL" clId="{15E5972D-C998-D84E-AD56-0BCEEB3DC0C6}"/>
    <pc:docChg chg="undo custSel addSld delSld modSld modMainMaster modNotesMaster">
      <pc:chgData name="Tac, Vahidullah" userId="6661a46c-a28f-4254-a099-092ce0f8050d" providerId="ADAL" clId="{15E5972D-C998-D84E-AD56-0BCEEB3DC0C6}" dt="2021-06-22T20:23:54.390" v="1042"/>
      <pc:docMkLst>
        <pc:docMk/>
      </pc:docMkLst>
      <pc:sldChg chg="del">
        <pc:chgData name="Tac, Vahidullah" userId="6661a46c-a28f-4254-a099-092ce0f8050d" providerId="ADAL" clId="{15E5972D-C998-D84E-AD56-0BCEEB3DC0C6}" dt="2021-06-05T07:51:58.912" v="2" actId="2696"/>
        <pc:sldMkLst>
          <pc:docMk/>
          <pc:sldMk cId="1995478328" sldId="257"/>
        </pc:sldMkLst>
      </pc:sldChg>
      <pc:sldChg chg="del">
        <pc:chgData name="Tac, Vahidullah" userId="6661a46c-a28f-4254-a099-092ce0f8050d" providerId="ADAL" clId="{15E5972D-C998-D84E-AD56-0BCEEB3DC0C6}" dt="2021-06-05T07:51:58.319" v="1" actId="2696"/>
        <pc:sldMkLst>
          <pc:docMk/>
          <pc:sldMk cId="1355188259" sldId="258"/>
        </pc:sldMkLst>
      </pc:sldChg>
      <pc:sldChg chg="del">
        <pc:chgData name="Tac, Vahidullah" userId="6661a46c-a28f-4254-a099-092ce0f8050d" providerId="ADAL" clId="{15E5972D-C998-D84E-AD56-0BCEEB3DC0C6}" dt="2021-06-05T07:51:59.640" v="3" actId="2696"/>
        <pc:sldMkLst>
          <pc:docMk/>
          <pc:sldMk cId="2807798854" sldId="260"/>
        </pc:sldMkLst>
      </pc:sldChg>
      <pc:sldChg chg="del">
        <pc:chgData name="Tac, Vahidullah" userId="6661a46c-a28f-4254-a099-092ce0f8050d" providerId="ADAL" clId="{15E5972D-C998-D84E-AD56-0BCEEB3DC0C6}" dt="2021-06-05T07:51:57.401" v="0" actId="2696"/>
        <pc:sldMkLst>
          <pc:docMk/>
          <pc:sldMk cId="1104431515" sldId="261"/>
        </pc:sldMkLst>
      </pc:sldChg>
      <pc:sldChg chg="del">
        <pc:chgData name="Tac, Vahidullah" userId="6661a46c-a28f-4254-a099-092ce0f8050d" providerId="ADAL" clId="{15E5972D-C998-D84E-AD56-0BCEEB3DC0C6}" dt="2021-06-05T07:52:00.419" v="4" actId="2696"/>
        <pc:sldMkLst>
          <pc:docMk/>
          <pc:sldMk cId="33687686" sldId="262"/>
        </pc:sldMkLst>
      </pc:sldChg>
      <pc:sldChg chg="addSp delSp modSp mod modNotes">
        <pc:chgData name="Tac, Vahidullah" userId="6661a46c-a28f-4254-a099-092ce0f8050d" providerId="ADAL" clId="{15E5972D-C998-D84E-AD56-0BCEEB3DC0C6}" dt="2021-06-22T20:23:42.716" v="1036" actId="1076"/>
        <pc:sldMkLst>
          <pc:docMk/>
          <pc:sldMk cId="656694974" sldId="263"/>
        </pc:sldMkLst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2" creationId="{8E95BB9B-382B-2E49-A074-5197B93F99CF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3" creationId="{787AEF8B-EF49-0F4F-B2A1-4A2D6431DABE}"/>
          </ac:spMkLst>
        </pc:spChg>
        <pc:spChg chg="del">
          <ac:chgData name="Tac, Vahidullah" userId="6661a46c-a28f-4254-a099-092ce0f8050d" providerId="ADAL" clId="{15E5972D-C998-D84E-AD56-0BCEEB3DC0C6}" dt="2021-06-05T07:53:49.473" v="22" actId="478"/>
          <ac:spMkLst>
            <pc:docMk/>
            <pc:sldMk cId="656694974" sldId="263"/>
            <ac:spMk id="4" creationId="{1D758DA5-0430-6849-9D5A-4DA973EE0DB4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6" creationId="{54A062FC-CF89-CC43-AB55-3CEFB2CAC588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9" creationId="{2CAA0501-D35E-F64E-A5C4-151EBFDFC9F5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11" creationId="{CD83E9FD-B865-414D-9151-B3C30D85C375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13" creationId="{152D240A-3072-DE45-BD57-E5098E90B405}"/>
          </ac:spMkLst>
        </pc:spChg>
        <pc:spChg chg="add mod">
          <ac:chgData name="Tac, Vahidullah" userId="6661a46c-a28f-4254-a099-092ce0f8050d" providerId="ADAL" clId="{15E5972D-C998-D84E-AD56-0BCEEB3DC0C6}" dt="2021-06-05T10:25:32.099" v="847"/>
          <ac:spMkLst>
            <pc:docMk/>
            <pc:sldMk cId="656694974" sldId="263"/>
            <ac:spMk id="15" creationId="{97D7645C-38ED-C64C-9CD6-04ECD0F780EA}"/>
          </ac:spMkLst>
        </pc:spChg>
        <pc:spChg chg="add mod">
          <ac:chgData name="Tac, Vahidullah" userId="6661a46c-a28f-4254-a099-092ce0f8050d" providerId="ADAL" clId="{15E5972D-C998-D84E-AD56-0BCEEB3DC0C6}" dt="2021-06-05T10:25:32.099" v="847"/>
          <ac:spMkLst>
            <pc:docMk/>
            <pc:sldMk cId="656694974" sldId="263"/>
            <ac:spMk id="16" creationId="{92FC3FF7-D7F7-854C-A9EE-B1400E7CEC7D}"/>
          </ac:spMkLst>
        </pc:spChg>
        <pc:spChg chg="mod">
          <ac:chgData name="Tac, Vahidullah" userId="6661a46c-a28f-4254-a099-092ce0f8050d" providerId="ADAL" clId="{15E5972D-C998-D84E-AD56-0BCEEB3DC0C6}" dt="2021-06-05T10:34:25.610" v="988" actId="20577"/>
          <ac:spMkLst>
            <pc:docMk/>
            <pc:sldMk cId="656694974" sldId="263"/>
            <ac:spMk id="20" creationId="{56716582-D7F3-2347-8F2B-468F22251BAB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21" creationId="{CAE861E8-E279-094F-9BC5-B0E2B8442BF7}"/>
          </ac:spMkLst>
        </pc:spChg>
        <pc:spChg chg="del">
          <ac:chgData name="Tac, Vahidullah" userId="6661a46c-a28f-4254-a099-092ce0f8050d" providerId="ADAL" clId="{15E5972D-C998-D84E-AD56-0BCEEB3DC0C6}" dt="2021-06-05T07:55:46.818" v="35" actId="478"/>
          <ac:spMkLst>
            <pc:docMk/>
            <pc:sldMk cId="656694974" sldId="263"/>
            <ac:spMk id="22" creationId="{F9A3125D-BE52-A94A-B455-F3639ED382C0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23" creationId="{2DCB7AED-C6AF-C24F-A4F0-A02C51AE6CA2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24" creationId="{0E8E4F08-F135-A54A-85BE-E51AD5F6B551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25" creationId="{3535BFB4-3A02-E740-807D-BCA53636775F}"/>
          </ac:spMkLst>
        </pc:spChg>
        <pc:spChg chg="del">
          <ac:chgData name="Tac, Vahidullah" userId="6661a46c-a28f-4254-a099-092ce0f8050d" providerId="ADAL" clId="{15E5972D-C998-D84E-AD56-0BCEEB3DC0C6}" dt="2021-06-05T07:53:14.165" v="21" actId="478"/>
          <ac:spMkLst>
            <pc:docMk/>
            <pc:sldMk cId="656694974" sldId="263"/>
            <ac:spMk id="27" creationId="{14412E78-F8BA-CC4C-BF42-C8F86BECC494}"/>
          </ac:spMkLst>
        </pc:spChg>
        <pc:spChg chg="del mod">
          <ac:chgData name="Tac, Vahidullah" userId="6661a46c-a28f-4254-a099-092ce0f8050d" providerId="ADAL" clId="{15E5972D-C998-D84E-AD56-0BCEEB3DC0C6}" dt="2021-06-05T07:57:40.543" v="55" actId="478"/>
          <ac:spMkLst>
            <pc:docMk/>
            <pc:sldMk cId="656694974" sldId="263"/>
            <ac:spMk id="28" creationId="{FE6A4DEC-8A29-3248-ABF1-0757EDCB1312}"/>
          </ac:spMkLst>
        </pc:spChg>
        <pc:spChg chg="mod">
          <ac:chgData name="Tac, Vahidullah" userId="6661a46c-a28f-4254-a099-092ce0f8050d" providerId="ADAL" clId="{15E5972D-C998-D84E-AD56-0BCEEB3DC0C6}" dt="2021-06-05T10:56:45.149" v="1029" actId="2711"/>
          <ac:spMkLst>
            <pc:docMk/>
            <pc:sldMk cId="656694974" sldId="263"/>
            <ac:spMk id="29" creationId="{41606233-04F4-A847-9F59-8AE19265DC78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30" creationId="{4E84F236-820D-D24F-B194-200F5B2C244E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31" creationId="{1AA84155-7BF2-B84A-8849-9C1C8BE6F7BE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32" creationId="{87B3B096-7BA8-9243-91AE-912DB6589843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33" creationId="{3E5AF29A-BE3B-194A-A611-C72E168F2C40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34" creationId="{DA532E9A-652A-E44E-B4C3-F88A5A8DCBA0}"/>
          </ac:spMkLst>
        </pc:spChg>
        <pc:spChg chg="add mod">
          <ac:chgData name="Tac, Vahidullah" userId="6661a46c-a28f-4254-a099-092ce0f8050d" providerId="ADAL" clId="{15E5972D-C998-D84E-AD56-0BCEEB3DC0C6}" dt="2021-06-05T10:25:37.724" v="854" actId="1037"/>
          <ac:spMkLst>
            <pc:docMk/>
            <pc:sldMk cId="656694974" sldId="263"/>
            <ac:spMk id="35" creationId="{359FF618-CFC4-5246-87B0-65B8D8EE0B1C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37" creationId="{DF50C261-6708-944E-9288-43CF27FC3C18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38" creationId="{F85AFC8A-64B6-0745-8DFD-AE7D4D6926B4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39" creationId="{6F012B72-11AC-A446-A24E-E34D031FD5A3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40" creationId="{35ADDD23-72BD-3F4D-B0ED-FB6CF289B208}"/>
          </ac:spMkLst>
        </pc:spChg>
        <pc:spChg chg="del mod">
          <ac:chgData name="Tac, Vahidullah" userId="6661a46c-a28f-4254-a099-092ce0f8050d" providerId="ADAL" clId="{15E5972D-C998-D84E-AD56-0BCEEB3DC0C6}" dt="2021-06-05T10:04:15.860" v="725" actId="478"/>
          <ac:spMkLst>
            <pc:docMk/>
            <pc:sldMk cId="656694974" sldId="263"/>
            <ac:spMk id="41" creationId="{862CC056-EEF8-9543-A544-DDBD7CDBCDBB}"/>
          </ac:spMkLst>
        </pc:spChg>
        <pc:spChg chg="del mod">
          <ac:chgData name="Tac, Vahidullah" userId="6661a46c-a28f-4254-a099-092ce0f8050d" providerId="ADAL" clId="{15E5972D-C998-D84E-AD56-0BCEEB3DC0C6}" dt="2021-06-05T10:04:15.860" v="725" actId="478"/>
          <ac:spMkLst>
            <pc:docMk/>
            <pc:sldMk cId="656694974" sldId="263"/>
            <ac:spMk id="42" creationId="{7D1832B8-C54B-9340-B629-84BDCD06EB09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43" creationId="{65ABBF6C-B02E-A749-A9E7-CC6DF217A26A}"/>
          </ac:spMkLst>
        </pc:spChg>
        <pc:spChg chg="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44" creationId="{511E9BA6-48A6-B441-A923-816FF6BBD0B9}"/>
          </ac:spMkLst>
        </pc:spChg>
        <pc:spChg chg="mod">
          <ac:chgData name="Tac, Vahidullah" userId="6661a46c-a28f-4254-a099-092ce0f8050d" providerId="ADAL" clId="{15E5972D-C998-D84E-AD56-0BCEEB3DC0C6}" dt="2021-06-05T10:26:12.949" v="894" actId="1036"/>
          <ac:spMkLst>
            <pc:docMk/>
            <pc:sldMk cId="656694974" sldId="263"/>
            <ac:spMk id="45" creationId="{01CAC1B2-1A6C-CB4F-A4B0-6CC183A4C6D7}"/>
          </ac:spMkLst>
        </pc:spChg>
        <pc:spChg chg="mod">
          <ac:chgData name="Tac, Vahidullah" userId="6661a46c-a28f-4254-a099-092ce0f8050d" providerId="ADAL" clId="{15E5972D-C998-D84E-AD56-0BCEEB3DC0C6}" dt="2021-06-05T10:26:12.949" v="894" actId="1036"/>
          <ac:spMkLst>
            <pc:docMk/>
            <pc:sldMk cId="656694974" sldId="263"/>
            <ac:spMk id="46" creationId="{0A7D4573-A841-8B44-A6CC-C6EF9803ED7C}"/>
          </ac:spMkLst>
        </pc:spChg>
        <pc:spChg chg="mod">
          <ac:chgData name="Tac, Vahidullah" userId="6661a46c-a28f-4254-a099-092ce0f8050d" providerId="ADAL" clId="{15E5972D-C998-D84E-AD56-0BCEEB3DC0C6}" dt="2021-06-05T10:26:12.949" v="894" actId="1036"/>
          <ac:spMkLst>
            <pc:docMk/>
            <pc:sldMk cId="656694974" sldId="263"/>
            <ac:spMk id="47" creationId="{B001A430-3762-994D-81B7-7684DD50EBCC}"/>
          </ac:spMkLst>
        </pc:spChg>
        <pc:spChg chg="mod">
          <ac:chgData name="Tac, Vahidullah" userId="6661a46c-a28f-4254-a099-092ce0f8050d" providerId="ADAL" clId="{15E5972D-C998-D84E-AD56-0BCEEB3DC0C6}" dt="2021-06-05T10:26:12.949" v="894" actId="1036"/>
          <ac:spMkLst>
            <pc:docMk/>
            <pc:sldMk cId="656694974" sldId="263"/>
            <ac:spMk id="48" creationId="{FEB83CF4-FB20-DA40-9ABB-AE685B97C3C4}"/>
          </ac:spMkLst>
        </pc:spChg>
        <pc:spChg chg="add mod">
          <ac:chgData name="Tac, Vahidullah" userId="6661a46c-a28f-4254-a099-092ce0f8050d" providerId="ADAL" clId="{15E5972D-C998-D84E-AD56-0BCEEB3DC0C6}" dt="2021-06-05T10:34:29.495" v="998" actId="20577"/>
          <ac:spMkLst>
            <pc:docMk/>
            <pc:sldMk cId="656694974" sldId="263"/>
            <ac:spMk id="49" creationId="{9EF59EA3-3D59-EC42-99CB-4409D84963D2}"/>
          </ac:spMkLst>
        </pc:spChg>
        <pc:spChg chg="add mod">
          <ac:chgData name="Tac, Vahidullah" userId="6661a46c-a28f-4254-a099-092ce0f8050d" providerId="ADAL" clId="{15E5972D-C998-D84E-AD56-0BCEEB3DC0C6}" dt="2021-06-05T10:25:37.724" v="854" actId="1037"/>
          <ac:spMkLst>
            <pc:docMk/>
            <pc:sldMk cId="656694974" sldId="263"/>
            <ac:spMk id="50" creationId="{1DF36589-5864-F143-B387-4205EA596B9C}"/>
          </ac:spMkLst>
        </pc:spChg>
        <pc:spChg chg="mod">
          <ac:chgData name="Tac, Vahidullah" userId="6661a46c-a28f-4254-a099-092ce0f8050d" providerId="ADAL" clId="{15E5972D-C998-D84E-AD56-0BCEEB3DC0C6}" dt="2021-06-22T20:23:42.716" v="1036" actId="1076"/>
          <ac:spMkLst>
            <pc:docMk/>
            <pc:sldMk cId="656694974" sldId="263"/>
            <ac:spMk id="51" creationId="{671A90D6-D4E7-344D-B1D8-6F84F7E877B9}"/>
          </ac:spMkLst>
        </pc:spChg>
        <pc:spChg chg="add mod">
          <ac:chgData name="Tac, Vahidullah" userId="6661a46c-a28f-4254-a099-092ce0f8050d" providerId="ADAL" clId="{15E5972D-C998-D84E-AD56-0BCEEB3DC0C6}" dt="2021-06-05T10:25:37.724" v="854" actId="1037"/>
          <ac:spMkLst>
            <pc:docMk/>
            <pc:sldMk cId="656694974" sldId="263"/>
            <ac:spMk id="52" creationId="{293EABBD-33D3-364D-AE12-AA277A2ADBC2}"/>
          </ac:spMkLst>
        </pc:spChg>
        <pc:spChg chg="add mod">
          <ac:chgData name="Tac, Vahidullah" userId="6661a46c-a28f-4254-a099-092ce0f8050d" providerId="ADAL" clId="{15E5972D-C998-D84E-AD56-0BCEEB3DC0C6}" dt="2021-06-05T10:25:37.724" v="854" actId="1037"/>
          <ac:spMkLst>
            <pc:docMk/>
            <pc:sldMk cId="656694974" sldId="263"/>
            <ac:spMk id="53" creationId="{8C133300-6CFE-AF41-ACEF-34EC432B7EC8}"/>
          </ac:spMkLst>
        </pc:spChg>
        <pc:spChg chg="add 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83" creationId="{55E133DB-060C-844D-8BAD-B3FA011A6AA8}"/>
          </ac:spMkLst>
        </pc:spChg>
        <pc:spChg chg="add mod">
          <ac:chgData name="Tac, Vahidullah" userId="6661a46c-a28f-4254-a099-092ce0f8050d" providerId="ADAL" clId="{15E5972D-C998-D84E-AD56-0BCEEB3DC0C6}" dt="2021-06-05T10:25:56.275" v="875" actId="1037"/>
          <ac:spMkLst>
            <pc:docMk/>
            <pc:sldMk cId="656694974" sldId="263"/>
            <ac:spMk id="84" creationId="{6B2D16A2-4D68-974B-8E19-92BF80F82641}"/>
          </ac:spMkLst>
        </pc:spChg>
        <pc:grpChg chg="add mod">
          <ac:chgData name="Tac, Vahidullah" userId="6661a46c-a28f-4254-a099-092ce0f8050d" providerId="ADAL" clId="{15E5972D-C998-D84E-AD56-0BCEEB3DC0C6}" dt="2021-06-05T10:25:32.099" v="847"/>
          <ac:grpSpMkLst>
            <pc:docMk/>
            <pc:sldMk cId="656694974" sldId="263"/>
            <ac:grpSpMk id="17" creationId="{1EAFE6B9-9AF9-514A-975D-BA90A610B9FD}"/>
          </ac:grpSpMkLst>
        </pc:grpChg>
        <pc:grpChg chg="add mod">
          <ac:chgData name="Tac, Vahidullah" userId="6661a46c-a28f-4254-a099-092ce0f8050d" providerId="ADAL" clId="{15E5972D-C998-D84E-AD56-0BCEEB3DC0C6}" dt="2021-06-05T10:25:37.724" v="854" actId="1037"/>
          <ac:grpSpMkLst>
            <pc:docMk/>
            <pc:sldMk cId="656694974" sldId="263"/>
            <ac:grpSpMk id="26" creationId="{002221A7-6D3F-4C40-BD98-A195EF28D175}"/>
          </ac:grpSpMkLst>
        </pc:grpChg>
        <pc:picChg chg="del">
          <ac:chgData name="Tac, Vahidullah" userId="6661a46c-a28f-4254-a099-092ce0f8050d" providerId="ADAL" clId="{15E5972D-C998-D84E-AD56-0BCEEB3DC0C6}" dt="2021-06-05T07:52:41.299" v="5" actId="478"/>
          <ac:picMkLst>
            <pc:docMk/>
            <pc:sldMk cId="656694974" sldId="263"/>
            <ac:picMk id="5" creationId="{53DA8EAC-5F62-A145-9E40-4784985AE946}"/>
          </ac:picMkLst>
        </pc:picChg>
        <pc:picChg chg="mod">
          <ac:chgData name="Tac, Vahidullah" userId="6661a46c-a28f-4254-a099-092ce0f8050d" providerId="ADAL" clId="{15E5972D-C998-D84E-AD56-0BCEEB3DC0C6}" dt="2021-06-05T10:25:56.275" v="875" actId="1037"/>
          <ac:picMkLst>
            <pc:docMk/>
            <pc:sldMk cId="656694974" sldId="263"/>
            <ac:picMk id="8" creationId="{FEE326A9-15A4-944E-A1F2-F49AA8D8E1B1}"/>
          </ac:picMkLst>
        </pc:picChg>
        <pc:picChg chg="add del mod">
          <ac:chgData name="Tac, Vahidullah" userId="6661a46c-a28f-4254-a099-092ce0f8050d" providerId="ADAL" clId="{15E5972D-C998-D84E-AD56-0BCEEB3DC0C6}" dt="2021-06-05T09:01:02.465" v="459" actId="478"/>
          <ac:picMkLst>
            <pc:docMk/>
            <pc:sldMk cId="656694974" sldId="263"/>
            <ac:picMk id="10" creationId="{85378FE6-1C8A-A44A-9914-99443001895C}"/>
          </ac:picMkLst>
        </pc:picChg>
        <pc:picChg chg="add del mod">
          <ac:chgData name="Tac, Vahidullah" userId="6661a46c-a28f-4254-a099-092ce0f8050d" providerId="ADAL" clId="{15E5972D-C998-D84E-AD56-0BCEEB3DC0C6}" dt="2021-06-05T09:07:55.619" v="638" actId="478"/>
          <ac:picMkLst>
            <pc:docMk/>
            <pc:sldMk cId="656694974" sldId="263"/>
            <ac:picMk id="14" creationId="{44952EFF-6AF5-5E44-A84F-A48F322E1840}"/>
          </ac:picMkLst>
        </pc:picChg>
        <pc:picChg chg="add mod">
          <ac:chgData name="Tac, Vahidullah" userId="6661a46c-a28f-4254-a099-092ce0f8050d" providerId="ADAL" clId="{15E5972D-C998-D84E-AD56-0BCEEB3DC0C6}" dt="2021-06-05T10:25:32.099" v="847"/>
          <ac:picMkLst>
            <pc:docMk/>
            <pc:sldMk cId="656694974" sldId="263"/>
            <ac:picMk id="19" creationId="{81A85B84-9E17-674E-9683-39E93687C8B6}"/>
          </ac:picMkLst>
        </pc:picChg>
        <pc:picChg chg="del mod">
          <ac:chgData name="Tac, Vahidullah" userId="6661a46c-a28f-4254-a099-092ce0f8050d" providerId="ADAL" clId="{15E5972D-C998-D84E-AD56-0BCEEB3DC0C6}" dt="2021-06-22T20:23:21.630" v="1030" actId="478"/>
          <ac:picMkLst>
            <pc:docMk/>
            <pc:sldMk cId="656694974" sldId="263"/>
            <ac:picMk id="36" creationId="{9C105DA6-BC38-3446-AD04-87D403958A9F}"/>
          </ac:picMkLst>
        </pc:picChg>
        <pc:picChg chg="add mod">
          <ac:chgData name="Tac, Vahidullah" userId="6661a46c-a28f-4254-a099-092ce0f8050d" providerId="ADAL" clId="{15E5972D-C998-D84E-AD56-0BCEEB3DC0C6}" dt="2021-06-22T20:23:36.524" v="1035" actId="1076"/>
          <ac:picMkLst>
            <pc:docMk/>
            <pc:sldMk cId="656694974" sldId="263"/>
            <ac:picMk id="54" creationId="{41ECB359-950B-EB44-B550-A7E65D15DE4E}"/>
          </ac:picMkLst>
        </pc:picChg>
        <pc:picChg chg="add del mod">
          <ac:chgData name="Tac, Vahidullah" userId="6661a46c-a28f-4254-a099-092ce0f8050d" providerId="ADAL" clId="{15E5972D-C998-D84E-AD56-0BCEEB3DC0C6}" dt="2021-06-05T09:46:24.444" v="695" actId="478"/>
          <ac:picMkLst>
            <pc:docMk/>
            <pc:sldMk cId="656694974" sldId="263"/>
            <ac:picMk id="66" creationId="{40854288-9DF5-9249-98EA-9833B13365F4}"/>
          </ac:picMkLst>
        </pc:picChg>
        <pc:picChg chg="add del mod">
          <ac:chgData name="Tac, Vahidullah" userId="6661a46c-a28f-4254-a099-092ce0f8050d" providerId="ADAL" clId="{15E5972D-C998-D84E-AD56-0BCEEB3DC0C6}" dt="2021-06-05T09:58:39.085" v="703" actId="478"/>
          <ac:picMkLst>
            <pc:docMk/>
            <pc:sldMk cId="656694974" sldId="263"/>
            <ac:picMk id="68" creationId="{700341D3-03F0-E146-8701-452FF935EDCD}"/>
          </ac:picMkLst>
        </pc:picChg>
        <pc:picChg chg="add del mod">
          <ac:chgData name="Tac, Vahidullah" userId="6661a46c-a28f-4254-a099-092ce0f8050d" providerId="ADAL" clId="{15E5972D-C998-D84E-AD56-0BCEEB3DC0C6}" dt="2021-06-05T09:59:26.735" v="709" actId="478"/>
          <ac:picMkLst>
            <pc:docMk/>
            <pc:sldMk cId="656694974" sldId="263"/>
            <ac:picMk id="70" creationId="{9358D508-D268-C742-BE84-1BE9C32CD8BC}"/>
          </ac:picMkLst>
        </pc:picChg>
        <pc:picChg chg="add del mod">
          <ac:chgData name="Tac, Vahidullah" userId="6661a46c-a28f-4254-a099-092ce0f8050d" providerId="ADAL" clId="{15E5972D-C998-D84E-AD56-0BCEEB3DC0C6}" dt="2021-06-05T10:02:09.097" v="721" actId="478"/>
          <ac:picMkLst>
            <pc:docMk/>
            <pc:sldMk cId="656694974" sldId="263"/>
            <ac:picMk id="72" creationId="{ADA1148C-B7DB-4E4B-9A9F-D3D543606C14}"/>
          </ac:picMkLst>
        </pc:picChg>
        <pc:picChg chg="add del mod">
          <ac:chgData name="Tac, Vahidullah" userId="6661a46c-a28f-4254-a099-092ce0f8050d" providerId="ADAL" clId="{15E5972D-C998-D84E-AD56-0BCEEB3DC0C6}" dt="2021-06-05T10:04:15.860" v="725" actId="478"/>
          <ac:picMkLst>
            <pc:docMk/>
            <pc:sldMk cId="656694974" sldId="263"/>
            <ac:picMk id="74" creationId="{8F532249-6BBA-8642-BE47-F1B4F21812DD}"/>
          </ac:picMkLst>
        </pc:picChg>
        <pc:picChg chg="add del mod">
          <ac:chgData name="Tac, Vahidullah" userId="6661a46c-a28f-4254-a099-092ce0f8050d" providerId="ADAL" clId="{15E5972D-C998-D84E-AD56-0BCEEB3DC0C6}" dt="2021-06-05T10:11:22.865" v="747" actId="478"/>
          <ac:picMkLst>
            <pc:docMk/>
            <pc:sldMk cId="656694974" sldId="263"/>
            <ac:picMk id="76" creationId="{2B80761E-7336-B84B-AAD8-28FCE7870E30}"/>
          </ac:picMkLst>
        </pc:picChg>
        <pc:picChg chg="add del mod">
          <ac:chgData name="Tac, Vahidullah" userId="6661a46c-a28f-4254-a099-092ce0f8050d" providerId="ADAL" clId="{15E5972D-C998-D84E-AD56-0BCEEB3DC0C6}" dt="2021-06-05T10:11:39.712" v="748" actId="478"/>
          <ac:picMkLst>
            <pc:docMk/>
            <pc:sldMk cId="656694974" sldId="263"/>
            <ac:picMk id="78" creationId="{C56B055A-CA86-0C48-A9D8-7156E4B830B9}"/>
          </ac:picMkLst>
        </pc:picChg>
        <pc:picChg chg="add del mod">
          <ac:chgData name="Tac, Vahidullah" userId="6661a46c-a28f-4254-a099-092ce0f8050d" providerId="ADAL" clId="{15E5972D-C998-D84E-AD56-0BCEEB3DC0C6}" dt="2021-06-05T10:17:52.009" v="782" actId="478"/>
          <ac:picMkLst>
            <pc:docMk/>
            <pc:sldMk cId="656694974" sldId="263"/>
            <ac:picMk id="80" creationId="{F83C13BA-E95B-5443-901C-3C9EDFDA3E73}"/>
          </ac:picMkLst>
        </pc:picChg>
        <pc:picChg chg="add del mod modCrop">
          <ac:chgData name="Tac, Vahidullah" userId="6661a46c-a28f-4254-a099-092ce0f8050d" providerId="ADAL" clId="{15E5972D-C998-D84E-AD56-0BCEEB3DC0C6}" dt="2021-06-05T10:20:47.692" v="812" actId="478"/>
          <ac:picMkLst>
            <pc:docMk/>
            <pc:sldMk cId="656694974" sldId="263"/>
            <ac:picMk id="82" creationId="{2D6BB51A-93D0-5440-B801-B4842FBE3797}"/>
          </ac:picMkLst>
        </pc:picChg>
        <pc:picChg chg="add del mod modCrop">
          <ac:chgData name="Tac, Vahidullah" userId="6661a46c-a28f-4254-a099-092ce0f8050d" providerId="ADAL" clId="{15E5972D-C998-D84E-AD56-0BCEEB3DC0C6}" dt="2021-06-05T10:20:46.212" v="811" actId="478"/>
          <ac:picMkLst>
            <pc:docMk/>
            <pc:sldMk cId="656694974" sldId="263"/>
            <ac:picMk id="85" creationId="{DD75EABD-8CA2-6D48-8D98-160DD0B70864}"/>
          </ac:picMkLst>
        </pc:picChg>
        <pc:picChg chg="add mod modCrop">
          <ac:chgData name="Tac, Vahidullah" userId="6661a46c-a28f-4254-a099-092ce0f8050d" providerId="ADAL" clId="{15E5972D-C998-D84E-AD56-0BCEEB3DC0C6}" dt="2021-06-05T10:25:37.724" v="854" actId="1037"/>
          <ac:picMkLst>
            <pc:docMk/>
            <pc:sldMk cId="656694974" sldId="263"/>
            <ac:picMk id="87" creationId="{48F85433-C8E3-3F41-8DEF-AB1B98A6840C}"/>
          </ac:picMkLst>
        </pc:picChg>
        <pc:picChg chg="add mod modCrop">
          <ac:chgData name="Tac, Vahidullah" userId="6661a46c-a28f-4254-a099-092ce0f8050d" providerId="ADAL" clId="{15E5972D-C998-D84E-AD56-0BCEEB3DC0C6}" dt="2021-06-05T10:25:37.724" v="854" actId="1037"/>
          <ac:picMkLst>
            <pc:docMk/>
            <pc:sldMk cId="656694974" sldId="263"/>
            <ac:picMk id="88" creationId="{76B213AB-B76C-D84A-A01A-3A2439C4CF54}"/>
          </ac:picMkLst>
        </pc:picChg>
        <pc:picChg chg="add mod modCrop">
          <ac:chgData name="Tac, Vahidullah" userId="6661a46c-a28f-4254-a099-092ce0f8050d" providerId="ADAL" clId="{15E5972D-C998-D84E-AD56-0BCEEB3DC0C6}" dt="2021-06-05T10:53:32.807" v="1027" actId="1076"/>
          <ac:picMkLst>
            <pc:docMk/>
            <pc:sldMk cId="656694974" sldId="263"/>
            <ac:picMk id="89" creationId="{DDC95B1D-4353-F149-B160-DED020896159}"/>
          </ac:picMkLst>
        </pc:picChg>
        <pc:cxnChg chg="add mod">
          <ac:chgData name="Tac, Vahidullah" userId="6661a46c-a28f-4254-a099-092ce0f8050d" providerId="ADAL" clId="{15E5972D-C998-D84E-AD56-0BCEEB3DC0C6}" dt="2021-06-05T10:25:37.724" v="854" actId="1037"/>
          <ac:cxnSpMkLst>
            <pc:docMk/>
            <pc:sldMk cId="656694974" sldId="263"/>
            <ac:cxnSpMk id="55" creationId="{80EF2A72-21F8-7C4A-9E2D-541B9727761A}"/>
          </ac:cxnSpMkLst>
        </pc:cxnChg>
        <pc:cxnChg chg="add del mod">
          <ac:chgData name="Tac, Vahidullah" userId="6661a46c-a28f-4254-a099-092ce0f8050d" providerId="ADAL" clId="{15E5972D-C998-D84E-AD56-0BCEEB3DC0C6}" dt="2021-06-05T09:12:19.759" v="679" actId="478"/>
          <ac:cxnSpMkLst>
            <pc:docMk/>
            <pc:sldMk cId="656694974" sldId="263"/>
            <ac:cxnSpMk id="58" creationId="{ED5F8AE2-08B4-FF40-A763-88A57ADEE68F}"/>
          </ac:cxnSpMkLst>
        </pc:cxnChg>
        <pc:cxnChg chg="add mod">
          <ac:chgData name="Tac, Vahidullah" userId="6661a46c-a28f-4254-a099-092ce0f8050d" providerId="ADAL" clId="{15E5972D-C998-D84E-AD56-0BCEEB3DC0C6}" dt="2021-06-05T10:25:37.724" v="854" actId="1037"/>
          <ac:cxnSpMkLst>
            <pc:docMk/>
            <pc:sldMk cId="656694974" sldId="263"/>
            <ac:cxnSpMk id="61" creationId="{07667B0F-558B-B749-A9BE-DA667B7487B6}"/>
          </ac:cxnSpMkLst>
        </pc:cxnChg>
      </pc:sldChg>
      <pc:sldChg chg="addSp delSp modSp add mod">
        <pc:chgData name="Tac, Vahidullah" userId="6661a46c-a28f-4254-a099-092ce0f8050d" providerId="ADAL" clId="{15E5972D-C998-D84E-AD56-0BCEEB3DC0C6}" dt="2021-06-22T20:23:49.947" v="1039"/>
        <pc:sldMkLst>
          <pc:docMk/>
          <pc:sldMk cId="1167671122" sldId="264"/>
        </pc:sldMkLst>
        <pc:spChg chg="mod">
          <ac:chgData name="Tac, Vahidullah" userId="6661a46c-a28f-4254-a099-092ce0f8050d" providerId="ADAL" clId="{15E5972D-C998-D84E-AD56-0BCEEB3DC0C6}" dt="2021-06-05T10:33:59.579" v="968" actId="20577"/>
          <ac:spMkLst>
            <pc:docMk/>
            <pc:sldMk cId="1167671122" sldId="264"/>
            <ac:spMk id="20" creationId="{56716582-D7F3-2347-8F2B-468F22251BAB}"/>
          </ac:spMkLst>
        </pc:spChg>
        <pc:spChg chg="mod">
          <ac:chgData name="Tac, Vahidullah" userId="6661a46c-a28f-4254-a099-092ce0f8050d" providerId="ADAL" clId="{15E5972D-C998-D84E-AD56-0BCEEB3DC0C6}" dt="2021-06-05T10:34:16.728" v="978" actId="20577"/>
          <ac:spMkLst>
            <pc:docMk/>
            <pc:sldMk cId="1167671122" sldId="264"/>
            <ac:spMk id="49" creationId="{9EF59EA3-3D59-EC42-99CB-4409D84963D2}"/>
          </ac:spMkLst>
        </pc:spChg>
        <pc:spChg chg="mod">
          <ac:chgData name="Tac, Vahidullah" userId="6661a46c-a28f-4254-a099-092ce0f8050d" providerId="ADAL" clId="{15E5972D-C998-D84E-AD56-0BCEEB3DC0C6}" dt="2021-06-05T10:32:08.682" v="958" actId="1035"/>
          <ac:spMkLst>
            <pc:docMk/>
            <pc:sldMk cId="1167671122" sldId="264"/>
            <ac:spMk id="50" creationId="{1DF36589-5864-F143-B387-4205EA596B9C}"/>
          </ac:spMkLst>
        </pc:spChg>
        <pc:spChg chg="del">
          <ac:chgData name="Tac, Vahidullah" userId="6661a46c-a28f-4254-a099-092ce0f8050d" providerId="ADAL" clId="{15E5972D-C998-D84E-AD56-0BCEEB3DC0C6}" dt="2021-06-22T20:23:49.601" v="1038" actId="478"/>
          <ac:spMkLst>
            <pc:docMk/>
            <pc:sldMk cId="1167671122" sldId="264"/>
            <ac:spMk id="51" creationId="{671A90D6-D4E7-344D-B1D8-6F84F7E877B9}"/>
          </ac:spMkLst>
        </pc:spChg>
        <pc:spChg chg="add mod">
          <ac:chgData name="Tac, Vahidullah" userId="6661a46c-a28f-4254-a099-092ce0f8050d" providerId="ADAL" clId="{15E5972D-C998-D84E-AD56-0BCEEB3DC0C6}" dt="2021-06-22T20:23:49.947" v="1039"/>
          <ac:spMkLst>
            <pc:docMk/>
            <pc:sldMk cId="1167671122" sldId="264"/>
            <ac:spMk id="54" creationId="{432690CB-A7C7-FB45-860A-CB2CDF107843}"/>
          </ac:spMkLst>
        </pc:spChg>
        <pc:picChg chg="del">
          <ac:chgData name="Tac, Vahidullah" userId="6661a46c-a28f-4254-a099-092ce0f8050d" providerId="ADAL" clId="{15E5972D-C998-D84E-AD56-0BCEEB3DC0C6}" dt="2021-06-22T20:23:48.293" v="1037" actId="478"/>
          <ac:picMkLst>
            <pc:docMk/>
            <pc:sldMk cId="1167671122" sldId="264"/>
            <ac:picMk id="36" creationId="{9C105DA6-BC38-3446-AD04-87D403958A9F}"/>
          </ac:picMkLst>
        </pc:picChg>
        <pc:picChg chg="add mod">
          <ac:chgData name="Tac, Vahidullah" userId="6661a46c-a28f-4254-a099-092ce0f8050d" providerId="ADAL" clId="{15E5972D-C998-D84E-AD56-0BCEEB3DC0C6}" dt="2021-06-22T20:23:49.947" v="1039"/>
          <ac:picMkLst>
            <pc:docMk/>
            <pc:sldMk cId="1167671122" sldId="264"/>
            <ac:picMk id="56" creationId="{294ED8EC-F682-7446-BDF5-CACC60AB1B8E}"/>
          </ac:picMkLst>
        </pc:picChg>
      </pc:sldChg>
      <pc:sldChg chg="addSp delSp modSp add mod">
        <pc:chgData name="Tac, Vahidullah" userId="6661a46c-a28f-4254-a099-092ce0f8050d" providerId="ADAL" clId="{15E5972D-C998-D84E-AD56-0BCEEB3DC0C6}" dt="2021-06-22T20:23:54.390" v="1042"/>
        <pc:sldMkLst>
          <pc:docMk/>
          <pc:sldMk cId="200710531" sldId="265"/>
        </pc:sldMkLst>
        <pc:spChg chg="mod">
          <ac:chgData name="Tac, Vahidullah" userId="6661a46c-a28f-4254-a099-092ce0f8050d" providerId="ADAL" clId="{15E5972D-C998-D84E-AD56-0BCEEB3DC0C6}" dt="2021-06-05T10:36:16.640" v="1025" actId="20577"/>
          <ac:spMkLst>
            <pc:docMk/>
            <pc:sldMk cId="200710531" sldId="265"/>
            <ac:spMk id="50" creationId="{1DF36589-5864-F143-B387-4205EA596B9C}"/>
          </ac:spMkLst>
        </pc:spChg>
        <pc:spChg chg="del">
          <ac:chgData name="Tac, Vahidullah" userId="6661a46c-a28f-4254-a099-092ce0f8050d" providerId="ADAL" clId="{15E5972D-C998-D84E-AD56-0BCEEB3DC0C6}" dt="2021-06-22T20:23:54.061" v="1041" actId="478"/>
          <ac:spMkLst>
            <pc:docMk/>
            <pc:sldMk cId="200710531" sldId="265"/>
            <ac:spMk id="51" creationId="{671A90D6-D4E7-344D-B1D8-6F84F7E877B9}"/>
          </ac:spMkLst>
        </pc:spChg>
        <pc:spChg chg="add mod">
          <ac:chgData name="Tac, Vahidullah" userId="6661a46c-a28f-4254-a099-092ce0f8050d" providerId="ADAL" clId="{15E5972D-C998-D84E-AD56-0BCEEB3DC0C6}" dt="2021-06-22T20:23:54.390" v="1042"/>
          <ac:spMkLst>
            <pc:docMk/>
            <pc:sldMk cId="200710531" sldId="265"/>
            <ac:spMk id="54" creationId="{E80CC63E-A48B-464E-933C-CF05A96FE0FB}"/>
          </ac:spMkLst>
        </pc:spChg>
        <pc:picChg chg="del">
          <ac:chgData name="Tac, Vahidullah" userId="6661a46c-a28f-4254-a099-092ce0f8050d" providerId="ADAL" clId="{15E5972D-C998-D84E-AD56-0BCEEB3DC0C6}" dt="2021-06-22T20:23:52.657" v="1040" actId="478"/>
          <ac:picMkLst>
            <pc:docMk/>
            <pc:sldMk cId="200710531" sldId="265"/>
            <ac:picMk id="36" creationId="{9C105DA6-BC38-3446-AD04-87D403958A9F}"/>
          </ac:picMkLst>
        </pc:picChg>
        <pc:picChg chg="add mod">
          <ac:chgData name="Tac, Vahidullah" userId="6661a46c-a28f-4254-a099-092ce0f8050d" providerId="ADAL" clId="{15E5972D-C998-D84E-AD56-0BCEEB3DC0C6}" dt="2021-06-22T20:23:54.390" v="1042"/>
          <ac:picMkLst>
            <pc:docMk/>
            <pc:sldMk cId="200710531" sldId="265"/>
            <ac:picMk id="56" creationId="{B652E1D9-69A8-7B4E-839C-A5E14D4B5FEE}"/>
          </ac:picMkLst>
        </pc:picChg>
      </pc:sldChg>
      <pc:sldMasterChg chg="modSp modSldLayout">
        <pc:chgData name="Tac, Vahidullah" userId="6661a46c-a28f-4254-a099-092ce0f8050d" providerId="ADAL" clId="{15E5972D-C998-D84E-AD56-0BCEEB3DC0C6}" dt="2021-06-05T08:17:54.784" v="427"/>
        <pc:sldMasterMkLst>
          <pc:docMk/>
          <pc:sldMasterMk cId="1828907272" sldId="2147483648"/>
        </pc:sldMasterMkLst>
        <pc:spChg chg="mod">
          <ac:chgData name="Tac, Vahidullah" userId="6661a46c-a28f-4254-a099-092ce0f8050d" providerId="ADAL" clId="{15E5972D-C998-D84E-AD56-0BCEEB3DC0C6}" dt="2021-06-05T08:17:54.784" v="427"/>
          <ac:spMkLst>
            <pc:docMk/>
            <pc:sldMasterMk cId="1828907272" sldId="2147483648"/>
            <ac:spMk id="2" creationId="{4E20B100-6C1D-444D-A925-6EEAFD78383C}"/>
          </ac:spMkLst>
        </pc:spChg>
        <pc:spChg chg="mod">
          <ac:chgData name="Tac, Vahidullah" userId="6661a46c-a28f-4254-a099-092ce0f8050d" providerId="ADAL" clId="{15E5972D-C998-D84E-AD56-0BCEEB3DC0C6}" dt="2021-06-05T08:17:54.784" v="427"/>
          <ac:spMkLst>
            <pc:docMk/>
            <pc:sldMasterMk cId="1828907272" sldId="2147483648"/>
            <ac:spMk id="3" creationId="{FF2CC60F-00D4-EC44-8D83-5A5B9A1CCD14}"/>
          </ac:spMkLst>
        </pc:spChg>
        <pc:spChg chg="mod">
          <ac:chgData name="Tac, Vahidullah" userId="6661a46c-a28f-4254-a099-092ce0f8050d" providerId="ADAL" clId="{15E5972D-C998-D84E-AD56-0BCEEB3DC0C6}" dt="2021-06-05T08:17:54.784" v="427"/>
          <ac:spMkLst>
            <pc:docMk/>
            <pc:sldMasterMk cId="1828907272" sldId="2147483648"/>
            <ac:spMk id="4" creationId="{EBBF66E6-A42A-6344-AEBD-2946C42104F2}"/>
          </ac:spMkLst>
        </pc:spChg>
        <pc:spChg chg="mod">
          <ac:chgData name="Tac, Vahidullah" userId="6661a46c-a28f-4254-a099-092ce0f8050d" providerId="ADAL" clId="{15E5972D-C998-D84E-AD56-0BCEEB3DC0C6}" dt="2021-06-05T08:17:54.784" v="427"/>
          <ac:spMkLst>
            <pc:docMk/>
            <pc:sldMasterMk cId="1828907272" sldId="2147483648"/>
            <ac:spMk id="5" creationId="{18B7FD7E-AF06-904B-9F00-9D76217EA20E}"/>
          </ac:spMkLst>
        </pc:spChg>
        <pc:spChg chg="mod">
          <ac:chgData name="Tac, Vahidullah" userId="6661a46c-a28f-4254-a099-092ce0f8050d" providerId="ADAL" clId="{15E5972D-C998-D84E-AD56-0BCEEB3DC0C6}" dt="2021-06-05T08:17:54.784" v="427"/>
          <ac:spMkLst>
            <pc:docMk/>
            <pc:sldMasterMk cId="1828907272" sldId="2147483648"/>
            <ac:spMk id="6" creationId="{362B28FB-A5E6-C145-93F8-79A653926A2D}"/>
          </ac:spMkLst>
        </pc:spChg>
        <pc:sldLayoutChg chg="modSp">
          <pc:chgData name="Tac, Vahidullah" userId="6661a46c-a28f-4254-a099-092ce0f8050d" providerId="ADAL" clId="{15E5972D-C998-D84E-AD56-0BCEEB3DC0C6}" dt="2021-06-05T08:17:54.784" v="427"/>
          <pc:sldLayoutMkLst>
            <pc:docMk/>
            <pc:sldMasterMk cId="1828907272" sldId="2147483648"/>
            <pc:sldLayoutMk cId="3352056669" sldId="2147483649"/>
          </pc:sldLayoutMkLst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352056669" sldId="2147483649"/>
              <ac:spMk id="2" creationId="{BF20C1AB-F01D-0849-99DE-70432CD88150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352056669" sldId="2147483649"/>
              <ac:spMk id="3" creationId="{48C40C85-A32D-9246-B6E6-44AB574AB829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08:17:54.784" v="427"/>
          <pc:sldLayoutMkLst>
            <pc:docMk/>
            <pc:sldMasterMk cId="1828907272" sldId="2147483648"/>
            <pc:sldLayoutMk cId="1521094531" sldId="2147483651"/>
          </pc:sldLayoutMkLst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1521094531" sldId="2147483651"/>
              <ac:spMk id="2" creationId="{3D468141-28A6-A446-93CA-2DA2004FADBD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1521094531" sldId="2147483651"/>
              <ac:spMk id="3" creationId="{0B7E7FE0-973A-4B45-9E9C-87FF9CC42741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08:17:54.784" v="427"/>
          <pc:sldLayoutMkLst>
            <pc:docMk/>
            <pc:sldMasterMk cId="1828907272" sldId="2147483648"/>
            <pc:sldLayoutMk cId="3405886293" sldId="2147483652"/>
          </pc:sldLayoutMkLst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405886293" sldId="2147483652"/>
              <ac:spMk id="3" creationId="{6C448BC6-8567-BB4E-8500-2EEEC45A2C71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405886293" sldId="2147483652"/>
              <ac:spMk id="4" creationId="{3358A734-15B6-7B4D-BCFA-63A8D92EB22A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08:17:54.784" v="427"/>
          <pc:sldLayoutMkLst>
            <pc:docMk/>
            <pc:sldMasterMk cId="1828907272" sldId="2147483648"/>
            <pc:sldLayoutMk cId="3184690121" sldId="2147483653"/>
          </pc:sldLayoutMkLst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184690121" sldId="2147483653"/>
              <ac:spMk id="2" creationId="{2637C7B1-00E8-2C47-B62D-B9C2B418CC64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184690121" sldId="2147483653"/>
              <ac:spMk id="3" creationId="{4FA8FB2F-AA10-1E4A-9840-1BCA03DAC739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184690121" sldId="2147483653"/>
              <ac:spMk id="4" creationId="{7D8ADFB6-97D4-6745-AF16-76E9CDBED5F1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184690121" sldId="2147483653"/>
              <ac:spMk id="5" creationId="{BF7A07AC-9199-3846-B4D0-25B854215AF6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184690121" sldId="2147483653"/>
              <ac:spMk id="6" creationId="{285D0750-DDE2-F241-A03C-6C612827624E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08:17:54.784" v="427"/>
          <pc:sldLayoutMkLst>
            <pc:docMk/>
            <pc:sldMasterMk cId="1828907272" sldId="2147483648"/>
            <pc:sldLayoutMk cId="2345026620" sldId="2147483656"/>
          </pc:sldLayoutMkLst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2345026620" sldId="2147483656"/>
              <ac:spMk id="2" creationId="{5E8649FD-D802-794A-B60D-DAE91388A2EF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2345026620" sldId="2147483656"/>
              <ac:spMk id="3" creationId="{C5EAF4A7-7C6F-E94C-9756-7FE35DFB5188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2345026620" sldId="2147483656"/>
              <ac:spMk id="4" creationId="{58AF32A7-5AA0-5A4B-84B0-A7FBD5229FCB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08:17:54.784" v="427"/>
          <pc:sldLayoutMkLst>
            <pc:docMk/>
            <pc:sldMasterMk cId="1828907272" sldId="2147483648"/>
            <pc:sldLayoutMk cId="3245250579" sldId="2147483657"/>
          </pc:sldLayoutMkLst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245250579" sldId="2147483657"/>
              <ac:spMk id="2" creationId="{C0F7F09D-0509-4A49-83E5-722586951C72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245250579" sldId="2147483657"/>
              <ac:spMk id="3" creationId="{05D17CFB-D0D5-F84A-B909-28BA749DE99A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3245250579" sldId="2147483657"/>
              <ac:spMk id="4" creationId="{3ED3365D-A4AB-B249-8BE8-A8CB7A042A1F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08:17:54.784" v="427"/>
          <pc:sldLayoutMkLst>
            <pc:docMk/>
            <pc:sldMasterMk cId="1828907272" sldId="2147483648"/>
            <pc:sldLayoutMk cId="700632087" sldId="2147483659"/>
          </pc:sldLayoutMkLst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700632087" sldId="2147483659"/>
              <ac:spMk id="2" creationId="{A89AE35A-A02A-A646-9E30-737488318741}"/>
            </ac:spMkLst>
          </pc:spChg>
          <pc:spChg chg="mod">
            <ac:chgData name="Tac, Vahidullah" userId="6661a46c-a28f-4254-a099-092ce0f8050d" providerId="ADAL" clId="{15E5972D-C998-D84E-AD56-0BCEEB3DC0C6}" dt="2021-06-05T08:17:54.784" v="427"/>
            <ac:spMkLst>
              <pc:docMk/>
              <pc:sldMasterMk cId="1828907272" sldId="2147483648"/>
              <pc:sldLayoutMk cId="700632087" sldId="2147483659"/>
              <ac:spMk id="3" creationId="{64D634FF-3239-AD4A-937F-322A1ABA369D}"/>
            </ac:spMkLst>
          </pc:spChg>
        </pc:sldLayoutChg>
      </pc:sldMasterChg>
      <pc:sldMasterChg chg="modSp modSldLayout">
        <pc:chgData name="Tac, Vahidullah" userId="6661a46c-a28f-4254-a099-092ce0f8050d" providerId="ADAL" clId="{15E5972D-C998-D84E-AD56-0BCEEB3DC0C6}" dt="2021-06-05T10:25:32.099" v="847"/>
        <pc:sldMasterMkLst>
          <pc:docMk/>
          <pc:sldMasterMk cId="2268762085" sldId="2147483660"/>
        </pc:sldMasterMkLst>
        <pc:spChg chg="mod">
          <ac:chgData name="Tac, Vahidullah" userId="6661a46c-a28f-4254-a099-092ce0f8050d" providerId="ADAL" clId="{15E5972D-C998-D84E-AD56-0BCEEB3DC0C6}" dt="2021-06-05T10:25:32.099" v="847"/>
          <ac:spMkLst>
            <pc:docMk/>
            <pc:sldMasterMk cId="2268762085" sldId="2147483660"/>
            <ac:spMk id="2" creationId="{00000000-0000-0000-0000-000000000000}"/>
          </ac:spMkLst>
        </pc:spChg>
        <pc:spChg chg="mod">
          <ac:chgData name="Tac, Vahidullah" userId="6661a46c-a28f-4254-a099-092ce0f8050d" providerId="ADAL" clId="{15E5972D-C998-D84E-AD56-0BCEEB3DC0C6}" dt="2021-06-05T10:25:32.099" v="847"/>
          <ac:spMkLst>
            <pc:docMk/>
            <pc:sldMasterMk cId="2268762085" sldId="2147483660"/>
            <ac:spMk id="3" creationId="{00000000-0000-0000-0000-000000000000}"/>
          </ac:spMkLst>
        </pc:spChg>
        <pc:spChg chg="mod">
          <ac:chgData name="Tac, Vahidullah" userId="6661a46c-a28f-4254-a099-092ce0f8050d" providerId="ADAL" clId="{15E5972D-C998-D84E-AD56-0BCEEB3DC0C6}" dt="2021-06-05T10:25:32.099" v="847"/>
          <ac:spMkLst>
            <pc:docMk/>
            <pc:sldMasterMk cId="2268762085" sldId="2147483660"/>
            <ac:spMk id="4" creationId="{00000000-0000-0000-0000-000000000000}"/>
          </ac:spMkLst>
        </pc:spChg>
        <pc:spChg chg="mod">
          <ac:chgData name="Tac, Vahidullah" userId="6661a46c-a28f-4254-a099-092ce0f8050d" providerId="ADAL" clId="{15E5972D-C998-D84E-AD56-0BCEEB3DC0C6}" dt="2021-06-05T10:25:32.099" v="847"/>
          <ac:spMkLst>
            <pc:docMk/>
            <pc:sldMasterMk cId="2268762085" sldId="2147483660"/>
            <ac:spMk id="5" creationId="{00000000-0000-0000-0000-000000000000}"/>
          </ac:spMkLst>
        </pc:spChg>
        <pc:spChg chg="mod">
          <ac:chgData name="Tac, Vahidullah" userId="6661a46c-a28f-4254-a099-092ce0f8050d" providerId="ADAL" clId="{15E5972D-C998-D84E-AD56-0BCEEB3DC0C6}" dt="2021-06-05T10:25:32.099" v="847"/>
          <ac:spMkLst>
            <pc:docMk/>
            <pc:sldMasterMk cId="2268762085" sldId="2147483660"/>
            <ac:spMk id="6" creationId="{00000000-0000-0000-0000-000000000000}"/>
          </ac:spMkLst>
        </pc:spChg>
        <pc:sldLayoutChg chg="modSp">
          <pc:chgData name="Tac, Vahidullah" userId="6661a46c-a28f-4254-a099-092ce0f8050d" providerId="ADAL" clId="{15E5972D-C998-D84E-AD56-0BCEEB3DC0C6}" dt="2021-06-05T10:25:32.099" v="847"/>
          <pc:sldLayoutMkLst>
            <pc:docMk/>
            <pc:sldMasterMk cId="2268762085" sldId="2147483660"/>
            <pc:sldLayoutMk cId="3292399170" sldId="2147483661"/>
          </pc:sldLayoutMkLst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292399170" sldId="2147483661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292399170" sldId="2147483661"/>
              <ac:spMk id="3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10:25:32.099" v="847"/>
          <pc:sldLayoutMkLst>
            <pc:docMk/>
            <pc:sldMasterMk cId="2268762085" sldId="2147483660"/>
            <pc:sldLayoutMk cId="521985793" sldId="2147483663"/>
          </pc:sldLayoutMkLst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521985793" sldId="2147483663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521985793" sldId="2147483663"/>
              <ac:spMk id="3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10:25:32.099" v="847"/>
          <pc:sldLayoutMkLst>
            <pc:docMk/>
            <pc:sldMasterMk cId="2268762085" sldId="2147483660"/>
            <pc:sldLayoutMk cId="2166250617" sldId="2147483664"/>
          </pc:sldLayoutMkLst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2166250617" sldId="2147483664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2166250617" sldId="2147483664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10:25:32.099" v="847"/>
          <pc:sldLayoutMkLst>
            <pc:docMk/>
            <pc:sldMasterMk cId="2268762085" sldId="2147483660"/>
            <pc:sldLayoutMk cId="3800944813" sldId="2147483665"/>
          </pc:sldLayoutMkLst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800944813" sldId="2147483665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800944813" sldId="2147483665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800944813" sldId="2147483665"/>
              <ac:spMk id="4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800944813" sldId="2147483665"/>
              <ac:spMk id="5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800944813" sldId="2147483665"/>
              <ac:spMk id="6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10:25:32.099" v="847"/>
          <pc:sldLayoutMkLst>
            <pc:docMk/>
            <pc:sldMasterMk cId="2268762085" sldId="2147483660"/>
            <pc:sldLayoutMk cId="3617167285" sldId="2147483668"/>
          </pc:sldLayoutMkLst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617167285" sldId="2147483668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617167285" sldId="2147483668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3617167285" sldId="2147483668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10:25:32.099" v="847"/>
          <pc:sldLayoutMkLst>
            <pc:docMk/>
            <pc:sldMasterMk cId="2268762085" sldId="2147483660"/>
            <pc:sldLayoutMk cId="647516293" sldId="2147483669"/>
          </pc:sldLayoutMkLst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647516293" sldId="2147483669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647516293" sldId="2147483669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647516293" sldId="2147483669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15E5972D-C998-D84E-AD56-0BCEEB3DC0C6}" dt="2021-06-05T10:25:32.099" v="847"/>
          <pc:sldLayoutMkLst>
            <pc:docMk/>
            <pc:sldMasterMk cId="2268762085" sldId="2147483660"/>
            <pc:sldLayoutMk cId="1936654186" sldId="2147483671"/>
          </pc:sldLayoutMkLst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1936654186" sldId="2147483671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15E5972D-C998-D84E-AD56-0BCEEB3DC0C6}" dt="2021-06-05T10:25:32.099" v="847"/>
            <ac:spMkLst>
              <pc:docMk/>
              <pc:sldMasterMk cId="2268762085" sldId="2147483660"/>
              <pc:sldLayoutMk cId="1936654186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Tac, Vahidullah" userId="6661a46c-a28f-4254-a099-092ce0f8050d" providerId="ADAL" clId="{02F619C8-D60C-4D4C-9DB9-17770D18F94A}"/>
    <pc:docChg chg="undo custSel modSld">
      <pc:chgData name="Tac, Vahidullah" userId="6661a46c-a28f-4254-a099-092ce0f8050d" providerId="ADAL" clId="{02F619C8-D60C-4D4C-9DB9-17770D18F94A}" dt="2021-10-01T03:49:27.838" v="52" actId="20577"/>
      <pc:docMkLst>
        <pc:docMk/>
      </pc:docMkLst>
      <pc:sldChg chg="modSp mod">
        <pc:chgData name="Tac, Vahidullah" userId="6661a46c-a28f-4254-a099-092ce0f8050d" providerId="ADAL" clId="{02F619C8-D60C-4D4C-9DB9-17770D18F94A}" dt="2021-10-01T03:49:27.838" v="52" actId="20577"/>
        <pc:sldMkLst>
          <pc:docMk/>
          <pc:sldMk cId="656694974" sldId="263"/>
        </pc:sldMkLst>
        <pc:spChg chg="mod">
          <ac:chgData name="Tac, Vahidullah" userId="6661a46c-a28f-4254-a099-092ce0f8050d" providerId="ADAL" clId="{02F619C8-D60C-4D4C-9DB9-17770D18F94A}" dt="2021-10-01T03:49:24.261" v="50" actId="20577"/>
          <ac:spMkLst>
            <pc:docMk/>
            <pc:sldMk cId="656694974" sldId="263"/>
            <ac:spMk id="2" creationId="{8E95BB9B-382B-2E49-A074-5197B93F99CF}"/>
          </ac:spMkLst>
        </pc:spChg>
        <pc:spChg chg="mod">
          <ac:chgData name="Tac, Vahidullah" userId="6661a46c-a28f-4254-a099-092ce0f8050d" providerId="ADAL" clId="{02F619C8-D60C-4D4C-9DB9-17770D18F94A}" dt="2021-10-01T03:49:08.954" v="22" actId="20577"/>
          <ac:spMkLst>
            <pc:docMk/>
            <pc:sldMk cId="656694974" sldId="263"/>
            <ac:spMk id="9" creationId="{2CAA0501-D35E-F64E-A5C4-151EBFDFC9F5}"/>
          </ac:spMkLst>
        </pc:spChg>
        <pc:spChg chg="mod">
          <ac:chgData name="Tac, Vahidullah" userId="6661a46c-a28f-4254-a099-092ce0f8050d" providerId="ADAL" clId="{02F619C8-D60C-4D4C-9DB9-17770D18F94A}" dt="2021-10-01T03:49:27.838" v="52" actId="20577"/>
          <ac:spMkLst>
            <pc:docMk/>
            <pc:sldMk cId="656694974" sldId="263"/>
            <ac:spMk id="15" creationId="{97D7645C-38ED-C64C-9CD6-04ECD0F780EA}"/>
          </ac:spMkLst>
        </pc:spChg>
        <pc:spChg chg="mod">
          <ac:chgData name="Tac, Vahidullah" userId="6661a46c-a28f-4254-a099-092ce0f8050d" providerId="ADAL" clId="{02F619C8-D60C-4D4C-9DB9-17770D18F94A}" dt="2021-10-01T03:49:27.838" v="52" actId="20577"/>
          <ac:spMkLst>
            <pc:docMk/>
            <pc:sldMk cId="656694974" sldId="263"/>
            <ac:spMk id="16" creationId="{92FC3FF7-D7F7-854C-A9EE-B1400E7CEC7D}"/>
          </ac:spMkLst>
        </pc:spChg>
        <pc:grpChg chg="mod">
          <ac:chgData name="Tac, Vahidullah" userId="6661a46c-a28f-4254-a099-092ce0f8050d" providerId="ADAL" clId="{02F619C8-D60C-4D4C-9DB9-17770D18F94A}" dt="2021-10-01T03:49:27.838" v="52" actId="20577"/>
          <ac:grpSpMkLst>
            <pc:docMk/>
            <pc:sldMk cId="656694974" sldId="263"/>
            <ac:grpSpMk id="17" creationId="{1EAFE6B9-9AF9-514A-975D-BA90A610B9FD}"/>
          </ac:grpSpMkLst>
        </pc:grpChg>
        <pc:grpChg chg="mod">
          <ac:chgData name="Tac, Vahidullah" userId="6661a46c-a28f-4254-a099-092ce0f8050d" providerId="ADAL" clId="{02F619C8-D60C-4D4C-9DB9-17770D18F94A}" dt="2021-10-01T03:49:27.838" v="52" actId="20577"/>
          <ac:grpSpMkLst>
            <pc:docMk/>
            <pc:sldMk cId="656694974" sldId="263"/>
            <ac:grpSpMk id="26" creationId="{002221A7-6D3F-4C40-BD98-A195EF28D175}"/>
          </ac:grpSpMkLst>
        </pc:grpChg>
        <pc:picChg chg="mod">
          <ac:chgData name="Tac, Vahidullah" userId="6661a46c-a28f-4254-a099-092ce0f8050d" providerId="ADAL" clId="{02F619C8-D60C-4D4C-9DB9-17770D18F94A}" dt="2021-10-01T03:49:27.838" v="52" actId="20577"/>
          <ac:picMkLst>
            <pc:docMk/>
            <pc:sldMk cId="656694974" sldId="263"/>
            <ac:picMk id="19" creationId="{81A85B84-9E17-674E-9683-39E93687C8B6}"/>
          </ac:picMkLst>
        </pc:picChg>
      </pc:sldChg>
    </pc:docChg>
  </pc:docChgLst>
  <pc:docChgLst>
    <pc:chgData name="Tac, Vahidullah" userId="6661a46c-a28f-4254-a099-092ce0f8050d" providerId="ADAL" clId="{8DE7DFFA-6464-6B4B-A542-C88290E7C8BA}"/>
    <pc:docChg chg="modSld">
      <pc:chgData name="Tac, Vahidullah" userId="6661a46c-a28f-4254-a099-092ce0f8050d" providerId="ADAL" clId="{8DE7DFFA-6464-6B4B-A542-C88290E7C8BA}" dt="2021-08-26T16:42:19.057" v="150" actId="1076"/>
      <pc:docMkLst>
        <pc:docMk/>
      </pc:docMkLst>
      <pc:sldChg chg="modSp mod">
        <pc:chgData name="Tac, Vahidullah" userId="6661a46c-a28f-4254-a099-092ce0f8050d" providerId="ADAL" clId="{8DE7DFFA-6464-6B4B-A542-C88290E7C8BA}" dt="2021-08-26T16:42:19.057" v="150" actId="1076"/>
        <pc:sldMkLst>
          <pc:docMk/>
          <pc:sldMk cId="656694974" sldId="263"/>
        </pc:sldMkLst>
        <pc:spChg chg="mod">
          <ac:chgData name="Tac, Vahidullah" userId="6661a46c-a28f-4254-a099-092ce0f8050d" providerId="ADAL" clId="{8DE7DFFA-6464-6B4B-A542-C88290E7C8BA}" dt="2021-08-26T16:42:08.093" v="148" actId="1076"/>
          <ac:spMkLst>
            <pc:docMk/>
            <pc:sldMk cId="656694974" sldId="263"/>
            <ac:spMk id="2" creationId="{8E95BB9B-382B-2E49-A074-5197B93F99CF}"/>
          </ac:spMkLst>
        </pc:spChg>
        <pc:spChg chg="mod">
          <ac:chgData name="Tac, Vahidullah" userId="6661a46c-a28f-4254-a099-092ce0f8050d" providerId="ADAL" clId="{8DE7DFFA-6464-6B4B-A542-C88290E7C8BA}" dt="2021-08-26T16:42:19.057" v="150" actId="1076"/>
          <ac:spMkLst>
            <pc:docMk/>
            <pc:sldMk cId="656694974" sldId="263"/>
            <ac:spMk id="3" creationId="{787AEF8B-EF49-0F4F-B2A1-4A2D6431DABE}"/>
          </ac:spMkLst>
        </pc:spChg>
        <pc:spChg chg="mod">
          <ac:chgData name="Tac, Vahidullah" userId="6661a46c-a28f-4254-a099-092ce0f8050d" providerId="ADAL" clId="{8DE7DFFA-6464-6B4B-A542-C88290E7C8BA}" dt="2021-08-26T16:42:13.534" v="149" actId="1076"/>
          <ac:spMkLst>
            <pc:docMk/>
            <pc:sldMk cId="656694974" sldId="263"/>
            <ac:spMk id="29" creationId="{41606233-04F4-A847-9F59-8AE19265DC78}"/>
          </ac:spMkLst>
        </pc:spChg>
      </pc:sldChg>
    </pc:docChg>
  </pc:docChgLst>
  <pc:docChgLst>
    <pc:chgData name="Tac, Vahidullah" userId="6661a46c-a28f-4254-a099-092ce0f8050d" providerId="ADAL" clId="{20541A6A-2BF6-7548-9B9F-BBF69B45B021}"/>
    <pc:docChg chg="undo custSel modSld">
      <pc:chgData name="Tac, Vahidullah" userId="6661a46c-a28f-4254-a099-092ce0f8050d" providerId="ADAL" clId="{20541A6A-2BF6-7548-9B9F-BBF69B45B021}" dt="2021-06-22T21:29:54.854" v="83"/>
      <pc:docMkLst>
        <pc:docMk/>
      </pc:docMkLst>
      <pc:sldChg chg="addSp delSp modSp mod">
        <pc:chgData name="Tac, Vahidullah" userId="6661a46c-a28f-4254-a099-092ce0f8050d" providerId="ADAL" clId="{20541A6A-2BF6-7548-9B9F-BBF69B45B021}" dt="2021-06-22T21:29:37.483" v="74" actId="478"/>
        <pc:sldMkLst>
          <pc:docMk/>
          <pc:sldMk cId="656694974" sldId="263"/>
        </pc:sldMkLst>
        <pc:spChg chg="mod">
          <ac:chgData name="Tac, Vahidullah" userId="6661a46c-a28f-4254-a099-092ce0f8050d" providerId="ADAL" clId="{20541A6A-2BF6-7548-9B9F-BBF69B45B021}" dt="2021-06-22T20:27:59.756" v="3" actId="20577"/>
          <ac:spMkLst>
            <pc:docMk/>
            <pc:sldMk cId="656694974" sldId="263"/>
            <ac:spMk id="9" creationId="{2CAA0501-D35E-F64E-A5C4-151EBFDFC9F5}"/>
          </ac:spMkLst>
        </pc:spChg>
        <pc:spChg chg="mod">
          <ac:chgData name="Tac, Vahidullah" userId="6661a46c-a28f-4254-a099-092ce0f8050d" providerId="ADAL" clId="{20541A6A-2BF6-7548-9B9F-BBF69B45B021}" dt="2021-06-22T20:28:04.943" v="7" actId="20577"/>
          <ac:spMkLst>
            <pc:docMk/>
            <pc:sldMk cId="656694974" sldId="263"/>
            <ac:spMk id="29" creationId="{41606233-04F4-A847-9F59-8AE19265DC78}"/>
          </ac:spMkLst>
        </pc:spChg>
        <pc:spChg chg="add del mod">
          <ac:chgData name="Tac, Vahidullah" userId="6661a46c-a28f-4254-a099-092ce0f8050d" providerId="ADAL" clId="{20541A6A-2BF6-7548-9B9F-BBF69B45B021}" dt="2021-06-22T21:29:34.910" v="73" actId="14100"/>
          <ac:spMkLst>
            <pc:docMk/>
            <pc:sldMk cId="656694974" sldId="263"/>
            <ac:spMk id="39" creationId="{6F012B72-11AC-A446-A24E-E34D031FD5A3}"/>
          </ac:spMkLst>
        </pc:spChg>
        <pc:spChg chg="add del">
          <ac:chgData name="Tac, Vahidullah" userId="6661a46c-a28f-4254-a099-092ce0f8050d" providerId="ADAL" clId="{20541A6A-2BF6-7548-9B9F-BBF69B45B021}" dt="2021-06-22T21:28:54.225" v="28" actId="21"/>
          <ac:spMkLst>
            <pc:docMk/>
            <pc:sldMk cId="656694974" sldId="263"/>
            <ac:spMk id="43" creationId="{65ABBF6C-B02E-A749-A9E7-CC6DF217A26A}"/>
          </ac:spMkLst>
        </pc:spChg>
        <pc:spChg chg="add del mod">
          <ac:chgData name="Tac, Vahidullah" userId="6661a46c-a28f-4254-a099-092ce0f8050d" providerId="ADAL" clId="{20541A6A-2BF6-7548-9B9F-BBF69B45B021}" dt="2021-06-22T21:29:37.483" v="74" actId="478"/>
          <ac:spMkLst>
            <pc:docMk/>
            <pc:sldMk cId="656694974" sldId="263"/>
            <ac:spMk id="56" creationId="{A2F15C31-C0F3-1244-BB5F-E9914A5296E6}"/>
          </ac:spMkLst>
        </pc:spChg>
      </pc:sldChg>
      <pc:sldChg chg="addSp delSp modSp mod">
        <pc:chgData name="Tac, Vahidullah" userId="6661a46c-a28f-4254-a099-092ce0f8050d" providerId="ADAL" clId="{20541A6A-2BF6-7548-9B9F-BBF69B45B021}" dt="2021-06-22T21:29:47.693" v="77"/>
        <pc:sldMkLst>
          <pc:docMk/>
          <pc:sldMk cId="1167671122" sldId="264"/>
        </pc:sldMkLst>
        <pc:spChg chg="mod">
          <ac:chgData name="Tac, Vahidullah" userId="6661a46c-a28f-4254-a099-092ce0f8050d" providerId="ADAL" clId="{20541A6A-2BF6-7548-9B9F-BBF69B45B021}" dt="2021-06-22T20:28:11.858" v="11" actId="20577"/>
          <ac:spMkLst>
            <pc:docMk/>
            <pc:sldMk cId="1167671122" sldId="264"/>
            <ac:spMk id="9" creationId="{2CAA0501-D35E-F64E-A5C4-151EBFDFC9F5}"/>
          </ac:spMkLst>
        </pc:spChg>
        <pc:spChg chg="mod">
          <ac:chgData name="Tac, Vahidullah" userId="6661a46c-a28f-4254-a099-092ce0f8050d" providerId="ADAL" clId="{20541A6A-2BF6-7548-9B9F-BBF69B45B021}" dt="2021-06-22T20:28:14.850" v="15" actId="20577"/>
          <ac:spMkLst>
            <pc:docMk/>
            <pc:sldMk cId="1167671122" sldId="264"/>
            <ac:spMk id="29" creationId="{41606233-04F4-A847-9F59-8AE19265DC78}"/>
          </ac:spMkLst>
        </pc:spChg>
        <pc:spChg chg="del">
          <ac:chgData name="Tac, Vahidullah" userId="6661a46c-a28f-4254-a099-092ce0f8050d" providerId="ADAL" clId="{20541A6A-2BF6-7548-9B9F-BBF69B45B021}" dt="2021-06-22T21:29:47.299" v="76" actId="478"/>
          <ac:spMkLst>
            <pc:docMk/>
            <pc:sldMk cId="1167671122" sldId="264"/>
            <ac:spMk id="38" creationId="{F85AFC8A-64B6-0745-8DFD-AE7D4D6926B4}"/>
          </ac:spMkLst>
        </pc:spChg>
        <pc:spChg chg="del">
          <ac:chgData name="Tac, Vahidullah" userId="6661a46c-a28f-4254-a099-092ce0f8050d" providerId="ADAL" clId="{20541A6A-2BF6-7548-9B9F-BBF69B45B021}" dt="2021-06-22T21:29:46.188" v="75" actId="478"/>
          <ac:spMkLst>
            <pc:docMk/>
            <pc:sldMk cId="1167671122" sldId="264"/>
            <ac:spMk id="39" creationId="{6F012B72-11AC-A446-A24E-E34D031FD5A3}"/>
          </ac:spMkLst>
        </pc:spChg>
        <pc:spChg chg="add mod">
          <ac:chgData name="Tac, Vahidullah" userId="6661a46c-a28f-4254-a099-092ce0f8050d" providerId="ADAL" clId="{20541A6A-2BF6-7548-9B9F-BBF69B45B021}" dt="2021-06-22T21:29:47.693" v="77"/>
          <ac:spMkLst>
            <pc:docMk/>
            <pc:sldMk cId="1167671122" sldId="264"/>
            <ac:spMk id="51" creationId="{5BA30594-D0DB-2B49-B7D7-985DEB1EB57A}"/>
          </ac:spMkLst>
        </pc:spChg>
        <pc:spChg chg="add mod">
          <ac:chgData name="Tac, Vahidullah" userId="6661a46c-a28f-4254-a099-092ce0f8050d" providerId="ADAL" clId="{20541A6A-2BF6-7548-9B9F-BBF69B45B021}" dt="2021-06-22T21:29:47.693" v="77"/>
          <ac:spMkLst>
            <pc:docMk/>
            <pc:sldMk cId="1167671122" sldId="264"/>
            <ac:spMk id="57" creationId="{4D5D7694-7870-6144-B3FD-FAFB7C6552AC}"/>
          </ac:spMkLst>
        </pc:spChg>
      </pc:sldChg>
      <pc:sldChg chg="addSp delSp modSp mod">
        <pc:chgData name="Tac, Vahidullah" userId="6661a46c-a28f-4254-a099-092ce0f8050d" providerId="ADAL" clId="{20541A6A-2BF6-7548-9B9F-BBF69B45B021}" dt="2021-06-22T21:29:54.854" v="83"/>
        <pc:sldMkLst>
          <pc:docMk/>
          <pc:sldMk cId="200710531" sldId="265"/>
        </pc:sldMkLst>
        <pc:spChg chg="mod">
          <ac:chgData name="Tac, Vahidullah" userId="6661a46c-a28f-4254-a099-092ce0f8050d" providerId="ADAL" clId="{20541A6A-2BF6-7548-9B9F-BBF69B45B021}" dt="2021-06-22T20:28:23.792" v="20" actId="20577"/>
          <ac:spMkLst>
            <pc:docMk/>
            <pc:sldMk cId="200710531" sldId="265"/>
            <ac:spMk id="9" creationId="{2CAA0501-D35E-F64E-A5C4-151EBFDFC9F5}"/>
          </ac:spMkLst>
        </pc:spChg>
        <pc:spChg chg="mod">
          <ac:chgData name="Tac, Vahidullah" userId="6661a46c-a28f-4254-a099-092ce0f8050d" providerId="ADAL" clId="{20541A6A-2BF6-7548-9B9F-BBF69B45B021}" dt="2021-06-22T20:28:29.367" v="24" actId="20577"/>
          <ac:spMkLst>
            <pc:docMk/>
            <pc:sldMk cId="200710531" sldId="265"/>
            <ac:spMk id="29" creationId="{41606233-04F4-A847-9F59-8AE19265DC78}"/>
          </ac:spMkLst>
        </pc:spChg>
        <pc:spChg chg="del mod">
          <ac:chgData name="Tac, Vahidullah" userId="6661a46c-a28f-4254-a099-092ce0f8050d" providerId="ADAL" clId="{20541A6A-2BF6-7548-9B9F-BBF69B45B021}" dt="2021-06-22T21:29:53.280" v="81" actId="478"/>
          <ac:spMkLst>
            <pc:docMk/>
            <pc:sldMk cId="200710531" sldId="265"/>
            <ac:spMk id="38" creationId="{F85AFC8A-64B6-0745-8DFD-AE7D4D6926B4}"/>
          </ac:spMkLst>
        </pc:spChg>
        <pc:spChg chg="del">
          <ac:chgData name="Tac, Vahidullah" userId="6661a46c-a28f-4254-a099-092ce0f8050d" providerId="ADAL" clId="{20541A6A-2BF6-7548-9B9F-BBF69B45B021}" dt="2021-06-22T21:29:54.459" v="82" actId="478"/>
          <ac:spMkLst>
            <pc:docMk/>
            <pc:sldMk cId="200710531" sldId="265"/>
            <ac:spMk id="39" creationId="{6F012B72-11AC-A446-A24E-E34D031FD5A3}"/>
          </ac:spMkLst>
        </pc:spChg>
        <pc:spChg chg="add mod">
          <ac:chgData name="Tac, Vahidullah" userId="6661a46c-a28f-4254-a099-092ce0f8050d" providerId="ADAL" clId="{20541A6A-2BF6-7548-9B9F-BBF69B45B021}" dt="2021-06-22T21:29:54.854" v="83"/>
          <ac:spMkLst>
            <pc:docMk/>
            <pc:sldMk cId="200710531" sldId="265"/>
            <ac:spMk id="51" creationId="{008CE083-F4E1-6C44-A8CA-AB148E070C70}"/>
          </ac:spMkLst>
        </pc:spChg>
        <pc:spChg chg="add mod">
          <ac:chgData name="Tac, Vahidullah" userId="6661a46c-a28f-4254-a099-092ce0f8050d" providerId="ADAL" clId="{20541A6A-2BF6-7548-9B9F-BBF69B45B021}" dt="2021-06-22T21:29:54.854" v="83"/>
          <ac:spMkLst>
            <pc:docMk/>
            <pc:sldMk cId="200710531" sldId="265"/>
            <ac:spMk id="57" creationId="{6C48D961-A3D3-144E-A3A3-A88ACE9B76EC}"/>
          </ac:spMkLst>
        </pc:spChg>
      </pc:sldChg>
    </pc:docChg>
  </pc:docChgLst>
  <pc:docChgLst>
    <pc:chgData name="Tac, Vahidullah" userId="6661a46c-a28f-4254-a099-092ce0f8050d" providerId="ADAL" clId="{53C272B7-6853-FD40-B274-E65C40F7E5C5}"/>
    <pc:docChg chg="custSel modSld">
      <pc:chgData name="Tac, Vahidullah" userId="6661a46c-a28f-4254-a099-092ce0f8050d" providerId="ADAL" clId="{53C272B7-6853-FD40-B274-E65C40F7E5C5}" dt="2021-08-01T04:31:14.662" v="32" actId="20577"/>
      <pc:docMkLst>
        <pc:docMk/>
      </pc:docMkLst>
      <pc:sldChg chg="addSp delSp modSp mod">
        <pc:chgData name="Tac, Vahidullah" userId="6661a46c-a28f-4254-a099-092ce0f8050d" providerId="ADAL" clId="{53C272B7-6853-FD40-B274-E65C40F7E5C5}" dt="2021-08-01T04:31:14.662" v="32" actId="20577"/>
        <pc:sldMkLst>
          <pc:docMk/>
          <pc:sldMk cId="656694974" sldId="263"/>
        </pc:sldMkLst>
        <pc:spChg chg="mod">
          <ac:chgData name="Tac, Vahidullah" userId="6661a46c-a28f-4254-a099-092ce0f8050d" providerId="ADAL" clId="{53C272B7-6853-FD40-B274-E65C40F7E5C5}" dt="2021-08-01T04:31:14.662" v="32" actId="20577"/>
          <ac:spMkLst>
            <pc:docMk/>
            <pc:sldMk cId="656694974" sldId="263"/>
            <ac:spMk id="9" creationId="{2CAA0501-D35E-F64E-A5C4-151EBFDFC9F5}"/>
          </ac:spMkLst>
        </pc:spChg>
        <pc:picChg chg="add mod modCrop">
          <ac:chgData name="Tac, Vahidullah" userId="6661a46c-a28f-4254-a099-092ce0f8050d" providerId="ADAL" clId="{53C272B7-6853-FD40-B274-E65C40F7E5C5}" dt="2021-08-01T04:30:16.686" v="11" actId="1076"/>
          <ac:picMkLst>
            <pc:docMk/>
            <pc:sldMk cId="656694974" sldId="263"/>
            <ac:picMk id="5" creationId="{A6A4652C-FFB8-DF4B-98B6-67E5A636EF90}"/>
          </ac:picMkLst>
        </pc:picChg>
        <pc:picChg chg="del">
          <ac:chgData name="Tac, Vahidullah" userId="6661a46c-a28f-4254-a099-092ce0f8050d" providerId="ADAL" clId="{53C272B7-6853-FD40-B274-E65C40F7E5C5}" dt="2021-08-01T04:29:25.342" v="0" actId="478"/>
          <ac:picMkLst>
            <pc:docMk/>
            <pc:sldMk cId="656694974" sldId="263"/>
            <ac:picMk id="54" creationId="{41ECB359-950B-EB44-B550-A7E65D15DE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ABDB-4456-2249-9DF0-BDE4D4E3EE8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2263" y="1143000"/>
            <a:ext cx="6213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9B470-EC0D-D741-997D-5C8C174F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2263" y="1143000"/>
            <a:ext cx="6213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9B470-EC0D-D741-997D-5C8C174FA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9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2263" y="1143000"/>
            <a:ext cx="6213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9B470-EC0D-D741-997D-5C8C174FA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2263" y="1143000"/>
            <a:ext cx="6213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9B470-EC0D-D741-997D-5C8C174FA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010" y="1122363"/>
            <a:ext cx="10356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6010" y="3602038"/>
            <a:ext cx="10356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6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1404" y="365125"/>
            <a:ext cx="297736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305" y="365125"/>
            <a:ext cx="87594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13" y="1709739"/>
            <a:ext cx="119094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113" y="4589464"/>
            <a:ext cx="119094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05" y="1825625"/>
            <a:ext cx="58684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0338" y="1825625"/>
            <a:ext cx="58684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103" y="365126"/>
            <a:ext cx="1190946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104" y="1681163"/>
            <a:ext cx="58414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104" y="2505075"/>
            <a:ext cx="58414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0338" y="1681163"/>
            <a:ext cx="58702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0338" y="2505075"/>
            <a:ext cx="587023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104" y="457200"/>
            <a:ext cx="44534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230" y="987426"/>
            <a:ext cx="69903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104" y="2057400"/>
            <a:ext cx="44534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104" y="457200"/>
            <a:ext cx="44534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0230" y="987426"/>
            <a:ext cx="69903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104" y="2057400"/>
            <a:ext cx="44534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305" y="365126"/>
            <a:ext cx="119094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305" y="1825625"/>
            <a:ext cx="11909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305" y="6356351"/>
            <a:ext cx="310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17D4-A4A2-A943-A827-82A5CC5EC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925" y="6356351"/>
            <a:ext cx="4660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1953" y="6356351"/>
            <a:ext cx="310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DA2C6-620E-F548-BA97-5FB6F607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3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jpg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12" Type="http://schemas.openxmlformats.org/officeDocument/2006/relationships/image" Target="../media/image6.jp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0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12" Type="http://schemas.openxmlformats.org/officeDocument/2006/relationships/image" Target="../media/image6.jp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80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A062FC-CF89-CC43-AB55-3CEFB2CAC588}"/>
              </a:ext>
            </a:extLst>
          </p:cNvPr>
          <p:cNvSpPr/>
          <p:nvPr/>
        </p:nvSpPr>
        <p:spPr>
          <a:xfrm>
            <a:off x="4002295" y="2656303"/>
            <a:ext cx="2152252" cy="212943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326A9-15A4-944E-A1F2-F49AA8D8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5" r="765"/>
          <a:stretch/>
        </p:blipFill>
        <p:spPr>
          <a:xfrm>
            <a:off x="1160763" y="624275"/>
            <a:ext cx="1832811" cy="1832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AA0501-D35E-F64E-A5C4-151EBFDFC9F5}"/>
                  </a:ext>
                </a:extLst>
              </p:cNvPr>
              <p:cNvSpPr txBox="1"/>
              <p:nvPr/>
            </p:nvSpPr>
            <p:spPr>
              <a:xfrm>
                <a:off x="927500" y="3535482"/>
                <a:ext cx="2376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AA0501-D35E-F64E-A5C4-151EBFDFC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00" y="3535482"/>
                <a:ext cx="2376805" cy="276999"/>
              </a:xfrm>
              <a:prstGeom prst="rect">
                <a:avLst/>
              </a:prstGeom>
              <a:blipFill>
                <a:blip r:embed="rId4"/>
                <a:stretch>
                  <a:fillRect l="-3175" t="-7272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E9FD-B865-414D-9151-B3C30D85C375}"/>
              </a:ext>
            </a:extLst>
          </p:cNvPr>
          <p:cNvSpPr/>
          <p:nvPr/>
        </p:nvSpPr>
        <p:spPr>
          <a:xfrm>
            <a:off x="856274" y="3308640"/>
            <a:ext cx="2504712" cy="768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2D240A-3072-DE45-BD57-E5098E90B405}"/>
              </a:ext>
            </a:extLst>
          </p:cNvPr>
          <p:cNvSpPr/>
          <p:nvPr/>
        </p:nvSpPr>
        <p:spPr>
          <a:xfrm>
            <a:off x="3415431" y="3370678"/>
            <a:ext cx="546050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16582-D7F3-2347-8F2B-468F22251BAB}"/>
              </a:ext>
            </a:extLst>
          </p:cNvPr>
          <p:cNvSpPr txBox="1"/>
          <p:nvPr/>
        </p:nvSpPr>
        <p:spPr>
          <a:xfrm>
            <a:off x="4139873" y="3421390"/>
            <a:ext cx="1870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Neural 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E861E8-E279-094F-9BC5-B0E2B8442BF7}"/>
              </a:ext>
            </a:extLst>
          </p:cNvPr>
          <p:cNvSpPr txBox="1"/>
          <p:nvPr/>
        </p:nvSpPr>
        <p:spPr>
          <a:xfrm>
            <a:off x="1530594" y="27800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CB7AED-C6AF-C24F-A4F0-A02C51AE6CA2}"/>
              </a:ext>
            </a:extLst>
          </p:cNvPr>
          <p:cNvSpPr/>
          <p:nvPr/>
        </p:nvSpPr>
        <p:spPr>
          <a:xfrm>
            <a:off x="4366295" y="684079"/>
            <a:ext cx="1301536" cy="6513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E8E4F08-F135-A54A-85BE-E51AD5F6B551}"/>
              </a:ext>
            </a:extLst>
          </p:cNvPr>
          <p:cNvSpPr/>
          <p:nvPr/>
        </p:nvSpPr>
        <p:spPr>
          <a:xfrm>
            <a:off x="3053054" y="869901"/>
            <a:ext cx="1297287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5BFB4-3A02-E740-807D-BCA53636775F}"/>
                  </a:ext>
                </a:extLst>
              </p:cNvPr>
              <p:cNvSpPr txBox="1"/>
              <p:nvPr/>
            </p:nvSpPr>
            <p:spPr>
              <a:xfrm>
                <a:off x="4746771" y="853114"/>
                <a:ext cx="5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5BFB4-3A02-E740-807D-BCA53636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71" y="853114"/>
                <a:ext cx="586571" cy="276999"/>
              </a:xfrm>
              <a:prstGeom prst="rect">
                <a:avLst/>
              </a:prstGeom>
              <a:blipFill>
                <a:blip r:embed="rId5"/>
                <a:stretch>
                  <a:fillRect l="-208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606233-04F4-A847-9F59-8AE19265DC78}"/>
                  </a:ext>
                </a:extLst>
              </p:cNvPr>
              <p:cNvSpPr txBox="1"/>
              <p:nvPr/>
            </p:nvSpPr>
            <p:spPr>
              <a:xfrm>
                <a:off x="6955949" y="3035601"/>
                <a:ext cx="1056931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606233-04F4-A847-9F59-8AE19265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49" y="3035601"/>
                <a:ext cx="1056931" cy="1384995"/>
              </a:xfrm>
              <a:prstGeom prst="rect">
                <a:avLst/>
              </a:prstGeom>
              <a:blipFill>
                <a:blip r:embed="rId6"/>
                <a:stretch>
                  <a:fillRect l="-7143" t="-1835" r="-7143"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>
            <a:extLst>
              <a:ext uri="{FF2B5EF4-FFF2-40B4-BE49-F238E27FC236}">
                <a16:creationId xmlns:a16="http://schemas.microsoft.com/office/drawing/2014/main" id="{4E84F236-820D-D24F-B194-200F5B2C244E}"/>
              </a:ext>
            </a:extLst>
          </p:cNvPr>
          <p:cNvSpPr/>
          <p:nvPr/>
        </p:nvSpPr>
        <p:spPr>
          <a:xfrm rot="16200000">
            <a:off x="7093810" y="1966186"/>
            <a:ext cx="1415373" cy="277000"/>
          </a:xfrm>
          <a:prstGeom prst="rightArrow">
            <a:avLst>
              <a:gd name="adj1" fmla="val 5702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A84155-7BF2-B84A-8849-9C1C8BE6F7BE}"/>
              </a:ext>
            </a:extLst>
          </p:cNvPr>
          <p:cNvSpPr/>
          <p:nvPr/>
        </p:nvSpPr>
        <p:spPr>
          <a:xfrm>
            <a:off x="6945982" y="2868855"/>
            <a:ext cx="1731524" cy="16924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7B3B096-7BA8-9243-91AE-912DB6589843}"/>
              </a:ext>
            </a:extLst>
          </p:cNvPr>
          <p:cNvSpPr/>
          <p:nvPr/>
        </p:nvSpPr>
        <p:spPr>
          <a:xfrm>
            <a:off x="5723063" y="853114"/>
            <a:ext cx="1208860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AF29A-BE3B-194A-A611-C72E168F2C40}"/>
              </a:ext>
            </a:extLst>
          </p:cNvPr>
          <p:cNvSpPr txBox="1"/>
          <p:nvPr/>
        </p:nvSpPr>
        <p:spPr>
          <a:xfrm>
            <a:off x="7132165" y="806946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A532E9A-652A-E44E-B4C3-F88A5A8DCBA0}"/>
              </a:ext>
            </a:extLst>
          </p:cNvPr>
          <p:cNvSpPr/>
          <p:nvPr/>
        </p:nvSpPr>
        <p:spPr>
          <a:xfrm>
            <a:off x="6955949" y="612234"/>
            <a:ext cx="1731524" cy="7587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F50C261-6708-944E-9288-43CF27FC3C18}"/>
              </a:ext>
            </a:extLst>
          </p:cNvPr>
          <p:cNvSpPr/>
          <p:nvPr/>
        </p:nvSpPr>
        <p:spPr>
          <a:xfrm rot="5400000">
            <a:off x="1765032" y="2713334"/>
            <a:ext cx="789491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F85AFC8A-64B6-0745-8DFD-AE7D4D6926B4}"/>
              </a:ext>
            </a:extLst>
          </p:cNvPr>
          <p:cNvSpPr/>
          <p:nvPr/>
        </p:nvSpPr>
        <p:spPr>
          <a:xfrm rot="16200000">
            <a:off x="1193531" y="4947119"/>
            <a:ext cx="1898388" cy="2672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012B72-11AC-A446-A24E-E34D031FD5A3}"/>
              </a:ext>
            </a:extLst>
          </p:cNvPr>
          <p:cNvSpPr/>
          <p:nvPr/>
        </p:nvSpPr>
        <p:spPr>
          <a:xfrm>
            <a:off x="2076450" y="5991224"/>
            <a:ext cx="1973467" cy="1365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5ADDD23-72BD-3F4D-B0ED-FB6CF289B208}"/>
              </a:ext>
            </a:extLst>
          </p:cNvPr>
          <p:cNvSpPr/>
          <p:nvPr/>
        </p:nvSpPr>
        <p:spPr>
          <a:xfrm>
            <a:off x="3403141" y="3728099"/>
            <a:ext cx="546050" cy="276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5ABBF6C-B02E-A749-A9E7-CC6DF217A26A}"/>
              </a:ext>
            </a:extLst>
          </p:cNvPr>
          <p:cNvSpPr/>
          <p:nvPr/>
        </p:nvSpPr>
        <p:spPr>
          <a:xfrm flipH="1">
            <a:off x="6096043" y="5927515"/>
            <a:ext cx="1794846" cy="276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1E9BA6-48A6-B441-A923-816FF6BBD0B9}"/>
              </a:ext>
            </a:extLst>
          </p:cNvPr>
          <p:cNvSpPr/>
          <p:nvPr/>
        </p:nvSpPr>
        <p:spPr>
          <a:xfrm>
            <a:off x="7752536" y="4615500"/>
            <a:ext cx="138355" cy="14383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AC1B2-1A6C-CB4F-A4B0-6CC183A4C6D7}"/>
                  </a:ext>
                </a:extLst>
              </p:cNvPr>
              <p:cNvSpPr txBox="1"/>
              <p:nvPr/>
            </p:nvSpPr>
            <p:spPr>
              <a:xfrm>
                <a:off x="431964" y="461768"/>
                <a:ext cx="621260" cy="3154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m:rPr>
                                                                            <m:brk m:alnAt="7"/>
                                                                          </m:rP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AC1B2-1A6C-CB4F-A4B0-6CC183A4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64" y="461768"/>
                <a:ext cx="621260" cy="3154390"/>
              </a:xfrm>
              <a:prstGeom prst="rect">
                <a:avLst/>
              </a:prstGeom>
              <a:blipFill>
                <a:blip r:embed="rId8"/>
                <a:stretch>
                  <a:fillRect t="-5221" r="-12000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7D4573-A841-8B44-A6CC-C6EF9803ED7C}"/>
                  </a:ext>
                </a:extLst>
              </p:cNvPr>
              <p:cNvSpPr txBox="1"/>
              <p:nvPr/>
            </p:nvSpPr>
            <p:spPr>
              <a:xfrm>
                <a:off x="428681" y="3650492"/>
                <a:ext cx="621260" cy="3154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m:rPr>
                                                                            <m:brk m:alnAt="7"/>
                                                                          </m:rP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7D4573-A841-8B44-A6CC-C6EF9803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81" y="3650492"/>
                <a:ext cx="621260" cy="3154390"/>
              </a:xfrm>
              <a:prstGeom prst="rect">
                <a:avLst/>
              </a:prstGeom>
              <a:blipFill>
                <a:blip r:embed="rId9"/>
                <a:stretch>
                  <a:fillRect t="-5221" r="-14000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001A430-3762-994D-81B7-7684DD50EBCC}"/>
              </a:ext>
            </a:extLst>
          </p:cNvPr>
          <p:cNvSpPr txBox="1"/>
          <p:nvPr/>
        </p:nvSpPr>
        <p:spPr>
          <a:xfrm rot="16200000">
            <a:off x="-284397" y="1770976"/>
            <a:ext cx="962911" cy="408623"/>
          </a:xfrm>
          <a:prstGeom prst="round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B83CF4-FB20-DA40-9ABB-AE685B97C3C4}"/>
              </a:ext>
            </a:extLst>
          </p:cNvPr>
          <p:cNvSpPr txBox="1"/>
          <p:nvPr/>
        </p:nvSpPr>
        <p:spPr>
          <a:xfrm rot="16200000">
            <a:off x="-357064" y="5023378"/>
            <a:ext cx="1101676" cy="408623"/>
          </a:xfrm>
          <a:prstGeom prst="round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Inference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1A90D6-D4E7-344D-B1D8-6F84F7E877B9}"/>
              </a:ext>
            </a:extLst>
          </p:cNvPr>
          <p:cNvSpPr txBox="1"/>
          <p:nvPr/>
        </p:nvSpPr>
        <p:spPr>
          <a:xfrm>
            <a:off x="4714527" y="49380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95BB9B-382B-2E49-A074-5197B93F99CF}"/>
                  </a:ext>
                </a:extLst>
              </p:cNvPr>
              <p:cNvSpPr/>
              <p:nvPr/>
            </p:nvSpPr>
            <p:spPr>
              <a:xfrm>
                <a:off x="8161616" y="3324511"/>
                <a:ext cx="4637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95BB9B-382B-2E49-A074-5197B93F9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16" y="3324511"/>
                <a:ext cx="46378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AEF8B-EF49-0F4F-B2A1-4A2D6431DABE}"/>
                  </a:ext>
                </a:extLst>
              </p:cNvPr>
              <p:cNvSpPr/>
              <p:nvPr/>
            </p:nvSpPr>
            <p:spPr>
              <a:xfrm>
                <a:off x="7676920" y="3184220"/>
                <a:ext cx="7977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AEF8B-EF49-0F4F-B2A1-4A2D6431D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920" y="3184220"/>
                <a:ext cx="797782" cy="646331"/>
              </a:xfrm>
              <a:prstGeom prst="rect">
                <a:avLst/>
              </a:prstGeom>
              <a:blipFill>
                <a:blip r:embed="rId11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EF59EA3-3D59-EC42-99CB-4409D84963D2}"/>
              </a:ext>
            </a:extLst>
          </p:cNvPr>
          <p:cNvSpPr txBox="1"/>
          <p:nvPr/>
        </p:nvSpPr>
        <p:spPr>
          <a:xfrm>
            <a:off x="10369459" y="65513"/>
            <a:ext cx="1870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Neural 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21A7-6D3F-4C40-BD98-A195EF28D175}"/>
              </a:ext>
            </a:extLst>
          </p:cNvPr>
          <p:cNvGrpSpPr/>
          <p:nvPr/>
        </p:nvGrpSpPr>
        <p:grpSpPr>
          <a:xfrm>
            <a:off x="8957174" y="970212"/>
            <a:ext cx="4572000" cy="2743200"/>
            <a:chOff x="9000037" y="970212"/>
            <a:chExt cx="4572000" cy="2743200"/>
          </a:xfrm>
        </p:grpSpPr>
        <p:pic>
          <p:nvPicPr>
            <p:cNvPr id="19" name="Picture 18" descr="Chart, line chart, scatter chart&#10;&#10;Description automatically generated">
              <a:extLst>
                <a:ext uri="{FF2B5EF4-FFF2-40B4-BE49-F238E27FC236}">
                  <a16:creationId xmlns:a16="http://schemas.microsoft.com/office/drawing/2014/main" id="{81A85B84-9E17-674E-9683-39E93687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00037" y="970212"/>
              <a:ext cx="4572000" cy="27432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AFE6B9-9AF9-514A-975D-BA90A610B9FD}"/>
                </a:ext>
              </a:extLst>
            </p:cNvPr>
            <p:cNvGrpSpPr/>
            <p:nvPr/>
          </p:nvGrpSpPr>
          <p:grpSpPr>
            <a:xfrm>
              <a:off x="9287910" y="2346984"/>
              <a:ext cx="4181960" cy="762347"/>
              <a:chOff x="9365635" y="2156819"/>
              <a:chExt cx="4181960" cy="7623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7D7645C-38ED-C64C-9CD6-04ECD0F780EA}"/>
                      </a:ext>
                    </a:extLst>
                  </p:cNvPr>
                  <p:cNvSpPr txBox="1"/>
                  <p:nvPr/>
                </p:nvSpPr>
                <p:spPr>
                  <a:xfrm>
                    <a:off x="9365635" y="2156819"/>
                    <a:ext cx="2021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7D7645C-38ED-C64C-9CD6-04ECD0F78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5635" y="2156819"/>
                    <a:ext cx="2021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7500" r="-125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2FC3FF7-D7F7-854C-A9EE-B1400E7CE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7387" y="2642167"/>
                    <a:ext cx="2902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2FC3FF7-D7F7-854C-A9EE-B1400E7CE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7387" y="2642167"/>
                    <a:ext cx="29020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6667" r="-416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DF36589-5864-F143-B387-4205EA596B9C}"/>
              </a:ext>
            </a:extLst>
          </p:cNvPr>
          <p:cNvSpPr txBox="1"/>
          <p:nvPr/>
        </p:nvSpPr>
        <p:spPr>
          <a:xfrm>
            <a:off x="9638459" y="646940"/>
            <a:ext cx="332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transformation of the</a:t>
            </a:r>
          </a:p>
          <a:p>
            <a:pPr algn="ctr"/>
            <a:r>
              <a:rPr lang="en-US" dirty="0"/>
              <a:t> hidden state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93EABBD-33D3-364D-AE12-AA277A2ADBC2}"/>
              </a:ext>
            </a:extLst>
          </p:cNvPr>
          <p:cNvSpPr/>
          <p:nvPr/>
        </p:nvSpPr>
        <p:spPr>
          <a:xfrm>
            <a:off x="9047475" y="639157"/>
            <a:ext cx="4510186" cy="5840275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9FF618-CFC4-5246-87B0-65B8D8EE0B1C}"/>
              </a:ext>
            </a:extLst>
          </p:cNvPr>
          <p:cNvSpPr/>
          <p:nvPr/>
        </p:nvSpPr>
        <p:spPr>
          <a:xfrm>
            <a:off x="10093141" y="2453585"/>
            <a:ext cx="170121" cy="170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133300-6CFE-AF41-ACEF-34EC432B7EC8}"/>
              </a:ext>
            </a:extLst>
          </p:cNvPr>
          <p:cNvSpPr/>
          <p:nvPr/>
        </p:nvSpPr>
        <p:spPr>
          <a:xfrm>
            <a:off x="10493928" y="3356315"/>
            <a:ext cx="2873537" cy="2873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EF2A72-21F8-7C4A-9E2D-541B9727761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093141" y="2538645"/>
            <a:ext cx="400787" cy="2440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667B0F-558B-B749-A9BE-DA667B7487B6}"/>
              </a:ext>
            </a:extLst>
          </p:cNvPr>
          <p:cNvCxnSpPr>
            <a:cxnSpLocks/>
            <a:stCxn id="35" idx="7"/>
          </p:cNvCxnSpPr>
          <p:nvPr/>
        </p:nvCxnSpPr>
        <p:spPr>
          <a:xfrm>
            <a:off x="10238348" y="2478498"/>
            <a:ext cx="2272297" cy="995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ight Arrow 82">
            <a:extLst>
              <a:ext uri="{FF2B5EF4-FFF2-40B4-BE49-F238E27FC236}">
                <a16:creationId xmlns:a16="http://schemas.microsoft.com/office/drawing/2014/main" id="{55E133DB-060C-844D-8BAD-B3FA011A6AA8}"/>
              </a:ext>
            </a:extLst>
          </p:cNvPr>
          <p:cNvSpPr/>
          <p:nvPr/>
        </p:nvSpPr>
        <p:spPr>
          <a:xfrm>
            <a:off x="6220352" y="3363332"/>
            <a:ext cx="677500" cy="2843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6B2D16A2-4D68-974B-8E19-92BF80F82641}"/>
              </a:ext>
            </a:extLst>
          </p:cNvPr>
          <p:cNvSpPr/>
          <p:nvPr/>
        </p:nvSpPr>
        <p:spPr>
          <a:xfrm>
            <a:off x="6208062" y="3720753"/>
            <a:ext cx="689767" cy="2843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Diagram&#10;&#10;Description automatically generated">
            <a:extLst>
              <a:ext uri="{FF2B5EF4-FFF2-40B4-BE49-F238E27FC236}">
                <a16:creationId xmlns:a16="http://schemas.microsoft.com/office/drawing/2014/main" id="{48F85433-C8E3-3F41-8DEF-AB1B98A6840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61"/>
          <a:stretch/>
        </p:blipFill>
        <p:spPr>
          <a:xfrm>
            <a:off x="10493928" y="3499012"/>
            <a:ext cx="3065877" cy="2353573"/>
          </a:xfrm>
          <a:prstGeom prst="rect">
            <a:avLst/>
          </a:prstGeom>
        </p:spPr>
      </p:pic>
      <p:pic>
        <p:nvPicPr>
          <p:cNvPr id="88" name="Picture 87" descr="Diagram&#10;&#10;Description automatically generated">
            <a:extLst>
              <a:ext uri="{FF2B5EF4-FFF2-40B4-BE49-F238E27FC236}">
                <a16:creationId xmlns:a16="http://schemas.microsoft.com/office/drawing/2014/main" id="{76B213AB-B76C-D84A-A01A-3A2439C4CF5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83617" t="43062" r="8392" b="50494"/>
          <a:stretch/>
        </p:blipFill>
        <p:spPr>
          <a:xfrm>
            <a:off x="12877020" y="4444784"/>
            <a:ext cx="419949" cy="226032"/>
          </a:xfrm>
          <a:prstGeom prst="rect">
            <a:avLst/>
          </a:prstGeom>
        </p:spPr>
      </p:pic>
      <p:pic>
        <p:nvPicPr>
          <p:cNvPr id="89" name="Picture 88" descr="Diagram&#10;&#10;Description automatically generated">
            <a:extLst>
              <a:ext uri="{FF2B5EF4-FFF2-40B4-BE49-F238E27FC236}">
                <a16:creationId xmlns:a16="http://schemas.microsoft.com/office/drawing/2014/main" id="{DDC95B1D-4353-F149-B160-DED02089615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4626" t="41726" r="72639" b="50685"/>
          <a:stretch/>
        </p:blipFill>
        <p:spPr>
          <a:xfrm>
            <a:off x="10560001" y="4383614"/>
            <a:ext cx="669345" cy="26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4652C-FFB8-DF4B-98B6-67E5A636EF9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957" t="11442" r="59872" b="14251"/>
          <a:stretch/>
        </p:blipFill>
        <p:spPr>
          <a:xfrm>
            <a:off x="4316158" y="5335667"/>
            <a:ext cx="1343782" cy="13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A062FC-CF89-CC43-AB55-3CEFB2CAC588}"/>
              </a:ext>
            </a:extLst>
          </p:cNvPr>
          <p:cNvSpPr/>
          <p:nvPr/>
        </p:nvSpPr>
        <p:spPr>
          <a:xfrm>
            <a:off x="4002295" y="2656303"/>
            <a:ext cx="2152252" cy="212943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326A9-15A4-944E-A1F2-F49AA8D8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5" r="765"/>
          <a:stretch/>
        </p:blipFill>
        <p:spPr>
          <a:xfrm>
            <a:off x="1160763" y="624275"/>
            <a:ext cx="1832811" cy="1832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AA0501-D35E-F64E-A5C4-151EBFDFC9F5}"/>
                  </a:ext>
                </a:extLst>
              </p:cNvPr>
              <p:cNvSpPr txBox="1"/>
              <p:nvPr/>
            </p:nvSpPr>
            <p:spPr>
              <a:xfrm>
                <a:off x="927500" y="3535482"/>
                <a:ext cx="2479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AA0501-D35E-F64E-A5C4-151EBFDFC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00" y="3535482"/>
                <a:ext cx="2479397" cy="276999"/>
              </a:xfrm>
              <a:prstGeom prst="rect">
                <a:avLst/>
              </a:prstGeom>
              <a:blipFill>
                <a:blip r:embed="rId4"/>
                <a:stretch>
                  <a:fillRect l="-3046" t="-7272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E9FD-B865-414D-9151-B3C30D85C375}"/>
              </a:ext>
            </a:extLst>
          </p:cNvPr>
          <p:cNvSpPr/>
          <p:nvPr/>
        </p:nvSpPr>
        <p:spPr>
          <a:xfrm>
            <a:off x="856274" y="3308640"/>
            <a:ext cx="2504712" cy="768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2D240A-3072-DE45-BD57-E5098E90B405}"/>
              </a:ext>
            </a:extLst>
          </p:cNvPr>
          <p:cNvSpPr/>
          <p:nvPr/>
        </p:nvSpPr>
        <p:spPr>
          <a:xfrm>
            <a:off x="3415431" y="3370678"/>
            <a:ext cx="546050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16582-D7F3-2347-8F2B-468F22251BAB}"/>
              </a:ext>
            </a:extLst>
          </p:cNvPr>
          <p:cNvSpPr txBox="1"/>
          <p:nvPr/>
        </p:nvSpPr>
        <p:spPr>
          <a:xfrm>
            <a:off x="4139873" y="3421390"/>
            <a:ext cx="1870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Neural 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E861E8-E279-094F-9BC5-B0E2B8442BF7}"/>
              </a:ext>
            </a:extLst>
          </p:cNvPr>
          <p:cNvSpPr txBox="1"/>
          <p:nvPr/>
        </p:nvSpPr>
        <p:spPr>
          <a:xfrm>
            <a:off x="1530594" y="27800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CB7AED-C6AF-C24F-A4F0-A02C51AE6CA2}"/>
              </a:ext>
            </a:extLst>
          </p:cNvPr>
          <p:cNvSpPr/>
          <p:nvPr/>
        </p:nvSpPr>
        <p:spPr>
          <a:xfrm>
            <a:off x="4366295" y="684079"/>
            <a:ext cx="1301536" cy="6513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E8E4F08-F135-A54A-85BE-E51AD5F6B551}"/>
              </a:ext>
            </a:extLst>
          </p:cNvPr>
          <p:cNvSpPr/>
          <p:nvPr/>
        </p:nvSpPr>
        <p:spPr>
          <a:xfrm>
            <a:off x="3053054" y="869901"/>
            <a:ext cx="1297287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5BFB4-3A02-E740-807D-BCA53636775F}"/>
                  </a:ext>
                </a:extLst>
              </p:cNvPr>
              <p:cNvSpPr txBox="1"/>
              <p:nvPr/>
            </p:nvSpPr>
            <p:spPr>
              <a:xfrm>
                <a:off x="4746771" y="853114"/>
                <a:ext cx="5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5BFB4-3A02-E740-807D-BCA53636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71" y="853114"/>
                <a:ext cx="586571" cy="276999"/>
              </a:xfrm>
              <a:prstGeom prst="rect">
                <a:avLst/>
              </a:prstGeom>
              <a:blipFill>
                <a:blip r:embed="rId5"/>
                <a:stretch>
                  <a:fillRect l="-208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606233-04F4-A847-9F59-8AE19265DC78}"/>
                  </a:ext>
                </a:extLst>
              </p:cNvPr>
              <p:cNvSpPr txBox="1"/>
              <p:nvPr/>
            </p:nvSpPr>
            <p:spPr>
              <a:xfrm>
                <a:off x="6821662" y="3022592"/>
                <a:ext cx="1056931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606233-04F4-A847-9F59-8AE19265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662" y="3022592"/>
                <a:ext cx="1056931" cy="1384995"/>
              </a:xfrm>
              <a:prstGeom prst="rect">
                <a:avLst/>
              </a:prstGeom>
              <a:blipFill>
                <a:blip r:embed="rId6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>
            <a:extLst>
              <a:ext uri="{FF2B5EF4-FFF2-40B4-BE49-F238E27FC236}">
                <a16:creationId xmlns:a16="http://schemas.microsoft.com/office/drawing/2014/main" id="{4E84F236-820D-D24F-B194-200F5B2C244E}"/>
              </a:ext>
            </a:extLst>
          </p:cNvPr>
          <p:cNvSpPr/>
          <p:nvPr/>
        </p:nvSpPr>
        <p:spPr>
          <a:xfrm rot="16200000">
            <a:off x="7093810" y="1966186"/>
            <a:ext cx="1415373" cy="277000"/>
          </a:xfrm>
          <a:prstGeom prst="rightArrow">
            <a:avLst>
              <a:gd name="adj1" fmla="val 5702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A84155-7BF2-B84A-8849-9C1C8BE6F7BE}"/>
              </a:ext>
            </a:extLst>
          </p:cNvPr>
          <p:cNvSpPr/>
          <p:nvPr/>
        </p:nvSpPr>
        <p:spPr>
          <a:xfrm>
            <a:off x="6945982" y="2868855"/>
            <a:ext cx="1731524" cy="16924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7B3B096-7BA8-9243-91AE-912DB6589843}"/>
              </a:ext>
            </a:extLst>
          </p:cNvPr>
          <p:cNvSpPr/>
          <p:nvPr/>
        </p:nvSpPr>
        <p:spPr>
          <a:xfrm>
            <a:off x="5723063" y="853114"/>
            <a:ext cx="1208860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AF29A-BE3B-194A-A611-C72E168F2C40}"/>
              </a:ext>
            </a:extLst>
          </p:cNvPr>
          <p:cNvSpPr txBox="1"/>
          <p:nvPr/>
        </p:nvSpPr>
        <p:spPr>
          <a:xfrm>
            <a:off x="7132165" y="806946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A532E9A-652A-E44E-B4C3-F88A5A8DCBA0}"/>
              </a:ext>
            </a:extLst>
          </p:cNvPr>
          <p:cNvSpPr/>
          <p:nvPr/>
        </p:nvSpPr>
        <p:spPr>
          <a:xfrm>
            <a:off x="6955949" y="612234"/>
            <a:ext cx="1731524" cy="7587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F50C261-6708-944E-9288-43CF27FC3C18}"/>
              </a:ext>
            </a:extLst>
          </p:cNvPr>
          <p:cNvSpPr/>
          <p:nvPr/>
        </p:nvSpPr>
        <p:spPr>
          <a:xfrm rot="5400000">
            <a:off x="1765032" y="2713334"/>
            <a:ext cx="789491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5ADDD23-72BD-3F4D-B0ED-FB6CF289B208}"/>
              </a:ext>
            </a:extLst>
          </p:cNvPr>
          <p:cNvSpPr/>
          <p:nvPr/>
        </p:nvSpPr>
        <p:spPr>
          <a:xfrm>
            <a:off x="3403141" y="3728099"/>
            <a:ext cx="546050" cy="276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5ABBF6C-B02E-A749-A9E7-CC6DF217A26A}"/>
              </a:ext>
            </a:extLst>
          </p:cNvPr>
          <p:cNvSpPr/>
          <p:nvPr/>
        </p:nvSpPr>
        <p:spPr>
          <a:xfrm flipH="1">
            <a:off x="6096043" y="5927515"/>
            <a:ext cx="1794846" cy="276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1E9BA6-48A6-B441-A923-816FF6BBD0B9}"/>
              </a:ext>
            </a:extLst>
          </p:cNvPr>
          <p:cNvSpPr/>
          <p:nvPr/>
        </p:nvSpPr>
        <p:spPr>
          <a:xfrm>
            <a:off x="7752536" y="4615500"/>
            <a:ext cx="138355" cy="14383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AC1B2-1A6C-CB4F-A4B0-6CC183A4C6D7}"/>
                  </a:ext>
                </a:extLst>
              </p:cNvPr>
              <p:cNvSpPr txBox="1"/>
              <p:nvPr/>
            </p:nvSpPr>
            <p:spPr>
              <a:xfrm>
                <a:off x="431964" y="461768"/>
                <a:ext cx="621260" cy="3154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m:rPr>
                                                                            <m:brk m:alnAt="7"/>
                                                                          </m:rP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AC1B2-1A6C-CB4F-A4B0-6CC183A4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64" y="461768"/>
                <a:ext cx="621260" cy="3154390"/>
              </a:xfrm>
              <a:prstGeom prst="rect">
                <a:avLst/>
              </a:prstGeom>
              <a:blipFill>
                <a:blip r:embed="rId8"/>
                <a:stretch>
                  <a:fillRect t="-5221" r="-12000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7D4573-A841-8B44-A6CC-C6EF9803ED7C}"/>
                  </a:ext>
                </a:extLst>
              </p:cNvPr>
              <p:cNvSpPr txBox="1"/>
              <p:nvPr/>
            </p:nvSpPr>
            <p:spPr>
              <a:xfrm>
                <a:off x="428681" y="3650492"/>
                <a:ext cx="621260" cy="3154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m:rPr>
                                                                            <m:brk m:alnAt="7"/>
                                                                          </m:rP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7D4573-A841-8B44-A6CC-C6EF9803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81" y="3650492"/>
                <a:ext cx="621260" cy="3154390"/>
              </a:xfrm>
              <a:prstGeom prst="rect">
                <a:avLst/>
              </a:prstGeom>
              <a:blipFill>
                <a:blip r:embed="rId9"/>
                <a:stretch>
                  <a:fillRect t="-5221" r="-14000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001A430-3762-994D-81B7-7684DD50EBCC}"/>
              </a:ext>
            </a:extLst>
          </p:cNvPr>
          <p:cNvSpPr txBox="1"/>
          <p:nvPr/>
        </p:nvSpPr>
        <p:spPr>
          <a:xfrm rot="16200000">
            <a:off x="-284397" y="1770976"/>
            <a:ext cx="962911" cy="408623"/>
          </a:xfrm>
          <a:prstGeom prst="round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B83CF4-FB20-DA40-9ABB-AE685B97C3C4}"/>
              </a:ext>
            </a:extLst>
          </p:cNvPr>
          <p:cNvSpPr txBox="1"/>
          <p:nvPr/>
        </p:nvSpPr>
        <p:spPr>
          <a:xfrm rot="16200000">
            <a:off x="-357064" y="5023378"/>
            <a:ext cx="1101676" cy="408623"/>
          </a:xfrm>
          <a:prstGeom prst="round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95BB9B-382B-2E49-A074-5197B93F99CF}"/>
                  </a:ext>
                </a:extLst>
              </p:cNvPr>
              <p:cNvSpPr/>
              <p:nvPr/>
            </p:nvSpPr>
            <p:spPr>
              <a:xfrm>
                <a:off x="8056831" y="3324511"/>
                <a:ext cx="4637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95BB9B-382B-2E49-A074-5197B93F9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831" y="3324511"/>
                <a:ext cx="46378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AEF8B-EF49-0F4F-B2A1-4A2D6431DABE}"/>
                  </a:ext>
                </a:extLst>
              </p:cNvPr>
              <p:cNvSpPr/>
              <p:nvPr/>
            </p:nvSpPr>
            <p:spPr>
              <a:xfrm>
                <a:off x="7491998" y="3186011"/>
                <a:ext cx="7977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AEF8B-EF49-0F4F-B2A1-4A2D6431D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998" y="3186011"/>
                <a:ext cx="797782" cy="646331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EF59EA3-3D59-EC42-99CB-4409D84963D2}"/>
              </a:ext>
            </a:extLst>
          </p:cNvPr>
          <p:cNvSpPr txBox="1"/>
          <p:nvPr/>
        </p:nvSpPr>
        <p:spPr>
          <a:xfrm>
            <a:off x="10369459" y="65513"/>
            <a:ext cx="1870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Neural 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21A7-6D3F-4C40-BD98-A195EF28D175}"/>
              </a:ext>
            </a:extLst>
          </p:cNvPr>
          <p:cNvGrpSpPr/>
          <p:nvPr/>
        </p:nvGrpSpPr>
        <p:grpSpPr>
          <a:xfrm>
            <a:off x="8957174" y="970212"/>
            <a:ext cx="4572000" cy="2743200"/>
            <a:chOff x="9000037" y="970212"/>
            <a:chExt cx="4572000" cy="2743200"/>
          </a:xfrm>
        </p:grpSpPr>
        <p:pic>
          <p:nvPicPr>
            <p:cNvPr id="19" name="Picture 18" descr="Chart, line chart, scatter chart&#10;&#10;Description automatically generated">
              <a:extLst>
                <a:ext uri="{FF2B5EF4-FFF2-40B4-BE49-F238E27FC236}">
                  <a16:creationId xmlns:a16="http://schemas.microsoft.com/office/drawing/2014/main" id="{81A85B84-9E17-674E-9683-39E93687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00037" y="970212"/>
              <a:ext cx="4572000" cy="27432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AFE6B9-9AF9-514A-975D-BA90A610B9FD}"/>
                </a:ext>
              </a:extLst>
            </p:cNvPr>
            <p:cNvGrpSpPr/>
            <p:nvPr/>
          </p:nvGrpSpPr>
          <p:grpSpPr>
            <a:xfrm>
              <a:off x="9287910" y="2346984"/>
              <a:ext cx="4181960" cy="762347"/>
              <a:chOff x="9365635" y="2156819"/>
              <a:chExt cx="4181960" cy="7623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7D7645C-38ED-C64C-9CD6-04ECD0F780EA}"/>
                      </a:ext>
                    </a:extLst>
                  </p:cNvPr>
                  <p:cNvSpPr txBox="1"/>
                  <p:nvPr/>
                </p:nvSpPr>
                <p:spPr>
                  <a:xfrm>
                    <a:off x="9365635" y="2156819"/>
                    <a:ext cx="2021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7D7645C-38ED-C64C-9CD6-04ECD0F78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5635" y="2156819"/>
                    <a:ext cx="20217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250" r="-1250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2FC3FF7-D7F7-854C-A9EE-B1400E7CE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7387" y="2642167"/>
                    <a:ext cx="2902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2FC3FF7-D7F7-854C-A9EE-B1400E7CE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7387" y="2642167"/>
                    <a:ext cx="29020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6667" r="-416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F36589-5864-F143-B387-4205EA596B9C}"/>
                  </a:ext>
                </a:extLst>
              </p:cNvPr>
              <p:cNvSpPr txBox="1"/>
              <p:nvPr/>
            </p:nvSpPr>
            <p:spPr>
              <a:xfrm>
                <a:off x="9174488" y="634240"/>
                <a:ext cx="4258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Continuous transformation of the</a:t>
                </a:r>
              </a:p>
              <a:p>
                <a:pPr algn="ctr"/>
                <a:r>
                  <a:rPr lang="en-US" dirty="0"/>
                  <a:t> hidden state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F36589-5864-F143-B387-4205EA59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488" y="634240"/>
                <a:ext cx="4258281" cy="646331"/>
              </a:xfrm>
              <a:prstGeom prst="rect">
                <a:avLst/>
              </a:prstGeom>
              <a:blipFill>
                <a:blip r:embed="rId15"/>
                <a:stretch>
                  <a:fillRect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93EABBD-33D3-364D-AE12-AA277A2ADBC2}"/>
              </a:ext>
            </a:extLst>
          </p:cNvPr>
          <p:cNvSpPr/>
          <p:nvPr/>
        </p:nvSpPr>
        <p:spPr>
          <a:xfrm>
            <a:off x="9047475" y="639157"/>
            <a:ext cx="4510186" cy="5840275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9FF618-CFC4-5246-87B0-65B8D8EE0B1C}"/>
              </a:ext>
            </a:extLst>
          </p:cNvPr>
          <p:cNvSpPr/>
          <p:nvPr/>
        </p:nvSpPr>
        <p:spPr>
          <a:xfrm>
            <a:off x="10093141" y="2453585"/>
            <a:ext cx="170121" cy="170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133300-6CFE-AF41-ACEF-34EC432B7EC8}"/>
              </a:ext>
            </a:extLst>
          </p:cNvPr>
          <p:cNvSpPr/>
          <p:nvPr/>
        </p:nvSpPr>
        <p:spPr>
          <a:xfrm>
            <a:off x="10493928" y="3356315"/>
            <a:ext cx="2873537" cy="2873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EF2A72-21F8-7C4A-9E2D-541B9727761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093141" y="2538645"/>
            <a:ext cx="400787" cy="2440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667B0F-558B-B749-A9BE-DA667B7487B6}"/>
              </a:ext>
            </a:extLst>
          </p:cNvPr>
          <p:cNvCxnSpPr>
            <a:cxnSpLocks/>
            <a:stCxn id="35" idx="7"/>
          </p:cNvCxnSpPr>
          <p:nvPr/>
        </p:nvCxnSpPr>
        <p:spPr>
          <a:xfrm>
            <a:off x="10238348" y="2478498"/>
            <a:ext cx="2272297" cy="995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ight Arrow 82">
            <a:extLst>
              <a:ext uri="{FF2B5EF4-FFF2-40B4-BE49-F238E27FC236}">
                <a16:creationId xmlns:a16="http://schemas.microsoft.com/office/drawing/2014/main" id="{55E133DB-060C-844D-8BAD-B3FA011A6AA8}"/>
              </a:ext>
            </a:extLst>
          </p:cNvPr>
          <p:cNvSpPr/>
          <p:nvPr/>
        </p:nvSpPr>
        <p:spPr>
          <a:xfrm>
            <a:off x="6220352" y="3363332"/>
            <a:ext cx="677500" cy="2843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6B2D16A2-4D68-974B-8E19-92BF80F82641}"/>
              </a:ext>
            </a:extLst>
          </p:cNvPr>
          <p:cNvSpPr/>
          <p:nvPr/>
        </p:nvSpPr>
        <p:spPr>
          <a:xfrm>
            <a:off x="6208062" y="3720753"/>
            <a:ext cx="689767" cy="2843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Diagram&#10;&#10;Description automatically generated">
            <a:extLst>
              <a:ext uri="{FF2B5EF4-FFF2-40B4-BE49-F238E27FC236}">
                <a16:creationId xmlns:a16="http://schemas.microsoft.com/office/drawing/2014/main" id="{48F85433-C8E3-3F41-8DEF-AB1B98A6840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61"/>
          <a:stretch/>
        </p:blipFill>
        <p:spPr>
          <a:xfrm>
            <a:off x="10493928" y="3499012"/>
            <a:ext cx="3065877" cy="2353573"/>
          </a:xfrm>
          <a:prstGeom prst="rect">
            <a:avLst/>
          </a:prstGeom>
        </p:spPr>
      </p:pic>
      <p:pic>
        <p:nvPicPr>
          <p:cNvPr id="88" name="Picture 87" descr="Diagram&#10;&#10;Description automatically generated">
            <a:extLst>
              <a:ext uri="{FF2B5EF4-FFF2-40B4-BE49-F238E27FC236}">
                <a16:creationId xmlns:a16="http://schemas.microsoft.com/office/drawing/2014/main" id="{76B213AB-B76C-D84A-A01A-3A2439C4CF5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3617" t="43062" r="8392" b="50494"/>
          <a:stretch/>
        </p:blipFill>
        <p:spPr>
          <a:xfrm>
            <a:off x="12877020" y="4444784"/>
            <a:ext cx="419949" cy="226032"/>
          </a:xfrm>
          <a:prstGeom prst="rect">
            <a:avLst/>
          </a:prstGeom>
        </p:spPr>
      </p:pic>
      <p:pic>
        <p:nvPicPr>
          <p:cNvPr id="89" name="Picture 88" descr="Diagram&#10;&#10;Description automatically generated">
            <a:extLst>
              <a:ext uri="{FF2B5EF4-FFF2-40B4-BE49-F238E27FC236}">
                <a16:creationId xmlns:a16="http://schemas.microsoft.com/office/drawing/2014/main" id="{DDC95B1D-4353-F149-B160-DED02089615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4626" t="41726" r="72639" b="50685"/>
          <a:stretch/>
        </p:blipFill>
        <p:spPr>
          <a:xfrm>
            <a:off x="10560001" y="4383614"/>
            <a:ext cx="669345" cy="2662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32690CB-A7C7-FB45-860A-CB2CDF107843}"/>
              </a:ext>
            </a:extLst>
          </p:cNvPr>
          <p:cNvSpPr txBox="1"/>
          <p:nvPr/>
        </p:nvSpPr>
        <p:spPr>
          <a:xfrm>
            <a:off x="4714527" y="49380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</a:t>
            </a:r>
          </a:p>
        </p:txBody>
      </p:sp>
      <p:pic>
        <p:nvPicPr>
          <p:cNvPr id="56" name="Picture 5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4ED8EC-F682-7446-BDF5-CACC60AB1B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5860" y="5243768"/>
            <a:ext cx="1365695" cy="1572365"/>
          </a:xfrm>
          <a:prstGeom prst="rect">
            <a:avLst/>
          </a:prstGeom>
        </p:spPr>
      </p:pic>
      <p:sp>
        <p:nvSpPr>
          <p:cNvPr id="51" name="Right Arrow 50">
            <a:extLst>
              <a:ext uri="{FF2B5EF4-FFF2-40B4-BE49-F238E27FC236}">
                <a16:creationId xmlns:a16="http://schemas.microsoft.com/office/drawing/2014/main" id="{5BA30594-D0DB-2B49-B7D7-985DEB1EB57A}"/>
              </a:ext>
            </a:extLst>
          </p:cNvPr>
          <p:cNvSpPr/>
          <p:nvPr/>
        </p:nvSpPr>
        <p:spPr>
          <a:xfrm rot="16200000">
            <a:off x="1193531" y="4947119"/>
            <a:ext cx="1898388" cy="2672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D5D7694-7870-6144-B3FD-FAFB7C6552AC}"/>
              </a:ext>
            </a:extLst>
          </p:cNvPr>
          <p:cNvSpPr/>
          <p:nvPr/>
        </p:nvSpPr>
        <p:spPr>
          <a:xfrm>
            <a:off x="2076450" y="5991224"/>
            <a:ext cx="1973467" cy="1365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A062FC-CF89-CC43-AB55-3CEFB2CAC588}"/>
              </a:ext>
            </a:extLst>
          </p:cNvPr>
          <p:cNvSpPr/>
          <p:nvPr/>
        </p:nvSpPr>
        <p:spPr>
          <a:xfrm>
            <a:off x="4002295" y="2656303"/>
            <a:ext cx="2152252" cy="212943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326A9-15A4-944E-A1F2-F49AA8D8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5" r="765"/>
          <a:stretch/>
        </p:blipFill>
        <p:spPr>
          <a:xfrm>
            <a:off x="1160763" y="624275"/>
            <a:ext cx="1832811" cy="1832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AA0501-D35E-F64E-A5C4-151EBFDFC9F5}"/>
                  </a:ext>
                </a:extLst>
              </p:cNvPr>
              <p:cNvSpPr txBox="1"/>
              <p:nvPr/>
            </p:nvSpPr>
            <p:spPr>
              <a:xfrm>
                <a:off x="927500" y="3535482"/>
                <a:ext cx="2479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AA0501-D35E-F64E-A5C4-151EBFDFC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00" y="3535482"/>
                <a:ext cx="2479397" cy="276999"/>
              </a:xfrm>
              <a:prstGeom prst="rect">
                <a:avLst/>
              </a:prstGeom>
              <a:blipFill>
                <a:blip r:embed="rId4"/>
                <a:stretch>
                  <a:fillRect l="-3046" t="-7272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E9FD-B865-414D-9151-B3C30D85C375}"/>
              </a:ext>
            </a:extLst>
          </p:cNvPr>
          <p:cNvSpPr/>
          <p:nvPr/>
        </p:nvSpPr>
        <p:spPr>
          <a:xfrm>
            <a:off x="856274" y="3308640"/>
            <a:ext cx="2504712" cy="768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2D240A-3072-DE45-BD57-E5098E90B405}"/>
              </a:ext>
            </a:extLst>
          </p:cNvPr>
          <p:cNvSpPr/>
          <p:nvPr/>
        </p:nvSpPr>
        <p:spPr>
          <a:xfrm>
            <a:off x="3415431" y="3370678"/>
            <a:ext cx="546050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16582-D7F3-2347-8F2B-468F22251BAB}"/>
              </a:ext>
            </a:extLst>
          </p:cNvPr>
          <p:cNvSpPr txBox="1"/>
          <p:nvPr/>
        </p:nvSpPr>
        <p:spPr>
          <a:xfrm>
            <a:off x="4139873" y="3421390"/>
            <a:ext cx="1870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Neural 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E861E8-E279-094F-9BC5-B0E2B8442BF7}"/>
              </a:ext>
            </a:extLst>
          </p:cNvPr>
          <p:cNvSpPr txBox="1"/>
          <p:nvPr/>
        </p:nvSpPr>
        <p:spPr>
          <a:xfrm>
            <a:off x="1530594" y="27800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CB7AED-C6AF-C24F-A4F0-A02C51AE6CA2}"/>
              </a:ext>
            </a:extLst>
          </p:cNvPr>
          <p:cNvSpPr/>
          <p:nvPr/>
        </p:nvSpPr>
        <p:spPr>
          <a:xfrm>
            <a:off x="4366295" y="684079"/>
            <a:ext cx="1301536" cy="6513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E8E4F08-F135-A54A-85BE-E51AD5F6B551}"/>
              </a:ext>
            </a:extLst>
          </p:cNvPr>
          <p:cNvSpPr/>
          <p:nvPr/>
        </p:nvSpPr>
        <p:spPr>
          <a:xfrm>
            <a:off x="3053054" y="869901"/>
            <a:ext cx="1297287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5BFB4-3A02-E740-807D-BCA53636775F}"/>
                  </a:ext>
                </a:extLst>
              </p:cNvPr>
              <p:cNvSpPr txBox="1"/>
              <p:nvPr/>
            </p:nvSpPr>
            <p:spPr>
              <a:xfrm>
                <a:off x="4746771" y="853114"/>
                <a:ext cx="5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5BFB4-3A02-E740-807D-BCA53636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71" y="853114"/>
                <a:ext cx="586571" cy="276999"/>
              </a:xfrm>
              <a:prstGeom prst="rect">
                <a:avLst/>
              </a:prstGeom>
              <a:blipFill>
                <a:blip r:embed="rId5"/>
                <a:stretch>
                  <a:fillRect l="-208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606233-04F4-A847-9F59-8AE19265DC78}"/>
                  </a:ext>
                </a:extLst>
              </p:cNvPr>
              <p:cNvSpPr txBox="1"/>
              <p:nvPr/>
            </p:nvSpPr>
            <p:spPr>
              <a:xfrm>
                <a:off x="6821662" y="3022592"/>
                <a:ext cx="1056931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606233-04F4-A847-9F59-8AE19265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662" y="3022592"/>
                <a:ext cx="1056931" cy="1384995"/>
              </a:xfrm>
              <a:prstGeom prst="rect">
                <a:avLst/>
              </a:prstGeom>
              <a:blipFill>
                <a:blip r:embed="rId6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>
            <a:extLst>
              <a:ext uri="{FF2B5EF4-FFF2-40B4-BE49-F238E27FC236}">
                <a16:creationId xmlns:a16="http://schemas.microsoft.com/office/drawing/2014/main" id="{4E84F236-820D-D24F-B194-200F5B2C244E}"/>
              </a:ext>
            </a:extLst>
          </p:cNvPr>
          <p:cNvSpPr/>
          <p:nvPr/>
        </p:nvSpPr>
        <p:spPr>
          <a:xfrm rot="16200000">
            <a:off x="7093810" y="1966186"/>
            <a:ext cx="1415373" cy="277000"/>
          </a:xfrm>
          <a:prstGeom prst="rightArrow">
            <a:avLst>
              <a:gd name="adj1" fmla="val 5702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A84155-7BF2-B84A-8849-9C1C8BE6F7BE}"/>
              </a:ext>
            </a:extLst>
          </p:cNvPr>
          <p:cNvSpPr/>
          <p:nvPr/>
        </p:nvSpPr>
        <p:spPr>
          <a:xfrm>
            <a:off x="6945982" y="2868855"/>
            <a:ext cx="1731524" cy="16924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7B3B096-7BA8-9243-91AE-912DB6589843}"/>
              </a:ext>
            </a:extLst>
          </p:cNvPr>
          <p:cNvSpPr/>
          <p:nvPr/>
        </p:nvSpPr>
        <p:spPr>
          <a:xfrm>
            <a:off x="5723063" y="853114"/>
            <a:ext cx="1208860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AF29A-BE3B-194A-A611-C72E168F2C40}"/>
              </a:ext>
            </a:extLst>
          </p:cNvPr>
          <p:cNvSpPr txBox="1"/>
          <p:nvPr/>
        </p:nvSpPr>
        <p:spPr>
          <a:xfrm>
            <a:off x="7132165" y="806946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A532E9A-652A-E44E-B4C3-F88A5A8DCBA0}"/>
              </a:ext>
            </a:extLst>
          </p:cNvPr>
          <p:cNvSpPr/>
          <p:nvPr/>
        </p:nvSpPr>
        <p:spPr>
          <a:xfrm>
            <a:off x="6955949" y="612234"/>
            <a:ext cx="1731524" cy="7587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F50C261-6708-944E-9288-43CF27FC3C18}"/>
              </a:ext>
            </a:extLst>
          </p:cNvPr>
          <p:cNvSpPr/>
          <p:nvPr/>
        </p:nvSpPr>
        <p:spPr>
          <a:xfrm rot="5400000">
            <a:off x="1765032" y="2713334"/>
            <a:ext cx="789491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5ADDD23-72BD-3F4D-B0ED-FB6CF289B208}"/>
              </a:ext>
            </a:extLst>
          </p:cNvPr>
          <p:cNvSpPr/>
          <p:nvPr/>
        </p:nvSpPr>
        <p:spPr>
          <a:xfrm>
            <a:off x="3403141" y="3728099"/>
            <a:ext cx="546050" cy="276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5ABBF6C-B02E-A749-A9E7-CC6DF217A26A}"/>
              </a:ext>
            </a:extLst>
          </p:cNvPr>
          <p:cNvSpPr/>
          <p:nvPr/>
        </p:nvSpPr>
        <p:spPr>
          <a:xfrm flipH="1">
            <a:off x="6096043" y="5927515"/>
            <a:ext cx="1794846" cy="276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1E9BA6-48A6-B441-A923-816FF6BBD0B9}"/>
              </a:ext>
            </a:extLst>
          </p:cNvPr>
          <p:cNvSpPr/>
          <p:nvPr/>
        </p:nvSpPr>
        <p:spPr>
          <a:xfrm>
            <a:off x="7752536" y="4615500"/>
            <a:ext cx="138355" cy="14383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AC1B2-1A6C-CB4F-A4B0-6CC183A4C6D7}"/>
                  </a:ext>
                </a:extLst>
              </p:cNvPr>
              <p:cNvSpPr txBox="1"/>
              <p:nvPr/>
            </p:nvSpPr>
            <p:spPr>
              <a:xfrm>
                <a:off x="431964" y="461768"/>
                <a:ext cx="621260" cy="3154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m:rPr>
                                                                            <m:brk m:alnAt="7"/>
                                                                          </m:rP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AC1B2-1A6C-CB4F-A4B0-6CC183A4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64" y="461768"/>
                <a:ext cx="621260" cy="3154390"/>
              </a:xfrm>
              <a:prstGeom prst="rect">
                <a:avLst/>
              </a:prstGeom>
              <a:blipFill>
                <a:blip r:embed="rId8"/>
                <a:stretch>
                  <a:fillRect t="-5221" r="-12000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7D4573-A841-8B44-A6CC-C6EF9803ED7C}"/>
                  </a:ext>
                </a:extLst>
              </p:cNvPr>
              <p:cNvSpPr txBox="1"/>
              <p:nvPr/>
            </p:nvSpPr>
            <p:spPr>
              <a:xfrm>
                <a:off x="428681" y="3650492"/>
                <a:ext cx="621260" cy="3154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 </m:t>
                                                                  </m:r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1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m:rPr>
                                                                            <m:brk m:alnAt="7"/>
                                                                          </m:rP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 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7D4573-A841-8B44-A6CC-C6EF9803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81" y="3650492"/>
                <a:ext cx="621260" cy="3154390"/>
              </a:xfrm>
              <a:prstGeom prst="rect">
                <a:avLst/>
              </a:prstGeom>
              <a:blipFill>
                <a:blip r:embed="rId9"/>
                <a:stretch>
                  <a:fillRect t="-5221" r="-14000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001A430-3762-994D-81B7-7684DD50EBCC}"/>
              </a:ext>
            </a:extLst>
          </p:cNvPr>
          <p:cNvSpPr txBox="1"/>
          <p:nvPr/>
        </p:nvSpPr>
        <p:spPr>
          <a:xfrm rot="16200000">
            <a:off x="-284397" y="1770976"/>
            <a:ext cx="962911" cy="408623"/>
          </a:xfrm>
          <a:prstGeom prst="round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B83CF4-FB20-DA40-9ABB-AE685B97C3C4}"/>
              </a:ext>
            </a:extLst>
          </p:cNvPr>
          <p:cNvSpPr txBox="1"/>
          <p:nvPr/>
        </p:nvSpPr>
        <p:spPr>
          <a:xfrm rot="16200000">
            <a:off x="-357064" y="5023378"/>
            <a:ext cx="1101676" cy="408623"/>
          </a:xfrm>
          <a:prstGeom prst="round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95BB9B-382B-2E49-A074-5197B93F99CF}"/>
                  </a:ext>
                </a:extLst>
              </p:cNvPr>
              <p:cNvSpPr/>
              <p:nvPr/>
            </p:nvSpPr>
            <p:spPr>
              <a:xfrm>
                <a:off x="8056831" y="3324511"/>
                <a:ext cx="4637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95BB9B-382B-2E49-A074-5197B93F9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831" y="3324511"/>
                <a:ext cx="46378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AEF8B-EF49-0F4F-B2A1-4A2D6431DABE}"/>
                  </a:ext>
                </a:extLst>
              </p:cNvPr>
              <p:cNvSpPr/>
              <p:nvPr/>
            </p:nvSpPr>
            <p:spPr>
              <a:xfrm>
                <a:off x="7491998" y="3186011"/>
                <a:ext cx="7977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AEF8B-EF49-0F4F-B2A1-4A2D6431D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998" y="3186011"/>
                <a:ext cx="797782" cy="646331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EF59EA3-3D59-EC42-99CB-4409D84963D2}"/>
              </a:ext>
            </a:extLst>
          </p:cNvPr>
          <p:cNvSpPr txBox="1"/>
          <p:nvPr/>
        </p:nvSpPr>
        <p:spPr>
          <a:xfrm>
            <a:off x="10369459" y="65513"/>
            <a:ext cx="1870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Neural 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21A7-6D3F-4C40-BD98-A195EF28D175}"/>
              </a:ext>
            </a:extLst>
          </p:cNvPr>
          <p:cNvGrpSpPr/>
          <p:nvPr/>
        </p:nvGrpSpPr>
        <p:grpSpPr>
          <a:xfrm>
            <a:off x="8957174" y="970212"/>
            <a:ext cx="4572000" cy="2743200"/>
            <a:chOff x="9000037" y="970212"/>
            <a:chExt cx="4572000" cy="2743200"/>
          </a:xfrm>
        </p:grpSpPr>
        <p:pic>
          <p:nvPicPr>
            <p:cNvPr id="19" name="Picture 18" descr="Chart, line chart, scatter chart&#10;&#10;Description automatically generated">
              <a:extLst>
                <a:ext uri="{FF2B5EF4-FFF2-40B4-BE49-F238E27FC236}">
                  <a16:creationId xmlns:a16="http://schemas.microsoft.com/office/drawing/2014/main" id="{81A85B84-9E17-674E-9683-39E93687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00037" y="970212"/>
              <a:ext cx="4572000" cy="27432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AFE6B9-9AF9-514A-975D-BA90A610B9FD}"/>
                </a:ext>
              </a:extLst>
            </p:cNvPr>
            <p:cNvGrpSpPr/>
            <p:nvPr/>
          </p:nvGrpSpPr>
          <p:grpSpPr>
            <a:xfrm>
              <a:off x="9287910" y="2346984"/>
              <a:ext cx="4181960" cy="762347"/>
              <a:chOff x="9365635" y="2156819"/>
              <a:chExt cx="4181960" cy="7623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7D7645C-38ED-C64C-9CD6-04ECD0F780EA}"/>
                      </a:ext>
                    </a:extLst>
                  </p:cNvPr>
                  <p:cNvSpPr txBox="1"/>
                  <p:nvPr/>
                </p:nvSpPr>
                <p:spPr>
                  <a:xfrm>
                    <a:off x="9365635" y="2156819"/>
                    <a:ext cx="2021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7D7645C-38ED-C64C-9CD6-04ECD0F78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5635" y="2156819"/>
                    <a:ext cx="20217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250" r="-1250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2FC3FF7-D7F7-854C-A9EE-B1400E7CE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7387" y="2642167"/>
                    <a:ext cx="2902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2FC3FF7-D7F7-854C-A9EE-B1400E7CE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7387" y="2642167"/>
                    <a:ext cx="29020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6667" r="-416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F36589-5864-F143-B387-4205EA596B9C}"/>
                  </a:ext>
                </a:extLst>
              </p:cNvPr>
              <p:cNvSpPr txBox="1"/>
              <p:nvPr/>
            </p:nvSpPr>
            <p:spPr>
              <a:xfrm>
                <a:off x="9638459" y="646940"/>
                <a:ext cx="3328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Continuous transformation of the</a:t>
                </a:r>
              </a:p>
              <a:p>
                <a:pPr algn="ctr"/>
                <a:r>
                  <a:rPr lang="en-US" dirty="0"/>
                  <a:t> hidden state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F36589-5864-F143-B387-4205EA59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459" y="646940"/>
                <a:ext cx="3328219" cy="646331"/>
              </a:xfrm>
              <a:prstGeom prst="rect">
                <a:avLst/>
              </a:prstGeom>
              <a:blipFill>
                <a:blip r:embed="rId15"/>
                <a:stretch>
                  <a:fillRect l="-1141" t="-3846" r="-76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93EABBD-33D3-364D-AE12-AA277A2ADBC2}"/>
              </a:ext>
            </a:extLst>
          </p:cNvPr>
          <p:cNvSpPr/>
          <p:nvPr/>
        </p:nvSpPr>
        <p:spPr>
          <a:xfrm>
            <a:off x="9047475" y="639157"/>
            <a:ext cx="4510186" cy="5840275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9FF618-CFC4-5246-87B0-65B8D8EE0B1C}"/>
              </a:ext>
            </a:extLst>
          </p:cNvPr>
          <p:cNvSpPr/>
          <p:nvPr/>
        </p:nvSpPr>
        <p:spPr>
          <a:xfrm>
            <a:off x="10093141" y="2453585"/>
            <a:ext cx="170121" cy="170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133300-6CFE-AF41-ACEF-34EC432B7EC8}"/>
              </a:ext>
            </a:extLst>
          </p:cNvPr>
          <p:cNvSpPr/>
          <p:nvPr/>
        </p:nvSpPr>
        <p:spPr>
          <a:xfrm>
            <a:off x="10493928" y="3356315"/>
            <a:ext cx="2873537" cy="2873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EF2A72-21F8-7C4A-9E2D-541B9727761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093141" y="2538645"/>
            <a:ext cx="400787" cy="2440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667B0F-558B-B749-A9BE-DA667B7487B6}"/>
              </a:ext>
            </a:extLst>
          </p:cNvPr>
          <p:cNvCxnSpPr>
            <a:cxnSpLocks/>
            <a:stCxn id="35" idx="7"/>
          </p:cNvCxnSpPr>
          <p:nvPr/>
        </p:nvCxnSpPr>
        <p:spPr>
          <a:xfrm>
            <a:off x="10238348" y="2478498"/>
            <a:ext cx="2272297" cy="995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ight Arrow 82">
            <a:extLst>
              <a:ext uri="{FF2B5EF4-FFF2-40B4-BE49-F238E27FC236}">
                <a16:creationId xmlns:a16="http://schemas.microsoft.com/office/drawing/2014/main" id="{55E133DB-060C-844D-8BAD-B3FA011A6AA8}"/>
              </a:ext>
            </a:extLst>
          </p:cNvPr>
          <p:cNvSpPr/>
          <p:nvPr/>
        </p:nvSpPr>
        <p:spPr>
          <a:xfrm>
            <a:off x="6220352" y="3363332"/>
            <a:ext cx="677500" cy="2843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6B2D16A2-4D68-974B-8E19-92BF80F82641}"/>
              </a:ext>
            </a:extLst>
          </p:cNvPr>
          <p:cNvSpPr/>
          <p:nvPr/>
        </p:nvSpPr>
        <p:spPr>
          <a:xfrm>
            <a:off x="6208062" y="3720753"/>
            <a:ext cx="689767" cy="2843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Diagram&#10;&#10;Description automatically generated">
            <a:extLst>
              <a:ext uri="{FF2B5EF4-FFF2-40B4-BE49-F238E27FC236}">
                <a16:creationId xmlns:a16="http://schemas.microsoft.com/office/drawing/2014/main" id="{48F85433-C8E3-3F41-8DEF-AB1B98A6840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61"/>
          <a:stretch/>
        </p:blipFill>
        <p:spPr>
          <a:xfrm>
            <a:off x="10493928" y="3499012"/>
            <a:ext cx="3065877" cy="2353573"/>
          </a:xfrm>
          <a:prstGeom prst="rect">
            <a:avLst/>
          </a:prstGeom>
        </p:spPr>
      </p:pic>
      <p:pic>
        <p:nvPicPr>
          <p:cNvPr id="88" name="Picture 87" descr="Diagram&#10;&#10;Description automatically generated">
            <a:extLst>
              <a:ext uri="{FF2B5EF4-FFF2-40B4-BE49-F238E27FC236}">
                <a16:creationId xmlns:a16="http://schemas.microsoft.com/office/drawing/2014/main" id="{76B213AB-B76C-D84A-A01A-3A2439C4CF5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3617" t="43062" r="8392" b="50494"/>
          <a:stretch/>
        </p:blipFill>
        <p:spPr>
          <a:xfrm>
            <a:off x="12877020" y="4444784"/>
            <a:ext cx="419949" cy="226032"/>
          </a:xfrm>
          <a:prstGeom prst="rect">
            <a:avLst/>
          </a:prstGeom>
        </p:spPr>
      </p:pic>
      <p:pic>
        <p:nvPicPr>
          <p:cNvPr id="89" name="Picture 88" descr="Diagram&#10;&#10;Description automatically generated">
            <a:extLst>
              <a:ext uri="{FF2B5EF4-FFF2-40B4-BE49-F238E27FC236}">
                <a16:creationId xmlns:a16="http://schemas.microsoft.com/office/drawing/2014/main" id="{DDC95B1D-4353-F149-B160-DED02089615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4626" t="41726" r="72639" b="50685"/>
          <a:stretch/>
        </p:blipFill>
        <p:spPr>
          <a:xfrm>
            <a:off x="10560001" y="4383614"/>
            <a:ext cx="669345" cy="2662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80CC63E-A48B-464E-933C-CF05A96FE0FB}"/>
              </a:ext>
            </a:extLst>
          </p:cNvPr>
          <p:cNvSpPr txBox="1"/>
          <p:nvPr/>
        </p:nvSpPr>
        <p:spPr>
          <a:xfrm>
            <a:off x="4714527" y="49380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</a:t>
            </a:r>
          </a:p>
        </p:txBody>
      </p:sp>
      <p:pic>
        <p:nvPicPr>
          <p:cNvPr id="56" name="Picture 5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652E1D9-69A8-7B4E-839C-A5E14D4B5FE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5860" y="5243768"/>
            <a:ext cx="1365695" cy="1572365"/>
          </a:xfrm>
          <a:prstGeom prst="rect">
            <a:avLst/>
          </a:prstGeom>
        </p:spPr>
      </p:pic>
      <p:sp>
        <p:nvSpPr>
          <p:cNvPr id="51" name="Right Arrow 50">
            <a:extLst>
              <a:ext uri="{FF2B5EF4-FFF2-40B4-BE49-F238E27FC236}">
                <a16:creationId xmlns:a16="http://schemas.microsoft.com/office/drawing/2014/main" id="{008CE083-F4E1-6C44-A8CA-AB148E070C70}"/>
              </a:ext>
            </a:extLst>
          </p:cNvPr>
          <p:cNvSpPr/>
          <p:nvPr/>
        </p:nvSpPr>
        <p:spPr>
          <a:xfrm rot="16200000">
            <a:off x="1193531" y="4947119"/>
            <a:ext cx="1898388" cy="2672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48D961-A3D3-144E-A3A3-A88ACE9B76EC}"/>
              </a:ext>
            </a:extLst>
          </p:cNvPr>
          <p:cNvSpPr/>
          <p:nvPr/>
        </p:nvSpPr>
        <p:spPr>
          <a:xfrm>
            <a:off x="2076450" y="5991224"/>
            <a:ext cx="1973467" cy="1365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179</Words>
  <Application>Microsoft Macintosh PowerPoint</Application>
  <PresentationFormat>Custom</PresentationFormat>
  <Paragraphs>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6</cp:revision>
  <dcterms:created xsi:type="dcterms:W3CDTF">2021-04-25T19:21:18Z</dcterms:created>
  <dcterms:modified xsi:type="dcterms:W3CDTF">2021-10-01T03:49:32Z</dcterms:modified>
</cp:coreProperties>
</file>