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1674138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71E1BA-10AD-F14A-8B94-E1839B30CA8E}" v="5" dt="2021-08-01T16:55:37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94762"/>
  </p:normalViewPr>
  <p:slideViewPr>
    <p:cSldViewPr snapToGrid="0" snapToObjects="1">
      <p:cViewPr varScale="1">
        <p:scale>
          <a:sx n="60" d="100"/>
          <a:sy n="60" d="100"/>
        </p:scale>
        <p:origin x="15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c, Vahidullah" userId="6661a46c-a28f-4254-a099-092ce0f8050d" providerId="ADAL" clId="{4671E1BA-10AD-F14A-8B94-E1839B30CA8E}"/>
    <pc:docChg chg="undo custSel modSld modMainMaster">
      <pc:chgData name="Tac, Vahidullah" userId="6661a46c-a28f-4254-a099-092ce0f8050d" providerId="ADAL" clId="{4671E1BA-10AD-F14A-8B94-E1839B30CA8E}" dt="2021-08-26T23:48:49.722" v="177" actId="14100"/>
      <pc:docMkLst>
        <pc:docMk/>
      </pc:docMkLst>
      <pc:sldChg chg="addSp delSp modSp mod">
        <pc:chgData name="Tac, Vahidullah" userId="6661a46c-a28f-4254-a099-092ce0f8050d" providerId="ADAL" clId="{4671E1BA-10AD-F14A-8B94-E1839B30CA8E}" dt="2021-08-26T23:48:49.722" v="177" actId="14100"/>
        <pc:sldMkLst>
          <pc:docMk/>
          <pc:sldMk cId="2167928646" sldId="256"/>
        </pc:sldMkLst>
        <pc:spChg chg="add del mod">
          <ac:chgData name="Tac, Vahidullah" userId="6661a46c-a28f-4254-a099-092ce0f8050d" providerId="ADAL" clId="{4671E1BA-10AD-F14A-8B94-E1839B30CA8E}" dt="2021-08-01T17:08:38.672" v="129"/>
          <ac:spMkLst>
            <pc:docMk/>
            <pc:sldMk cId="2167928646" sldId="256"/>
            <ac:spMk id="2" creationId="{5A47A74A-41BC-D443-B210-DA92AC2C1AA7}"/>
          </ac:spMkLst>
        </pc:spChg>
        <pc:spChg chg="add del mod">
          <ac:chgData name="Tac, Vahidullah" userId="6661a46c-a28f-4254-a099-092ce0f8050d" providerId="ADAL" clId="{4671E1BA-10AD-F14A-8B94-E1839B30CA8E}" dt="2021-08-01T16:56:45.757" v="21" actId="767"/>
          <ac:spMkLst>
            <pc:docMk/>
            <pc:sldMk cId="2167928646" sldId="256"/>
            <ac:spMk id="4" creationId="{019944B7-FB67-0B48-8ABF-5090DEC20B4B}"/>
          </ac:spMkLst>
        </pc:spChg>
        <pc:spChg chg="mod">
          <ac:chgData name="Tac, Vahidullah" userId="6661a46c-a28f-4254-a099-092ce0f8050d" providerId="ADAL" clId="{4671E1BA-10AD-F14A-8B94-E1839B30CA8E}" dt="2021-08-26T23:48:37.018" v="174" actId="2711"/>
          <ac:spMkLst>
            <pc:docMk/>
            <pc:sldMk cId="2167928646" sldId="256"/>
            <ac:spMk id="6" creationId="{F97E7975-66BA-7743-B6D1-201DEEAE81BE}"/>
          </ac:spMkLst>
        </pc:spChg>
        <pc:spChg chg="mod">
          <ac:chgData name="Tac, Vahidullah" userId="6661a46c-a28f-4254-a099-092ce0f8050d" providerId="ADAL" clId="{4671E1BA-10AD-F14A-8B94-E1839B30CA8E}" dt="2021-08-26T23:48:37.018" v="174" actId="2711"/>
          <ac:spMkLst>
            <pc:docMk/>
            <pc:sldMk cId="2167928646" sldId="256"/>
            <ac:spMk id="7" creationId="{9AAD2127-89C1-6746-A60C-556299D10020}"/>
          </ac:spMkLst>
        </pc:spChg>
        <pc:spChg chg="mod">
          <ac:chgData name="Tac, Vahidullah" userId="6661a46c-a28f-4254-a099-092ce0f8050d" providerId="ADAL" clId="{4671E1BA-10AD-F14A-8B94-E1839B30CA8E}" dt="2021-08-26T23:48:46.401" v="176" actId="14100"/>
          <ac:spMkLst>
            <pc:docMk/>
            <pc:sldMk cId="2167928646" sldId="256"/>
            <ac:spMk id="8" creationId="{1857074F-F08F-4046-8CD2-EF41D2544967}"/>
          </ac:spMkLst>
        </pc:spChg>
        <pc:spChg chg="mod">
          <ac:chgData name="Tac, Vahidullah" userId="6661a46c-a28f-4254-a099-092ce0f8050d" providerId="ADAL" clId="{4671E1BA-10AD-F14A-8B94-E1839B30CA8E}" dt="2021-08-26T23:48:42.145" v="175" actId="14100"/>
          <ac:spMkLst>
            <pc:docMk/>
            <pc:sldMk cId="2167928646" sldId="256"/>
            <ac:spMk id="9" creationId="{1F7364BA-06E2-C94E-AFCB-BA6008724329}"/>
          </ac:spMkLst>
        </pc:spChg>
        <pc:spChg chg="mod">
          <ac:chgData name="Tac, Vahidullah" userId="6661a46c-a28f-4254-a099-092ce0f8050d" providerId="ADAL" clId="{4671E1BA-10AD-F14A-8B94-E1839B30CA8E}" dt="2021-08-26T23:48:49.722" v="177" actId="14100"/>
          <ac:spMkLst>
            <pc:docMk/>
            <pc:sldMk cId="2167928646" sldId="256"/>
            <ac:spMk id="10" creationId="{77C8FE89-66BF-D649-B89F-46B602E1AB97}"/>
          </ac:spMkLst>
        </pc:spChg>
        <pc:spChg chg="mod">
          <ac:chgData name="Tac, Vahidullah" userId="6661a46c-a28f-4254-a099-092ce0f8050d" providerId="ADAL" clId="{4671E1BA-10AD-F14A-8B94-E1839B30CA8E}" dt="2021-08-26T23:48:37.018" v="174" actId="2711"/>
          <ac:spMkLst>
            <pc:docMk/>
            <pc:sldMk cId="2167928646" sldId="256"/>
            <ac:spMk id="11" creationId="{3AC29734-56A8-B64C-AAD9-808B322514DD}"/>
          </ac:spMkLst>
        </pc:spChg>
        <pc:spChg chg="add mod">
          <ac:chgData name="Tac, Vahidullah" userId="6661a46c-a28f-4254-a099-092ce0f8050d" providerId="ADAL" clId="{4671E1BA-10AD-F14A-8B94-E1839B30CA8E}" dt="2021-08-26T23:48:37.018" v="174" actId="2711"/>
          <ac:spMkLst>
            <pc:docMk/>
            <pc:sldMk cId="2167928646" sldId="256"/>
            <ac:spMk id="12" creationId="{63448D81-B315-AA49-BBDC-9467DB588306}"/>
          </ac:spMkLst>
        </pc:spChg>
        <pc:spChg chg="add del mod">
          <ac:chgData name="Tac, Vahidullah" userId="6661a46c-a28f-4254-a099-092ce0f8050d" providerId="ADAL" clId="{4671E1BA-10AD-F14A-8B94-E1839B30CA8E}" dt="2021-08-26T23:48:37.018" v="174" actId="2711"/>
          <ac:spMkLst>
            <pc:docMk/>
            <pc:sldMk cId="2167928646" sldId="256"/>
            <ac:spMk id="18" creationId="{55709159-E9DC-344C-8AF0-4C3C1B815150}"/>
          </ac:spMkLst>
        </pc:spChg>
        <pc:picChg chg="add del mod">
          <ac:chgData name="Tac, Vahidullah" userId="6661a46c-a28f-4254-a099-092ce0f8050d" providerId="ADAL" clId="{4671E1BA-10AD-F14A-8B94-E1839B30CA8E}" dt="2021-08-01T16:56:46.047" v="22"/>
          <ac:picMkLst>
            <pc:docMk/>
            <pc:sldMk cId="2167928646" sldId="256"/>
            <ac:picMk id="3" creationId="{1C038E59-82E3-D94A-A07E-4C29A4E9DF61}"/>
          </ac:picMkLst>
        </pc:picChg>
        <pc:picChg chg="add del mod">
          <ac:chgData name="Tac, Vahidullah" userId="6661a46c-a28f-4254-a099-092ce0f8050d" providerId="ADAL" clId="{4671E1BA-10AD-F14A-8B94-E1839B30CA8E}" dt="2021-08-23T12:32:28.174" v="168" actId="478"/>
          <ac:picMkLst>
            <pc:docMk/>
            <pc:sldMk cId="2167928646" sldId="256"/>
            <ac:picMk id="3" creationId="{DCD5B43A-A64D-B14C-8346-455802C43B0F}"/>
          </ac:picMkLst>
        </pc:picChg>
        <pc:picChg chg="add mod">
          <ac:chgData name="Tac, Vahidullah" userId="6661a46c-a28f-4254-a099-092ce0f8050d" providerId="ADAL" clId="{4671E1BA-10AD-F14A-8B94-E1839B30CA8E}" dt="2021-08-23T12:33:46.728" v="173" actId="14100"/>
          <ac:picMkLst>
            <pc:docMk/>
            <pc:sldMk cId="2167928646" sldId="256"/>
            <ac:picMk id="4" creationId="{1C47A9FC-83B7-264B-8A6D-F3ABD3AA90C3}"/>
          </ac:picMkLst>
        </pc:picChg>
        <pc:picChg chg="add del mod">
          <ac:chgData name="Tac, Vahidullah" userId="6661a46c-a28f-4254-a099-092ce0f8050d" providerId="ADAL" clId="{4671E1BA-10AD-F14A-8B94-E1839B30CA8E}" dt="2021-08-01T17:08:36.763" v="126"/>
          <ac:picMkLst>
            <pc:docMk/>
            <pc:sldMk cId="2167928646" sldId="256"/>
            <ac:picMk id="4" creationId="{FF247D7B-0CA5-9342-94BE-FF0C81F4DD52}"/>
          </ac:picMkLst>
        </pc:picChg>
        <pc:picChg chg="add del mod">
          <ac:chgData name="Tac, Vahidullah" userId="6661a46c-a28f-4254-a099-092ce0f8050d" providerId="ADAL" clId="{4671E1BA-10AD-F14A-8B94-E1839B30CA8E}" dt="2021-08-12T20:36:15.401" v="136" actId="478"/>
          <ac:picMkLst>
            <pc:docMk/>
            <pc:sldMk cId="2167928646" sldId="256"/>
            <ac:picMk id="5" creationId="{EC8F5EC3-E1F7-9E40-AD4E-53067B9D9094}"/>
          </ac:picMkLst>
        </pc:picChg>
        <pc:picChg chg="add mod modCrop">
          <ac:chgData name="Tac, Vahidullah" userId="6661a46c-a28f-4254-a099-092ce0f8050d" providerId="ADAL" clId="{4671E1BA-10AD-F14A-8B94-E1839B30CA8E}" dt="2021-08-01T17:09:11.588" v="135" actId="1076"/>
          <ac:picMkLst>
            <pc:docMk/>
            <pc:sldMk cId="2167928646" sldId="256"/>
            <ac:picMk id="15" creationId="{3A9F486C-510A-7841-8B1A-172535AC257C}"/>
          </ac:picMkLst>
        </pc:picChg>
        <pc:cxnChg chg="add mod">
          <ac:chgData name="Tac, Vahidullah" userId="6661a46c-a28f-4254-a099-092ce0f8050d" providerId="ADAL" clId="{4671E1BA-10AD-F14A-8B94-E1839B30CA8E}" dt="2021-08-26T23:48:37.018" v="174" actId="2711"/>
          <ac:cxnSpMkLst>
            <pc:docMk/>
            <pc:sldMk cId="2167928646" sldId="256"/>
            <ac:cxnSpMk id="14" creationId="{033201AE-E36C-7E44-A118-2B2F44015EEC}"/>
          </ac:cxnSpMkLst>
        </pc:cxnChg>
        <pc:cxnChg chg="add mod">
          <ac:chgData name="Tac, Vahidullah" userId="6661a46c-a28f-4254-a099-092ce0f8050d" providerId="ADAL" clId="{4671E1BA-10AD-F14A-8B94-E1839B30CA8E}" dt="2021-08-26T23:48:37.018" v="174" actId="2711"/>
          <ac:cxnSpMkLst>
            <pc:docMk/>
            <pc:sldMk cId="2167928646" sldId="256"/>
            <ac:cxnSpMk id="16" creationId="{2E61E781-519F-4B44-BAC1-35DE8BCC728B}"/>
          </ac:cxnSpMkLst>
        </pc:cxnChg>
        <pc:cxnChg chg="add mod">
          <ac:chgData name="Tac, Vahidullah" userId="6661a46c-a28f-4254-a099-092ce0f8050d" providerId="ADAL" clId="{4671E1BA-10AD-F14A-8B94-E1839B30CA8E}" dt="2021-08-26T23:48:37.018" v="174" actId="2711"/>
          <ac:cxnSpMkLst>
            <pc:docMk/>
            <pc:sldMk cId="2167928646" sldId="256"/>
            <ac:cxnSpMk id="20" creationId="{E649F440-86F6-CE43-A5A9-CE315621A757}"/>
          </ac:cxnSpMkLst>
        </pc:cxnChg>
        <pc:cxnChg chg="add mod">
          <ac:chgData name="Tac, Vahidullah" userId="6661a46c-a28f-4254-a099-092ce0f8050d" providerId="ADAL" clId="{4671E1BA-10AD-F14A-8B94-E1839B30CA8E}" dt="2021-08-26T23:48:37.018" v="174" actId="2711"/>
          <ac:cxnSpMkLst>
            <pc:docMk/>
            <pc:sldMk cId="2167928646" sldId="256"/>
            <ac:cxnSpMk id="22" creationId="{1C58FF2A-BBC6-BE44-86D8-5235505ED2E7}"/>
          </ac:cxnSpMkLst>
        </pc:cxnChg>
        <pc:cxnChg chg="add mod">
          <ac:chgData name="Tac, Vahidullah" userId="6661a46c-a28f-4254-a099-092ce0f8050d" providerId="ADAL" clId="{4671E1BA-10AD-F14A-8B94-E1839B30CA8E}" dt="2021-08-26T23:48:37.018" v="174" actId="2711"/>
          <ac:cxnSpMkLst>
            <pc:docMk/>
            <pc:sldMk cId="2167928646" sldId="256"/>
            <ac:cxnSpMk id="24" creationId="{694CF6E1-A731-0D43-B5AF-9E4932204287}"/>
          </ac:cxnSpMkLst>
        </pc:cxnChg>
      </pc:sldChg>
      <pc:sldMasterChg chg="modSp modSldLayout">
        <pc:chgData name="Tac, Vahidullah" userId="6661a46c-a28f-4254-a099-092ce0f8050d" providerId="ADAL" clId="{4671E1BA-10AD-F14A-8B94-E1839B30CA8E}" dt="2021-08-01T16:56:57.553" v="26"/>
        <pc:sldMasterMkLst>
          <pc:docMk/>
          <pc:sldMasterMk cId="1890577299" sldId="2147483648"/>
        </pc:sldMasterMkLst>
        <pc:spChg chg="mod">
          <ac:chgData name="Tac, Vahidullah" userId="6661a46c-a28f-4254-a099-092ce0f8050d" providerId="ADAL" clId="{4671E1BA-10AD-F14A-8B94-E1839B30CA8E}" dt="2021-08-01T16:56:57.553" v="26"/>
          <ac:spMkLst>
            <pc:docMk/>
            <pc:sldMasterMk cId="1890577299" sldId="2147483648"/>
            <ac:spMk id="2" creationId="{8C74097F-1859-1E49-855C-202FED130FBF}"/>
          </ac:spMkLst>
        </pc:spChg>
        <pc:spChg chg="mod">
          <ac:chgData name="Tac, Vahidullah" userId="6661a46c-a28f-4254-a099-092ce0f8050d" providerId="ADAL" clId="{4671E1BA-10AD-F14A-8B94-E1839B30CA8E}" dt="2021-08-01T16:56:57.553" v="26"/>
          <ac:spMkLst>
            <pc:docMk/>
            <pc:sldMasterMk cId="1890577299" sldId="2147483648"/>
            <ac:spMk id="3" creationId="{88C45C66-81C9-8B48-8023-0C951B702BEA}"/>
          </ac:spMkLst>
        </pc:spChg>
        <pc:spChg chg="mod">
          <ac:chgData name="Tac, Vahidullah" userId="6661a46c-a28f-4254-a099-092ce0f8050d" providerId="ADAL" clId="{4671E1BA-10AD-F14A-8B94-E1839B30CA8E}" dt="2021-08-01T16:56:57.553" v="26"/>
          <ac:spMkLst>
            <pc:docMk/>
            <pc:sldMasterMk cId="1890577299" sldId="2147483648"/>
            <ac:spMk id="4" creationId="{4CE88929-AECF-6642-B3A9-80E613C2335D}"/>
          </ac:spMkLst>
        </pc:spChg>
        <pc:spChg chg="mod">
          <ac:chgData name="Tac, Vahidullah" userId="6661a46c-a28f-4254-a099-092ce0f8050d" providerId="ADAL" clId="{4671E1BA-10AD-F14A-8B94-E1839B30CA8E}" dt="2021-08-01T16:56:57.553" v="26"/>
          <ac:spMkLst>
            <pc:docMk/>
            <pc:sldMasterMk cId="1890577299" sldId="2147483648"/>
            <ac:spMk id="5" creationId="{8FA5E4C9-6B89-4D48-8A5F-1830A422D720}"/>
          </ac:spMkLst>
        </pc:spChg>
        <pc:spChg chg="mod">
          <ac:chgData name="Tac, Vahidullah" userId="6661a46c-a28f-4254-a099-092ce0f8050d" providerId="ADAL" clId="{4671E1BA-10AD-F14A-8B94-E1839B30CA8E}" dt="2021-08-01T16:56:57.553" v="26"/>
          <ac:spMkLst>
            <pc:docMk/>
            <pc:sldMasterMk cId="1890577299" sldId="2147483648"/>
            <ac:spMk id="6" creationId="{5C1CEF18-ACC4-DD4B-B899-3634599DBBA1}"/>
          </ac:spMkLst>
        </pc:spChg>
        <pc:sldLayoutChg chg="modSp">
          <pc:chgData name="Tac, Vahidullah" userId="6661a46c-a28f-4254-a099-092ce0f8050d" providerId="ADAL" clId="{4671E1BA-10AD-F14A-8B94-E1839B30CA8E}" dt="2021-08-01T16:56:57.553" v="26"/>
          <pc:sldLayoutMkLst>
            <pc:docMk/>
            <pc:sldMasterMk cId="1890577299" sldId="2147483648"/>
            <pc:sldLayoutMk cId="1906653147" sldId="2147483649"/>
          </pc:sldLayoutMkLst>
          <pc:spChg chg="mod">
            <ac:chgData name="Tac, Vahidullah" userId="6661a46c-a28f-4254-a099-092ce0f8050d" providerId="ADAL" clId="{4671E1BA-10AD-F14A-8B94-E1839B30CA8E}" dt="2021-08-01T16:56:57.553" v="26"/>
            <ac:spMkLst>
              <pc:docMk/>
              <pc:sldMasterMk cId="1890577299" sldId="2147483648"/>
              <pc:sldLayoutMk cId="1906653147" sldId="2147483649"/>
              <ac:spMk id="2" creationId="{DC422818-B73E-964A-AD75-B2889AB19D4C}"/>
            </ac:spMkLst>
          </pc:spChg>
          <pc:spChg chg="mod">
            <ac:chgData name="Tac, Vahidullah" userId="6661a46c-a28f-4254-a099-092ce0f8050d" providerId="ADAL" clId="{4671E1BA-10AD-F14A-8B94-E1839B30CA8E}" dt="2021-08-01T16:56:57.553" v="26"/>
            <ac:spMkLst>
              <pc:docMk/>
              <pc:sldMasterMk cId="1890577299" sldId="2147483648"/>
              <pc:sldLayoutMk cId="1906653147" sldId="2147483649"/>
              <ac:spMk id="3" creationId="{1C06CB10-4157-F144-BE2B-6E05107CE5F9}"/>
            </ac:spMkLst>
          </pc:spChg>
        </pc:sldLayoutChg>
        <pc:sldLayoutChg chg="modSp">
          <pc:chgData name="Tac, Vahidullah" userId="6661a46c-a28f-4254-a099-092ce0f8050d" providerId="ADAL" clId="{4671E1BA-10AD-F14A-8B94-E1839B30CA8E}" dt="2021-08-01T16:56:57.553" v="26"/>
          <pc:sldLayoutMkLst>
            <pc:docMk/>
            <pc:sldMasterMk cId="1890577299" sldId="2147483648"/>
            <pc:sldLayoutMk cId="1170509412" sldId="2147483651"/>
          </pc:sldLayoutMkLst>
          <pc:spChg chg="mod">
            <ac:chgData name="Tac, Vahidullah" userId="6661a46c-a28f-4254-a099-092ce0f8050d" providerId="ADAL" clId="{4671E1BA-10AD-F14A-8B94-E1839B30CA8E}" dt="2021-08-01T16:56:57.553" v="26"/>
            <ac:spMkLst>
              <pc:docMk/>
              <pc:sldMasterMk cId="1890577299" sldId="2147483648"/>
              <pc:sldLayoutMk cId="1170509412" sldId="2147483651"/>
              <ac:spMk id="2" creationId="{AB46391E-837C-0741-AF46-37E99626E897}"/>
            </ac:spMkLst>
          </pc:spChg>
          <pc:spChg chg="mod">
            <ac:chgData name="Tac, Vahidullah" userId="6661a46c-a28f-4254-a099-092ce0f8050d" providerId="ADAL" clId="{4671E1BA-10AD-F14A-8B94-E1839B30CA8E}" dt="2021-08-01T16:56:57.553" v="26"/>
            <ac:spMkLst>
              <pc:docMk/>
              <pc:sldMasterMk cId="1890577299" sldId="2147483648"/>
              <pc:sldLayoutMk cId="1170509412" sldId="2147483651"/>
              <ac:spMk id="3" creationId="{17AB6B3A-E2A7-FE43-9396-87E0CD149188}"/>
            </ac:spMkLst>
          </pc:spChg>
        </pc:sldLayoutChg>
        <pc:sldLayoutChg chg="modSp">
          <pc:chgData name="Tac, Vahidullah" userId="6661a46c-a28f-4254-a099-092ce0f8050d" providerId="ADAL" clId="{4671E1BA-10AD-F14A-8B94-E1839B30CA8E}" dt="2021-08-01T16:56:57.553" v="26"/>
          <pc:sldLayoutMkLst>
            <pc:docMk/>
            <pc:sldMasterMk cId="1890577299" sldId="2147483648"/>
            <pc:sldLayoutMk cId="1815715795" sldId="2147483652"/>
          </pc:sldLayoutMkLst>
          <pc:spChg chg="mod">
            <ac:chgData name="Tac, Vahidullah" userId="6661a46c-a28f-4254-a099-092ce0f8050d" providerId="ADAL" clId="{4671E1BA-10AD-F14A-8B94-E1839B30CA8E}" dt="2021-08-01T16:56:57.553" v="26"/>
            <ac:spMkLst>
              <pc:docMk/>
              <pc:sldMasterMk cId="1890577299" sldId="2147483648"/>
              <pc:sldLayoutMk cId="1815715795" sldId="2147483652"/>
              <ac:spMk id="3" creationId="{C50D86BF-166B-E542-AFF2-3C1DAB1044B9}"/>
            </ac:spMkLst>
          </pc:spChg>
          <pc:spChg chg="mod">
            <ac:chgData name="Tac, Vahidullah" userId="6661a46c-a28f-4254-a099-092ce0f8050d" providerId="ADAL" clId="{4671E1BA-10AD-F14A-8B94-E1839B30CA8E}" dt="2021-08-01T16:56:57.553" v="26"/>
            <ac:spMkLst>
              <pc:docMk/>
              <pc:sldMasterMk cId="1890577299" sldId="2147483648"/>
              <pc:sldLayoutMk cId="1815715795" sldId="2147483652"/>
              <ac:spMk id="4" creationId="{C80E3468-4EF2-344B-99D8-559B8ECEC329}"/>
            </ac:spMkLst>
          </pc:spChg>
        </pc:sldLayoutChg>
        <pc:sldLayoutChg chg="modSp">
          <pc:chgData name="Tac, Vahidullah" userId="6661a46c-a28f-4254-a099-092ce0f8050d" providerId="ADAL" clId="{4671E1BA-10AD-F14A-8B94-E1839B30CA8E}" dt="2021-08-01T16:56:57.553" v="26"/>
          <pc:sldLayoutMkLst>
            <pc:docMk/>
            <pc:sldMasterMk cId="1890577299" sldId="2147483648"/>
            <pc:sldLayoutMk cId="274814543" sldId="2147483653"/>
          </pc:sldLayoutMkLst>
          <pc:spChg chg="mod">
            <ac:chgData name="Tac, Vahidullah" userId="6661a46c-a28f-4254-a099-092ce0f8050d" providerId="ADAL" clId="{4671E1BA-10AD-F14A-8B94-E1839B30CA8E}" dt="2021-08-01T16:56:57.553" v="26"/>
            <ac:spMkLst>
              <pc:docMk/>
              <pc:sldMasterMk cId="1890577299" sldId="2147483648"/>
              <pc:sldLayoutMk cId="274814543" sldId="2147483653"/>
              <ac:spMk id="2" creationId="{FFDB9D67-857A-3E49-A8D1-8969A061B519}"/>
            </ac:spMkLst>
          </pc:spChg>
          <pc:spChg chg="mod">
            <ac:chgData name="Tac, Vahidullah" userId="6661a46c-a28f-4254-a099-092ce0f8050d" providerId="ADAL" clId="{4671E1BA-10AD-F14A-8B94-E1839B30CA8E}" dt="2021-08-01T16:56:57.553" v="26"/>
            <ac:spMkLst>
              <pc:docMk/>
              <pc:sldMasterMk cId="1890577299" sldId="2147483648"/>
              <pc:sldLayoutMk cId="274814543" sldId="2147483653"/>
              <ac:spMk id="3" creationId="{D735271B-08F3-6E41-841D-909BED1F3442}"/>
            </ac:spMkLst>
          </pc:spChg>
          <pc:spChg chg="mod">
            <ac:chgData name="Tac, Vahidullah" userId="6661a46c-a28f-4254-a099-092ce0f8050d" providerId="ADAL" clId="{4671E1BA-10AD-F14A-8B94-E1839B30CA8E}" dt="2021-08-01T16:56:57.553" v="26"/>
            <ac:spMkLst>
              <pc:docMk/>
              <pc:sldMasterMk cId="1890577299" sldId="2147483648"/>
              <pc:sldLayoutMk cId="274814543" sldId="2147483653"/>
              <ac:spMk id="4" creationId="{C66F67AE-9E20-CA4B-AE72-52014200CB7B}"/>
            </ac:spMkLst>
          </pc:spChg>
          <pc:spChg chg="mod">
            <ac:chgData name="Tac, Vahidullah" userId="6661a46c-a28f-4254-a099-092ce0f8050d" providerId="ADAL" clId="{4671E1BA-10AD-F14A-8B94-E1839B30CA8E}" dt="2021-08-01T16:56:57.553" v="26"/>
            <ac:spMkLst>
              <pc:docMk/>
              <pc:sldMasterMk cId="1890577299" sldId="2147483648"/>
              <pc:sldLayoutMk cId="274814543" sldId="2147483653"/>
              <ac:spMk id="5" creationId="{3D49C5A9-5FD0-3745-ABB4-6FEADFA45D53}"/>
            </ac:spMkLst>
          </pc:spChg>
          <pc:spChg chg="mod">
            <ac:chgData name="Tac, Vahidullah" userId="6661a46c-a28f-4254-a099-092ce0f8050d" providerId="ADAL" clId="{4671E1BA-10AD-F14A-8B94-E1839B30CA8E}" dt="2021-08-01T16:56:57.553" v="26"/>
            <ac:spMkLst>
              <pc:docMk/>
              <pc:sldMasterMk cId="1890577299" sldId="2147483648"/>
              <pc:sldLayoutMk cId="274814543" sldId="2147483653"/>
              <ac:spMk id="6" creationId="{A0160AEB-451C-364F-B72D-820D876FC776}"/>
            </ac:spMkLst>
          </pc:spChg>
        </pc:sldLayoutChg>
        <pc:sldLayoutChg chg="modSp">
          <pc:chgData name="Tac, Vahidullah" userId="6661a46c-a28f-4254-a099-092ce0f8050d" providerId="ADAL" clId="{4671E1BA-10AD-F14A-8B94-E1839B30CA8E}" dt="2021-08-01T16:56:57.553" v="26"/>
          <pc:sldLayoutMkLst>
            <pc:docMk/>
            <pc:sldMasterMk cId="1890577299" sldId="2147483648"/>
            <pc:sldLayoutMk cId="4265648187" sldId="2147483656"/>
          </pc:sldLayoutMkLst>
          <pc:spChg chg="mod">
            <ac:chgData name="Tac, Vahidullah" userId="6661a46c-a28f-4254-a099-092ce0f8050d" providerId="ADAL" clId="{4671E1BA-10AD-F14A-8B94-E1839B30CA8E}" dt="2021-08-01T16:56:57.553" v="26"/>
            <ac:spMkLst>
              <pc:docMk/>
              <pc:sldMasterMk cId="1890577299" sldId="2147483648"/>
              <pc:sldLayoutMk cId="4265648187" sldId="2147483656"/>
              <ac:spMk id="2" creationId="{2A2403F8-0466-BC4B-BE3A-E12213F5B57E}"/>
            </ac:spMkLst>
          </pc:spChg>
          <pc:spChg chg="mod">
            <ac:chgData name="Tac, Vahidullah" userId="6661a46c-a28f-4254-a099-092ce0f8050d" providerId="ADAL" clId="{4671E1BA-10AD-F14A-8B94-E1839B30CA8E}" dt="2021-08-01T16:56:57.553" v="26"/>
            <ac:spMkLst>
              <pc:docMk/>
              <pc:sldMasterMk cId="1890577299" sldId="2147483648"/>
              <pc:sldLayoutMk cId="4265648187" sldId="2147483656"/>
              <ac:spMk id="3" creationId="{312B726B-E9F1-ED4E-865D-D3E85466191D}"/>
            </ac:spMkLst>
          </pc:spChg>
          <pc:spChg chg="mod">
            <ac:chgData name="Tac, Vahidullah" userId="6661a46c-a28f-4254-a099-092ce0f8050d" providerId="ADAL" clId="{4671E1BA-10AD-F14A-8B94-E1839B30CA8E}" dt="2021-08-01T16:56:57.553" v="26"/>
            <ac:spMkLst>
              <pc:docMk/>
              <pc:sldMasterMk cId="1890577299" sldId="2147483648"/>
              <pc:sldLayoutMk cId="4265648187" sldId="2147483656"/>
              <ac:spMk id="4" creationId="{CB72BD94-3AA7-2F4A-B560-75C19DF18D7E}"/>
            </ac:spMkLst>
          </pc:spChg>
        </pc:sldLayoutChg>
        <pc:sldLayoutChg chg="modSp">
          <pc:chgData name="Tac, Vahidullah" userId="6661a46c-a28f-4254-a099-092ce0f8050d" providerId="ADAL" clId="{4671E1BA-10AD-F14A-8B94-E1839B30CA8E}" dt="2021-08-01T16:56:57.553" v="26"/>
          <pc:sldLayoutMkLst>
            <pc:docMk/>
            <pc:sldMasterMk cId="1890577299" sldId="2147483648"/>
            <pc:sldLayoutMk cId="2958065145" sldId="2147483657"/>
          </pc:sldLayoutMkLst>
          <pc:spChg chg="mod">
            <ac:chgData name="Tac, Vahidullah" userId="6661a46c-a28f-4254-a099-092ce0f8050d" providerId="ADAL" clId="{4671E1BA-10AD-F14A-8B94-E1839B30CA8E}" dt="2021-08-01T16:56:57.553" v="26"/>
            <ac:spMkLst>
              <pc:docMk/>
              <pc:sldMasterMk cId="1890577299" sldId="2147483648"/>
              <pc:sldLayoutMk cId="2958065145" sldId="2147483657"/>
              <ac:spMk id="2" creationId="{CF78F94F-3A60-C54A-9D12-CAC73F3A6F67}"/>
            </ac:spMkLst>
          </pc:spChg>
          <pc:spChg chg="mod">
            <ac:chgData name="Tac, Vahidullah" userId="6661a46c-a28f-4254-a099-092ce0f8050d" providerId="ADAL" clId="{4671E1BA-10AD-F14A-8B94-E1839B30CA8E}" dt="2021-08-01T16:56:57.553" v="26"/>
            <ac:spMkLst>
              <pc:docMk/>
              <pc:sldMasterMk cId="1890577299" sldId="2147483648"/>
              <pc:sldLayoutMk cId="2958065145" sldId="2147483657"/>
              <ac:spMk id="3" creationId="{8261B063-A526-B44F-A688-A62C6850F4C2}"/>
            </ac:spMkLst>
          </pc:spChg>
          <pc:spChg chg="mod">
            <ac:chgData name="Tac, Vahidullah" userId="6661a46c-a28f-4254-a099-092ce0f8050d" providerId="ADAL" clId="{4671E1BA-10AD-F14A-8B94-E1839B30CA8E}" dt="2021-08-01T16:56:57.553" v="26"/>
            <ac:spMkLst>
              <pc:docMk/>
              <pc:sldMasterMk cId="1890577299" sldId="2147483648"/>
              <pc:sldLayoutMk cId="2958065145" sldId="2147483657"/>
              <ac:spMk id="4" creationId="{7BBFDB05-EF3C-2E41-A4A3-133770AE6740}"/>
            </ac:spMkLst>
          </pc:spChg>
        </pc:sldLayoutChg>
        <pc:sldLayoutChg chg="modSp">
          <pc:chgData name="Tac, Vahidullah" userId="6661a46c-a28f-4254-a099-092ce0f8050d" providerId="ADAL" clId="{4671E1BA-10AD-F14A-8B94-E1839B30CA8E}" dt="2021-08-01T16:56:57.553" v="26"/>
          <pc:sldLayoutMkLst>
            <pc:docMk/>
            <pc:sldMasterMk cId="1890577299" sldId="2147483648"/>
            <pc:sldLayoutMk cId="3918501743" sldId="2147483659"/>
          </pc:sldLayoutMkLst>
          <pc:spChg chg="mod">
            <ac:chgData name="Tac, Vahidullah" userId="6661a46c-a28f-4254-a099-092ce0f8050d" providerId="ADAL" clId="{4671E1BA-10AD-F14A-8B94-E1839B30CA8E}" dt="2021-08-01T16:56:57.553" v="26"/>
            <ac:spMkLst>
              <pc:docMk/>
              <pc:sldMasterMk cId="1890577299" sldId="2147483648"/>
              <pc:sldLayoutMk cId="3918501743" sldId="2147483659"/>
              <ac:spMk id="2" creationId="{98600499-9662-E444-BD43-70751A4A4461}"/>
            </ac:spMkLst>
          </pc:spChg>
          <pc:spChg chg="mod">
            <ac:chgData name="Tac, Vahidullah" userId="6661a46c-a28f-4254-a099-092ce0f8050d" providerId="ADAL" clId="{4671E1BA-10AD-F14A-8B94-E1839B30CA8E}" dt="2021-08-01T16:56:57.553" v="26"/>
            <ac:spMkLst>
              <pc:docMk/>
              <pc:sldMasterMk cId="1890577299" sldId="2147483648"/>
              <pc:sldLayoutMk cId="3918501743" sldId="2147483659"/>
              <ac:spMk id="3" creationId="{FB06253D-BB60-C54F-B5BC-03F0360D1AC4}"/>
            </ac:spMkLst>
          </pc:spChg>
        </pc:sldLayoutChg>
      </pc:sldMasterChg>
      <pc:sldMasterChg chg="modSp modSldLayout">
        <pc:chgData name="Tac, Vahidullah" userId="6661a46c-a28f-4254-a099-092ce0f8050d" providerId="ADAL" clId="{4671E1BA-10AD-F14A-8B94-E1839B30CA8E}" dt="2021-08-01T16:57:18.927" v="29"/>
        <pc:sldMasterMkLst>
          <pc:docMk/>
          <pc:sldMasterMk cId="3513734747" sldId="2147483660"/>
        </pc:sldMasterMkLst>
        <pc:spChg chg="mod">
          <ac:chgData name="Tac, Vahidullah" userId="6661a46c-a28f-4254-a099-092ce0f8050d" providerId="ADAL" clId="{4671E1BA-10AD-F14A-8B94-E1839B30CA8E}" dt="2021-08-01T16:57:18.927" v="29"/>
          <ac:spMkLst>
            <pc:docMk/>
            <pc:sldMasterMk cId="3513734747" sldId="2147483660"/>
            <ac:spMk id="2" creationId="{00000000-0000-0000-0000-000000000000}"/>
          </ac:spMkLst>
        </pc:spChg>
        <pc:spChg chg="mod">
          <ac:chgData name="Tac, Vahidullah" userId="6661a46c-a28f-4254-a099-092ce0f8050d" providerId="ADAL" clId="{4671E1BA-10AD-F14A-8B94-E1839B30CA8E}" dt="2021-08-01T16:57:18.927" v="29"/>
          <ac:spMkLst>
            <pc:docMk/>
            <pc:sldMasterMk cId="3513734747" sldId="2147483660"/>
            <ac:spMk id="3" creationId="{00000000-0000-0000-0000-000000000000}"/>
          </ac:spMkLst>
        </pc:spChg>
        <pc:spChg chg="mod">
          <ac:chgData name="Tac, Vahidullah" userId="6661a46c-a28f-4254-a099-092ce0f8050d" providerId="ADAL" clId="{4671E1BA-10AD-F14A-8B94-E1839B30CA8E}" dt="2021-08-01T16:57:18.927" v="29"/>
          <ac:spMkLst>
            <pc:docMk/>
            <pc:sldMasterMk cId="3513734747" sldId="2147483660"/>
            <ac:spMk id="4" creationId="{00000000-0000-0000-0000-000000000000}"/>
          </ac:spMkLst>
        </pc:spChg>
        <pc:spChg chg="mod">
          <ac:chgData name="Tac, Vahidullah" userId="6661a46c-a28f-4254-a099-092ce0f8050d" providerId="ADAL" clId="{4671E1BA-10AD-F14A-8B94-E1839B30CA8E}" dt="2021-08-01T16:57:18.927" v="29"/>
          <ac:spMkLst>
            <pc:docMk/>
            <pc:sldMasterMk cId="3513734747" sldId="2147483660"/>
            <ac:spMk id="5" creationId="{00000000-0000-0000-0000-000000000000}"/>
          </ac:spMkLst>
        </pc:spChg>
        <pc:spChg chg="mod">
          <ac:chgData name="Tac, Vahidullah" userId="6661a46c-a28f-4254-a099-092ce0f8050d" providerId="ADAL" clId="{4671E1BA-10AD-F14A-8B94-E1839B30CA8E}" dt="2021-08-01T16:57:18.927" v="29"/>
          <ac:spMkLst>
            <pc:docMk/>
            <pc:sldMasterMk cId="3513734747" sldId="2147483660"/>
            <ac:spMk id="6" creationId="{00000000-0000-0000-0000-000000000000}"/>
          </ac:spMkLst>
        </pc:spChg>
        <pc:sldLayoutChg chg="modSp">
          <pc:chgData name="Tac, Vahidullah" userId="6661a46c-a28f-4254-a099-092ce0f8050d" providerId="ADAL" clId="{4671E1BA-10AD-F14A-8B94-E1839B30CA8E}" dt="2021-08-01T16:57:18.927" v="29"/>
          <pc:sldLayoutMkLst>
            <pc:docMk/>
            <pc:sldMasterMk cId="3513734747" sldId="2147483660"/>
            <pc:sldLayoutMk cId="563873967" sldId="2147483661"/>
          </pc:sldLayoutMkLst>
          <pc:spChg chg="mod">
            <ac:chgData name="Tac, Vahidullah" userId="6661a46c-a28f-4254-a099-092ce0f8050d" providerId="ADAL" clId="{4671E1BA-10AD-F14A-8B94-E1839B30CA8E}" dt="2021-08-01T16:57:18.927" v="29"/>
            <ac:spMkLst>
              <pc:docMk/>
              <pc:sldMasterMk cId="3513734747" sldId="2147483660"/>
              <pc:sldLayoutMk cId="563873967" sldId="2147483661"/>
              <ac:spMk id="2" creationId="{00000000-0000-0000-0000-000000000000}"/>
            </ac:spMkLst>
          </pc:spChg>
          <pc:spChg chg="mod">
            <ac:chgData name="Tac, Vahidullah" userId="6661a46c-a28f-4254-a099-092ce0f8050d" providerId="ADAL" clId="{4671E1BA-10AD-F14A-8B94-E1839B30CA8E}" dt="2021-08-01T16:57:18.927" v="29"/>
            <ac:spMkLst>
              <pc:docMk/>
              <pc:sldMasterMk cId="3513734747" sldId="2147483660"/>
              <pc:sldLayoutMk cId="563873967" sldId="2147483661"/>
              <ac:spMk id="3" creationId="{00000000-0000-0000-0000-000000000000}"/>
            </ac:spMkLst>
          </pc:spChg>
        </pc:sldLayoutChg>
        <pc:sldLayoutChg chg="modSp">
          <pc:chgData name="Tac, Vahidullah" userId="6661a46c-a28f-4254-a099-092ce0f8050d" providerId="ADAL" clId="{4671E1BA-10AD-F14A-8B94-E1839B30CA8E}" dt="2021-08-01T16:57:18.927" v="29"/>
          <pc:sldLayoutMkLst>
            <pc:docMk/>
            <pc:sldMasterMk cId="3513734747" sldId="2147483660"/>
            <pc:sldLayoutMk cId="2566751113" sldId="2147483663"/>
          </pc:sldLayoutMkLst>
          <pc:spChg chg="mod">
            <ac:chgData name="Tac, Vahidullah" userId="6661a46c-a28f-4254-a099-092ce0f8050d" providerId="ADAL" clId="{4671E1BA-10AD-F14A-8B94-E1839B30CA8E}" dt="2021-08-01T16:57:18.927" v="29"/>
            <ac:spMkLst>
              <pc:docMk/>
              <pc:sldMasterMk cId="3513734747" sldId="2147483660"/>
              <pc:sldLayoutMk cId="2566751113" sldId="2147483663"/>
              <ac:spMk id="2" creationId="{00000000-0000-0000-0000-000000000000}"/>
            </ac:spMkLst>
          </pc:spChg>
          <pc:spChg chg="mod">
            <ac:chgData name="Tac, Vahidullah" userId="6661a46c-a28f-4254-a099-092ce0f8050d" providerId="ADAL" clId="{4671E1BA-10AD-F14A-8B94-E1839B30CA8E}" dt="2021-08-01T16:57:18.927" v="29"/>
            <ac:spMkLst>
              <pc:docMk/>
              <pc:sldMasterMk cId="3513734747" sldId="2147483660"/>
              <pc:sldLayoutMk cId="2566751113" sldId="2147483663"/>
              <ac:spMk id="3" creationId="{00000000-0000-0000-0000-000000000000}"/>
            </ac:spMkLst>
          </pc:spChg>
        </pc:sldLayoutChg>
        <pc:sldLayoutChg chg="modSp">
          <pc:chgData name="Tac, Vahidullah" userId="6661a46c-a28f-4254-a099-092ce0f8050d" providerId="ADAL" clId="{4671E1BA-10AD-F14A-8B94-E1839B30CA8E}" dt="2021-08-01T16:57:18.927" v="29"/>
          <pc:sldLayoutMkLst>
            <pc:docMk/>
            <pc:sldMasterMk cId="3513734747" sldId="2147483660"/>
            <pc:sldLayoutMk cId="2094734471" sldId="2147483664"/>
          </pc:sldLayoutMkLst>
          <pc:spChg chg="mod">
            <ac:chgData name="Tac, Vahidullah" userId="6661a46c-a28f-4254-a099-092ce0f8050d" providerId="ADAL" clId="{4671E1BA-10AD-F14A-8B94-E1839B30CA8E}" dt="2021-08-01T16:57:18.927" v="29"/>
            <ac:spMkLst>
              <pc:docMk/>
              <pc:sldMasterMk cId="3513734747" sldId="2147483660"/>
              <pc:sldLayoutMk cId="2094734471" sldId="2147483664"/>
              <ac:spMk id="3" creationId="{00000000-0000-0000-0000-000000000000}"/>
            </ac:spMkLst>
          </pc:spChg>
          <pc:spChg chg="mod">
            <ac:chgData name="Tac, Vahidullah" userId="6661a46c-a28f-4254-a099-092ce0f8050d" providerId="ADAL" clId="{4671E1BA-10AD-F14A-8B94-E1839B30CA8E}" dt="2021-08-01T16:57:18.927" v="29"/>
            <ac:spMkLst>
              <pc:docMk/>
              <pc:sldMasterMk cId="3513734747" sldId="2147483660"/>
              <pc:sldLayoutMk cId="2094734471" sldId="2147483664"/>
              <ac:spMk id="4" creationId="{00000000-0000-0000-0000-000000000000}"/>
            </ac:spMkLst>
          </pc:spChg>
        </pc:sldLayoutChg>
        <pc:sldLayoutChg chg="modSp">
          <pc:chgData name="Tac, Vahidullah" userId="6661a46c-a28f-4254-a099-092ce0f8050d" providerId="ADAL" clId="{4671E1BA-10AD-F14A-8B94-E1839B30CA8E}" dt="2021-08-01T16:57:18.927" v="29"/>
          <pc:sldLayoutMkLst>
            <pc:docMk/>
            <pc:sldMasterMk cId="3513734747" sldId="2147483660"/>
            <pc:sldLayoutMk cId="3188218973" sldId="2147483665"/>
          </pc:sldLayoutMkLst>
          <pc:spChg chg="mod">
            <ac:chgData name="Tac, Vahidullah" userId="6661a46c-a28f-4254-a099-092ce0f8050d" providerId="ADAL" clId="{4671E1BA-10AD-F14A-8B94-E1839B30CA8E}" dt="2021-08-01T16:57:18.927" v="29"/>
            <ac:spMkLst>
              <pc:docMk/>
              <pc:sldMasterMk cId="3513734747" sldId="2147483660"/>
              <pc:sldLayoutMk cId="3188218973" sldId="2147483665"/>
              <ac:spMk id="2" creationId="{00000000-0000-0000-0000-000000000000}"/>
            </ac:spMkLst>
          </pc:spChg>
          <pc:spChg chg="mod">
            <ac:chgData name="Tac, Vahidullah" userId="6661a46c-a28f-4254-a099-092ce0f8050d" providerId="ADAL" clId="{4671E1BA-10AD-F14A-8B94-E1839B30CA8E}" dt="2021-08-01T16:57:18.927" v="29"/>
            <ac:spMkLst>
              <pc:docMk/>
              <pc:sldMasterMk cId="3513734747" sldId="2147483660"/>
              <pc:sldLayoutMk cId="3188218973" sldId="2147483665"/>
              <ac:spMk id="3" creationId="{00000000-0000-0000-0000-000000000000}"/>
            </ac:spMkLst>
          </pc:spChg>
          <pc:spChg chg="mod">
            <ac:chgData name="Tac, Vahidullah" userId="6661a46c-a28f-4254-a099-092ce0f8050d" providerId="ADAL" clId="{4671E1BA-10AD-F14A-8B94-E1839B30CA8E}" dt="2021-08-01T16:57:18.927" v="29"/>
            <ac:spMkLst>
              <pc:docMk/>
              <pc:sldMasterMk cId="3513734747" sldId="2147483660"/>
              <pc:sldLayoutMk cId="3188218973" sldId="2147483665"/>
              <ac:spMk id="4" creationId="{00000000-0000-0000-0000-000000000000}"/>
            </ac:spMkLst>
          </pc:spChg>
          <pc:spChg chg="mod">
            <ac:chgData name="Tac, Vahidullah" userId="6661a46c-a28f-4254-a099-092ce0f8050d" providerId="ADAL" clId="{4671E1BA-10AD-F14A-8B94-E1839B30CA8E}" dt="2021-08-01T16:57:18.927" v="29"/>
            <ac:spMkLst>
              <pc:docMk/>
              <pc:sldMasterMk cId="3513734747" sldId="2147483660"/>
              <pc:sldLayoutMk cId="3188218973" sldId="2147483665"/>
              <ac:spMk id="5" creationId="{00000000-0000-0000-0000-000000000000}"/>
            </ac:spMkLst>
          </pc:spChg>
          <pc:spChg chg="mod">
            <ac:chgData name="Tac, Vahidullah" userId="6661a46c-a28f-4254-a099-092ce0f8050d" providerId="ADAL" clId="{4671E1BA-10AD-F14A-8B94-E1839B30CA8E}" dt="2021-08-01T16:57:18.927" v="29"/>
            <ac:spMkLst>
              <pc:docMk/>
              <pc:sldMasterMk cId="3513734747" sldId="2147483660"/>
              <pc:sldLayoutMk cId="3188218973" sldId="2147483665"/>
              <ac:spMk id="6" creationId="{00000000-0000-0000-0000-000000000000}"/>
            </ac:spMkLst>
          </pc:spChg>
        </pc:sldLayoutChg>
        <pc:sldLayoutChg chg="modSp">
          <pc:chgData name="Tac, Vahidullah" userId="6661a46c-a28f-4254-a099-092ce0f8050d" providerId="ADAL" clId="{4671E1BA-10AD-F14A-8B94-E1839B30CA8E}" dt="2021-08-01T16:57:18.927" v="29"/>
          <pc:sldLayoutMkLst>
            <pc:docMk/>
            <pc:sldMasterMk cId="3513734747" sldId="2147483660"/>
            <pc:sldLayoutMk cId="2734419001" sldId="2147483668"/>
          </pc:sldLayoutMkLst>
          <pc:spChg chg="mod">
            <ac:chgData name="Tac, Vahidullah" userId="6661a46c-a28f-4254-a099-092ce0f8050d" providerId="ADAL" clId="{4671E1BA-10AD-F14A-8B94-E1839B30CA8E}" dt="2021-08-01T16:57:18.927" v="29"/>
            <ac:spMkLst>
              <pc:docMk/>
              <pc:sldMasterMk cId="3513734747" sldId="2147483660"/>
              <pc:sldLayoutMk cId="2734419001" sldId="2147483668"/>
              <ac:spMk id="2" creationId="{00000000-0000-0000-0000-000000000000}"/>
            </ac:spMkLst>
          </pc:spChg>
          <pc:spChg chg="mod">
            <ac:chgData name="Tac, Vahidullah" userId="6661a46c-a28f-4254-a099-092ce0f8050d" providerId="ADAL" clId="{4671E1BA-10AD-F14A-8B94-E1839B30CA8E}" dt="2021-08-01T16:57:18.927" v="29"/>
            <ac:spMkLst>
              <pc:docMk/>
              <pc:sldMasterMk cId="3513734747" sldId="2147483660"/>
              <pc:sldLayoutMk cId="2734419001" sldId="2147483668"/>
              <ac:spMk id="3" creationId="{00000000-0000-0000-0000-000000000000}"/>
            </ac:spMkLst>
          </pc:spChg>
          <pc:spChg chg="mod">
            <ac:chgData name="Tac, Vahidullah" userId="6661a46c-a28f-4254-a099-092ce0f8050d" providerId="ADAL" clId="{4671E1BA-10AD-F14A-8B94-E1839B30CA8E}" dt="2021-08-01T16:57:18.927" v="29"/>
            <ac:spMkLst>
              <pc:docMk/>
              <pc:sldMasterMk cId="3513734747" sldId="2147483660"/>
              <pc:sldLayoutMk cId="2734419001" sldId="2147483668"/>
              <ac:spMk id="4" creationId="{00000000-0000-0000-0000-000000000000}"/>
            </ac:spMkLst>
          </pc:spChg>
        </pc:sldLayoutChg>
        <pc:sldLayoutChg chg="modSp">
          <pc:chgData name="Tac, Vahidullah" userId="6661a46c-a28f-4254-a099-092ce0f8050d" providerId="ADAL" clId="{4671E1BA-10AD-F14A-8B94-E1839B30CA8E}" dt="2021-08-01T16:57:18.927" v="29"/>
          <pc:sldLayoutMkLst>
            <pc:docMk/>
            <pc:sldMasterMk cId="3513734747" sldId="2147483660"/>
            <pc:sldLayoutMk cId="2235004080" sldId="2147483669"/>
          </pc:sldLayoutMkLst>
          <pc:spChg chg="mod">
            <ac:chgData name="Tac, Vahidullah" userId="6661a46c-a28f-4254-a099-092ce0f8050d" providerId="ADAL" clId="{4671E1BA-10AD-F14A-8B94-E1839B30CA8E}" dt="2021-08-01T16:57:18.927" v="29"/>
            <ac:spMkLst>
              <pc:docMk/>
              <pc:sldMasterMk cId="3513734747" sldId="2147483660"/>
              <pc:sldLayoutMk cId="2235004080" sldId="2147483669"/>
              <ac:spMk id="2" creationId="{00000000-0000-0000-0000-000000000000}"/>
            </ac:spMkLst>
          </pc:spChg>
          <pc:spChg chg="mod">
            <ac:chgData name="Tac, Vahidullah" userId="6661a46c-a28f-4254-a099-092ce0f8050d" providerId="ADAL" clId="{4671E1BA-10AD-F14A-8B94-E1839B30CA8E}" dt="2021-08-01T16:57:18.927" v="29"/>
            <ac:spMkLst>
              <pc:docMk/>
              <pc:sldMasterMk cId="3513734747" sldId="2147483660"/>
              <pc:sldLayoutMk cId="2235004080" sldId="2147483669"/>
              <ac:spMk id="3" creationId="{00000000-0000-0000-0000-000000000000}"/>
            </ac:spMkLst>
          </pc:spChg>
          <pc:spChg chg="mod">
            <ac:chgData name="Tac, Vahidullah" userId="6661a46c-a28f-4254-a099-092ce0f8050d" providerId="ADAL" clId="{4671E1BA-10AD-F14A-8B94-E1839B30CA8E}" dt="2021-08-01T16:57:18.927" v="29"/>
            <ac:spMkLst>
              <pc:docMk/>
              <pc:sldMasterMk cId="3513734747" sldId="2147483660"/>
              <pc:sldLayoutMk cId="2235004080" sldId="2147483669"/>
              <ac:spMk id="4" creationId="{00000000-0000-0000-0000-000000000000}"/>
            </ac:spMkLst>
          </pc:spChg>
        </pc:sldLayoutChg>
        <pc:sldLayoutChg chg="modSp">
          <pc:chgData name="Tac, Vahidullah" userId="6661a46c-a28f-4254-a099-092ce0f8050d" providerId="ADAL" clId="{4671E1BA-10AD-F14A-8B94-E1839B30CA8E}" dt="2021-08-01T16:57:18.927" v="29"/>
          <pc:sldLayoutMkLst>
            <pc:docMk/>
            <pc:sldMasterMk cId="3513734747" sldId="2147483660"/>
            <pc:sldLayoutMk cId="3671017483" sldId="2147483671"/>
          </pc:sldLayoutMkLst>
          <pc:spChg chg="mod">
            <ac:chgData name="Tac, Vahidullah" userId="6661a46c-a28f-4254-a099-092ce0f8050d" providerId="ADAL" clId="{4671E1BA-10AD-F14A-8B94-E1839B30CA8E}" dt="2021-08-01T16:57:18.927" v="29"/>
            <ac:spMkLst>
              <pc:docMk/>
              <pc:sldMasterMk cId="3513734747" sldId="2147483660"/>
              <pc:sldLayoutMk cId="3671017483" sldId="2147483671"/>
              <ac:spMk id="2" creationId="{00000000-0000-0000-0000-000000000000}"/>
            </ac:spMkLst>
          </pc:spChg>
          <pc:spChg chg="mod">
            <ac:chgData name="Tac, Vahidullah" userId="6661a46c-a28f-4254-a099-092ce0f8050d" providerId="ADAL" clId="{4671E1BA-10AD-F14A-8B94-E1839B30CA8E}" dt="2021-08-01T16:57:18.927" v="29"/>
            <ac:spMkLst>
              <pc:docMk/>
              <pc:sldMasterMk cId="3513734747" sldId="2147483660"/>
              <pc:sldLayoutMk cId="3671017483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Tac, Vahidullah" userId="6661a46c-a28f-4254-a099-092ce0f8050d" providerId="ADAL" clId="{4671E1BA-10AD-F14A-8B94-E1839B30CA8E}" dt="2021-08-01T16:58:48.384" v="32"/>
        <pc:sldMasterMkLst>
          <pc:docMk/>
          <pc:sldMasterMk cId="791782284" sldId="2147483672"/>
        </pc:sldMasterMkLst>
        <pc:spChg chg="mod">
          <ac:chgData name="Tac, Vahidullah" userId="6661a46c-a28f-4254-a099-092ce0f8050d" providerId="ADAL" clId="{4671E1BA-10AD-F14A-8B94-E1839B30CA8E}" dt="2021-08-01T16:58:48.384" v="32"/>
          <ac:spMkLst>
            <pc:docMk/>
            <pc:sldMasterMk cId="791782284" sldId="2147483672"/>
            <ac:spMk id="2" creationId="{00000000-0000-0000-0000-000000000000}"/>
          </ac:spMkLst>
        </pc:spChg>
        <pc:spChg chg="mod">
          <ac:chgData name="Tac, Vahidullah" userId="6661a46c-a28f-4254-a099-092ce0f8050d" providerId="ADAL" clId="{4671E1BA-10AD-F14A-8B94-E1839B30CA8E}" dt="2021-08-01T16:58:48.384" v="32"/>
          <ac:spMkLst>
            <pc:docMk/>
            <pc:sldMasterMk cId="791782284" sldId="2147483672"/>
            <ac:spMk id="3" creationId="{00000000-0000-0000-0000-000000000000}"/>
          </ac:spMkLst>
        </pc:spChg>
        <pc:spChg chg="mod">
          <ac:chgData name="Tac, Vahidullah" userId="6661a46c-a28f-4254-a099-092ce0f8050d" providerId="ADAL" clId="{4671E1BA-10AD-F14A-8B94-E1839B30CA8E}" dt="2021-08-01T16:58:48.384" v="32"/>
          <ac:spMkLst>
            <pc:docMk/>
            <pc:sldMasterMk cId="791782284" sldId="2147483672"/>
            <ac:spMk id="4" creationId="{00000000-0000-0000-0000-000000000000}"/>
          </ac:spMkLst>
        </pc:spChg>
        <pc:spChg chg="mod">
          <ac:chgData name="Tac, Vahidullah" userId="6661a46c-a28f-4254-a099-092ce0f8050d" providerId="ADAL" clId="{4671E1BA-10AD-F14A-8B94-E1839B30CA8E}" dt="2021-08-01T16:58:48.384" v="32"/>
          <ac:spMkLst>
            <pc:docMk/>
            <pc:sldMasterMk cId="791782284" sldId="2147483672"/>
            <ac:spMk id="5" creationId="{00000000-0000-0000-0000-000000000000}"/>
          </ac:spMkLst>
        </pc:spChg>
        <pc:spChg chg="mod">
          <ac:chgData name="Tac, Vahidullah" userId="6661a46c-a28f-4254-a099-092ce0f8050d" providerId="ADAL" clId="{4671E1BA-10AD-F14A-8B94-E1839B30CA8E}" dt="2021-08-01T16:58:48.384" v="32"/>
          <ac:spMkLst>
            <pc:docMk/>
            <pc:sldMasterMk cId="791782284" sldId="2147483672"/>
            <ac:spMk id="6" creationId="{00000000-0000-0000-0000-000000000000}"/>
          </ac:spMkLst>
        </pc:spChg>
        <pc:sldLayoutChg chg="modSp">
          <pc:chgData name="Tac, Vahidullah" userId="6661a46c-a28f-4254-a099-092ce0f8050d" providerId="ADAL" clId="{4671E1BA-10AD-F14A-8B94-E1839B30CA8E}" dt="2021-08-01T16:58:48.384" v="32"/>
          <pc:sldLayoutMkLst>
            <pc:docMk/>
            <pc:sldMasterMk cId="791782284" sldId="2147483672"/>
            <pc:sldLayoutMk cId="1769299571" sldId="2147483673"/>
          </pc:sldLayoutMkLst>
          <pc:spChg chg="mod">
            <ac:chgData name="Tac, Vahidullah" userId="6661a46c-a28f-4254-a099-092ce0f8050d" providerId="ADAL" clId="{4671E1BA-10AD-F14A-8B94-E1839B30CA8E}" dt="2021-08-01T16:58:48.384" v="32"/>
            <ac:spMkLst>
              <pc:docMk/>
              <pc:sldMasterMk cId="791782284" sldId="2147483672"/>
              <pc:sldLayoutMk cId="1769299571" sldId="2147483673"/>
              <ac:spMk id="2" creationId="{00000000-0000-0000-0000-000000000000}"/>
            </ac:spMkLst>
          </pc:spChg>
          <pc:spChg chg="mod">
            <ac:chgData name="Tac, Vahidullah" userId="6661a46c-a28f-4254-a099-092ce0f8050d" providerId="ADAL" clId="{4671E1BA-10AD-F14A-8B94-E1839B30CA8E}" dt="2021-08-01T16:58:48.384" v="32"/>
            <ac:spMkLst>
              <pc:docMk/>
              <pc:sldMasterMk cId="791782284" sldId="2147483672"/>
              <pc:sldLayoutMk cId="1769299571" sldId="2147483673"/>
              <ac:spMk id="3" creationId="{00000000-0000-0000-0000-000000000000}"/>
            </ac:spMkLst>
          </pc:spChg>
        </pc:sldLayoutChg>
        <pc:sldLayoutChg chg="modSp">
          <pc:chgData name="Tac, Vahidullah" userId="6661a46c-a28f-4254-a099-092ce0f8050d" providerId="ADAL" clId="{4671E1BA-10AD-F14A-8B94-E1839B30CA8E}" dt="2021-08-01T16:58:48.384" v="32"/>
          <pc:sldLayoutMkLst>
            <pc:docMk/>
            <pc:sldMasterMk cId="791782284" sldId="2147483672"/>
            <pc:sldLayoutMk cId="2935386648" sldId="2147483675"/>
          </pc:sldLayoutMkLst>
          <pc:spChg chg="mod">
            <ac:chgData name="Tac, Vahidullah" userId="6661a46c-a28f-4254-a099-092ce0f8050d" providerId="ADAL" clId="{4671E1BA-10AD-F14A-8B94-E1839B30CA8E}" dt="2021-08-01T16:58:48.384" v="32"/>
            <ac:spMkLst>
              <pc:docMk/>
              <pc:sldMasterMk cId="791782284" sldId="2147483672"/>
              <pc:sldLayoutMk cId="2935386648" sldId="2147483675"/>
              <ac:spMk id="2" creationId="{00000000-0000-0000-0000-000000000000}"/>
            </ac:spMkLst>
          </pc:spChg>
          <pc:spChg chg="mod">
            <ac:chgData name="Tac, Vahidullah" userId="6661a46c-a28f-4254-a099-092ce0f8050d" providerId="ADAL" clId="{4671E1BA-10AD-F14A-8B94-E1839B30CA8E}" dt="2021-08-01T16:58:48.384" v="32"/>
            <ac:spMkLst>
              <pc:docMk/>
              <pc:sldMasterMk cId="791782284" sldId="2147483672"/>
              <pc:sldLayoutMk cId="2935386648" sldId="2147483675"/>
              <ac:spMk id="3" creationId="{00000000-0000-0000-0000-000000000000}"/>
            </ac:spMkLst>
          </pc:spChg>
        </pc:sldLayoutChg>
        <pc:sldLayoutChg chg="modSp">
          <pc:chgData name="Tac, Vahidullah" userId="6661a46c-a28f-4254-a099-092ce0f8050d" providerId="ADAL" clId="{4671E1BA-10AD-F14A-8B94-E1839B30CA8E}" dt="2021-08-01T16:58:48.384" v="32"/>
          <pc:sldLayoutMkLst>
            <pc:docMk/>
            <pc:sldMasterMk cId="791782284" sldId="2147483672"/>
            <pc:sldLayoutMk cId="2584597129" sldId="2147483676"/>
          </pc:sldLayoutMkLst>
          <pc:spChg chg="mod">
            <ac:chgData name="Tac, Vahidullah" userId="6661a46c-a28f-4254-a099-092ce0f8050d" providerId="ADAL" clId="{4671E1BA-10AD-F14A-8B94-E1839B30CA8E}" dt="2021-08-01T16:58:48.384" v="32"/>
            <ac:spMkLst>
              <pc:docMk/>
              <pc:sldMasterMk cId="791782284" sldId="2147483672"/>
              <pc:sldLayoutMk cId="2584597129" sldId="2147483676"/>
              <ac:spMk id="3" creationId="{00000000-0000-0000-0000-000000000000}"/>
            </ac:spMkLst>
          </pc:spChg>
          <pc:spChg chg="mod">
            <ac:chgData name="Tac, Vahidullah" userId="6661a46c-a28f-4254-a099-092ce0f8050d" providerId="ADAL" clId="{4671E1BA-10AD-F14A-8B94-E1839B30CA8E}" dt="2021-08-01T16:58:48.384" v="32"/>
            <ac:spMkLst>
              <pc:docMk/>
              <pc:sldMasterMk cId="791782284" sldId="2147483672"/>
              <pc:sldLayoutMk cId="2584597129" sldId="2147483676"/>
              <ac:spMk id="4" creationId="{00000000-0000-0000-0000-000000000000}"/>
            </ac:spMkLst>
          </pc:spChg>
        </pc:sldLayoutChg>
        <pc:sldLayoutChg chg="modSp">
          <pc:chgData name="Tac, Vahidullah" userId="6661a46c-a28f-4254-a099-092ce0f8050d" providerId="ADAL" clId="{4671E1BA-10AD-F14A-8B94-E1839B30CA8E}" dt="2021-08-01T16:58:48.384" v="32"/>
          <pc:sldLayoutMkLst>
            <pc:docMk/>
            <pc:sldMasterMk cId="791782284" sldId="2147483672"/>
            <pc:sldLayoutMk cId="4223014035" sldId="2147483677"/>
          </pc:sldLayoutMkLst>
          <pc:spChg chg="mod">
            <ac:chgData name="Tac, Vahidullah" userId="6661a46c-a28f-4254-a099-092ce0f8050d" providerId="ADAL" clId="{4671E1BA-10AD-F14A-8B94-E1839B30CA8E}" dt="2021-08-01T16:58:48.384" v="32"/>
            <ac:spMkLst>
              <pc:docMk/>
              <pc:sldMasterMk cId="791782284" sldId="2147483672"/>
              <pc:sldLayoutMk cId="4223014035" sldId="2147483677"/>
              <ac:spMk id="2" creationId="{00000000-0000-0000-0000-000000000000}"/>
            </ac:spMkLst>
          </pc:spChg>
          <pc:spChg chg="mod">
            <ac:chgData name="Tac, Vahidullah" userId="6661a46c-a28f-4254-a099-092ce0f8050d" providerId="ADAL" clId="{4671E1BA-10AD-F14A-8B94-E1839B30CA8E}" dt="2021-08-01T16:58:48.384" v="32"/>
            <ac:spMkLst>
              <pc:docMk/>
              <pc:sldMasterMk cId="791782284" sldId="2147483672"/>
              <pc:sldLayoutMk cId="4223014035" sldId="2147483677"/>
              <ac:spMk id="3" creationId="{00000000-0000-0000-0000-000000000000}"/>
            </ac:spMkLst>
          </pc:spChg>
          <pc:spChg chg="mod">
            <ac:chgData name="Tac, Vahidullah" userId="6661a46c-a28f-4254-a099-092ce0f8050d" providerId="ADAL" clId="{4671E1BA-10AD-F14A-8B94-E1839B30CA8E}" dt="2021-08-01T16:58:48.384" v="32"/>
            <ac:spMkLst>
              <pc:docMk/>
              <pc:sldMasterMk cId="791782284" sldId="2147483672"/>
              <pc:sldLayoutMk cId="4223014035" sldId="2147483677"/>
              <ac:spMk id="4" creationId="{00000000-0000-0000-0000-000000000000}"/>
            </ac:spMkLst>
          </pc:spChg>
          <pc:spChg chg="mod">
            <ac:chgData name="Tac, Vahidullah" userId="6661a46c-a28f-4254-a099-092ce0f8050d" providerId="ADAL" clId="{4671E1BA-10AD-F14A-8B94-E1839B30CA8E}" dt="2021-08-01T16:58:48.384" v="32"/>
            <ac:spMkLst>
              <pc:docMk/>
              <pc:sldMasterMk cId="791782284" sldId="2147483672"/>
              <pc:sldLayoutMk cId="4223014035" sldId="2147483677"/>
              <ac:spMk id="5" creationId="{00000000-0000-0000-0000-000000000000}"/>
            </ac:spMkLst>
          </pc:spChg>
          <pc:spChg chg="mod">
            <ac:chgData name="Tac, Vahidullah" userId="6661a46c-a28f-4254-a099-092ce0f8050d" providerId="ADAL" clId="{4671E1BA-10AD-F14A-8B94-E1839B30CA8E}" dt="2021-08-01T16:58:48.384" v="32"/>
            <ac:spMkLst>
              <pc:docMk/>
              <pc:sldMasterMk cId="791782284" sldId="2147483672"/>
              <pc:sldLayoutMk cId="4223014035" sldId="2147483677"/>
              <ac:spMk id="6" creationId="{00000000-0000-0000-0000-000000000000}"/>
            </ac:spMkLst>
          </pc:spChg>
        </pc:sldLayoutChg>
        <pc:sldLayoutChg chg="modSp">
          <pc:chgData name="Tac, Vahidullah" userId="6661a46c-a28f-4254-a099-092ce0f8050d" providerId="ADAL" clId="{4671E1BA-10AD-F14A-8B94-E1839B30CA8E}" dt="2021-08-01T16:58:48.384" v="32"/>
          <pc:sldLayoutMkLst>
            <pc:docMk/>
            <pc:sldMasterMk cId="791782284" sldId="2147483672"/>
            <pc:sldLayoutMk cId="2506827112" sldId="2147483680"/>
          </pc:sldLayoutMkLst>
          <pc:spChg chg="mod">
            <ac:chgData name="Tac, Vahidullah" userId="6661a46c-a28f-4254-a099-092ce0f8050d" providerId="ADAL" clId="{4671E1BA-10AD-F14A-8B94-E1839B30CA8E}" dt="2021-08-01T16:58:48.384" v="32"/>
            <ac:spMkLst>
              <pc:docMk/>
              <pc:sldMasterMk cId="791782284" sldId="2147483672"/>
              <pc:sldLayoutMk cId="2506827112" sldId="2147483680"/>
              <ac:spMk id="2" creationId="{00000000-0000-0000-0000-000000000000}"/>
            </ac:spMkLst>
          </pc:spChg>
          <pc:spChg chg="mod">
            <ac:chgData name="Tac, Vahidullah" userId="6661a46c-a28f-4254-a099-092ce0f8050d" providerId="ADAL" clId="{4671E1BA-10AD-F14A-8B94-E1839B30CA8E}" dt="2021-08-01T16:58:48.384" v="32"/>
            <ac:spMkLst>
              <pc:docMk/>
              <pc:sldMasterMk cId="791782284" sldId="2147483672"/>
              <pc:sldLayoutMk cId="2506827112" sldId="2147483680"/>
              <ac:spMk id="3" creationId="{00000000-0000-0000-0000-000000000000}"/>
            </ac:spMkLst>
          </pc:spChg>
          <pc:spChg chg="mod">
            <ac:chgData name="Tac, Vahidullah" userId="6661a46c-a28f-4254-a099-092ce0f8050d" providerId="ADAL" clId="{4671E1BA-10AD-F14A-8B94-E1839B30CA8E}" dt="2021-08-01T16:58:48.384" v="32"/>
            <ac:spMkLst>
              <pc:docMk/>
              <pc:sldMasterMk cId="791782284" sldId="2147483672"/>
              <pc:sldLayoutMk cId="2506827112" sldId="2147483680"/>
              <ac:spMk id="4" creationId="{00000000-0000-0000-0000-000000000000}"/>
            </ac:spMkLst>
          </pc:spChg>
        </pc:sldLayoutChg>
        <pc:sldLayoutChg chg="modSp">
          <pc:chgData name="Tac, Vahidullah" userId="6661a46c-a28f-4254-a099-092ce0f8050d" providerId="ADAL" clId="{4671E1BA-10AD-F14A-8B94-E1839B30CA8E}" dt="2021-08-01T16:58:48.384" v="32"/>
          <pc:sldLayoutMkLst>
            <pc:docMk/>
            <pc:sldMasterMk cId="791782284" sldId="2147483672"/>
            <pc:sldLayoutMk cId="1947159345" sldId="2147483681"/>
          </pc:sldLayoutMkLst>
          <pc:spChg chg="mod">
            <ac:chgData name="Tac, Vahidullah" userId="6661a46c-a28f-4254-a099-092ce0f8050d" providerId="ADAL" clId="{4671E1BA-10AD-F14A-8B94-E1839B30CA8E}" dt="2021-08-01T16:58:48.384" v="32"/>
            <ac:spMkLst>
              <pc:docMk/>
              <pc:sldMasterMk cId="791782284" sldId="2147483672"/>
              <pc:sldLayoutMk cId="1947159345" sldId="2147483681"/>
              <ac:spMk id="2" creationId="{00000000-0000-0000-0000-000000000000}"/>
            </ac:spMkLst>
          </pc:spChg>
          <pc:spChg chg="mod">
            <ac:chgData name="Tac, Vahidullah" userId="6661a46c-a28f-4254-a099-092ce0f8050d" providerId="ADAL" clId="{4671E1BA-10AD-F14A-8B94-E1839B30CA8E}" dt="2021-08-01T16:58:48.384" v="32"/>
            <ac:spMkLst>
              <pc:docMk/>
              <pc:sldMasterMk cId="791782284" sldId="2147483672"/>
              <pc:sldLayoutMk cId="1947159345" sldId="2147483681"/>
              <ac:spMk id="3" creationId="{00000000-0000-0000-0000-000000000000}"/>
            </ac:spMkLst>
          </pc:spChg>
          <pc:spChg chg="mod">
            <ac:chgData name="Tac, Vahidullah" userId="6661a46c-a28f-4254-a099-092ce0f8050d" providerId="ADAL" clId="{4671E1BA-10AD-F14A-8B94-E1839B30CA8E}" dt="2021-08-01T16:58:48.384" v="32"/>
            <ac:spMkLst>
              <pc:docMk/>
              <pc:sldMasterMk cId="791782284" sldId="2147483672"/>
              <pc:sldLayoutMk cId="1947159345" sldId="2147483681"/>
              <ac:spMk id="4" creationId="{00000000-0000-0000-0000-000000000000}"/>
            </ac:spMkLst>
          </pc:spChg>
        </pc:sldLayoutChg>
        <pc:sldLayoutChg chg="modSp">
          <pc:chgData name="Tac, Vahidullah" userId="6661a46c-a28f-4254-a099-092ce0f8050d" providerId="ADAL" clId="{4671E1BA-10AD-F14A-8B94-E1839B30CA8E}" dt="2021-08-01T16:58:48.384" v="32"/>
          <pc:sldLayoutMkLst>
            <pc:docMk/>
            <pc:sldMasterMk cId="791782284" sldId="2147483672"/>
            <pc:sldLayoutMk cId="254712139" sldId="2147483683"/>
          </pc:sldLayoutMkLst>
          <pc:spChg chg="mod">
            <ac:chgData name="Tac, Vahidullah" userId="6661a46c-a28f-4254-a099-092ce0f8050d" providerId="ADAL" clId="{4671E1BA-10AD-F14A-8B94-E1839B30CA8E}" dt="2021-08-01T16:58:48.384" v="32"/>
            <ac:spMkLst>
              <pc:docMk/>
              <pc:sldMasterMk cId="791782284" sldId="2147483672"/>
              <pc:sldLayoutMk cId="254712139" sldId="2147483683"/>
              <ac:spMk id="2" creationId="{00000000-0000-0000-0000-000000000000}"/>
            </ac:spMkLst>
          </pc:spChg>
          <pc:spChg chg="mod">
            <ac:chgData name="Tac, Vahidullah" userId="6661a46c-a28f-4254-a099-092ce0f8050d" providerId="ADAL" clId="{4671E1BA-10AD-F14A-8B94-E1839B30CA8E}" dt="2021-08-01T16:58:48.384" v="32"/>
            <ac:spMkLst>
              <pc:docMk/>
              <pc:sldMasterMk cId="791782284" sldId="2147483672"/>
              <pc:sldLayoutMk cId="254712139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2244726"/>
            <a:ext cx="16255604" cy="4775200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7204076"/>
            <a:ext cx="16255604" cy="3311524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1E12-4322-4547-B781-9749444F8942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62B9-017F-974B-BA9D-CC324167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5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1E12-4322-4547-B781-9749444F8942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62B9-017F-974B-BA9D-CC324167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6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730250"/>
            <a:ext cx="4673486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730250"/>
            <a:ext cx="13749531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1E12-4322-4547-B781-9749444F8942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62B9-017F-974B-BA9D-CC324167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8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1E12-4322-4547-B781-9749444F8942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62B9-017F-974B-BA9D-CC324167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419477"/>
            <a:ext cx="18693944" cy="5705474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9178927"/>
            <a:ext cx="18693944" cy="3000374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1E12-4322-4547-B781-9749444F8942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62B9-017F-974B-BA9D-CC324167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9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651250"/>
            <a:ext cx="921150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651250"/>
            <a:ext cx="921150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1E12-4322-4547-B781-9749444F8942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62B9-017F-974B-BA9D-CC324167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1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730251"/>
            <a:ext cx="18693944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3362326"/>
            <a:ext cx="9169175" cy="1647824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5010150"/>
            <a:ext cx="9169175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3362326"/>
            <a:ext cx="9214332" cy="1647824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5010150"/>
            <a:ext cx="921433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1E12-4322-4547-B781-9749444F8942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62B9-017F-974B-BA9D-CC324167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1E12-4322-4547-B781-9749444F8942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62B9-017F-974B-BA9D-CC324167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1E12-4322-4547-B781-9749444F8942}" type="datetimeFigureOut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62B9-017F-974B-BA9D-CC324167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2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914400"/>
            <a:ext cx="6990473" cy="32004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974851"/>
            <a:ext cx="10972532" cy="9747250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4114800"/>
            <a:ext cx="6990473" cy="762317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1E12-4322-4547-B781-9749444F8942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62B9-017F-974B-BA9D-CC324167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5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914400"/>
            <a:ext cx="6990473" cy="32004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974851"/>
            <a:ext cx="10972532" cy="9747250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4114800"/>
            <a:ext cx="6990473" cy="762317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1E12-4322-4547-B781-9749444F8942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62B9-017F-974B-BA9D-CC324167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7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730251"/>
            <a:ext cx="18693944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651250"/>
            <a:ext cx="18693944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2712701"/>
            <a:ext cx="487668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41E12-4322-4547-B781-9749444F8942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2712701"/>
            <a:ext cx="731502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2712701"/>
            <a:ext cx="487668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562B9-017F-974B-BA9D-CC324167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5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47A9FC-83B7-264B-8A6D-F3ABD3AA9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750926" y="-1406820"/>
            <a:ext cx="11745307" cy="17790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7E7975-66BA-7743-B6D1-201DEEAE81BE}"/>
              </a:ext>
            </a:extLst>
          </p:cNvPr>
          <p:cNvSpPr txBox="1"/>
          <p:nvPr/>
        </p:nvSpPr>
        <p:spPr>
          <a:xfrm rot="16200000">
            <a:off x="1636885" y="12938617"/>
            <a:ext cx="85835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D2127-89C1-6746-A60C-556299D10020}"/>
              </a:ext>
            </a:extLst>
          </p:cNvPr>
          <p:cNvSpPr txBox="1"/>
          <p:nvPr/>
        </p:nvSpPr>
        <p:spPr>
          <a:xfrm rot="16200000">
            <a:off x="1625485" y="6608801"/>
            <a:ext cx="88115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7074F-F08F-4046-8CD2-EF41D2544967}"/>
              </a:ext>
            </a:extLst>
          </p:cNvPr>
          <p:cNvSpPr txBox="1"/>
          <p:nvPr/>
        </p:nvSpPr>
        <p:spPr>
          <a:xfrm rot="16200000">
            <a:off x="7791603" y="13088727"/>
            <a:ext cx="63336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364BA-06E2-C94E-AFCB-BA6008724329}"/>
              </a:ext>
            </a:extLst>
          </p:cNvPr>
          <p:cNvSpPr txBox="1"/>
          <p:nvPr/>
        </p:nvSpPr>
        <p:spPr>
          <a:xfrm rot="16200000">
            <a:off x="7791606" y="6698587"/>
            <a:ext cx="63336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C8FE89-66BF-D649-B89F-46B602E1AB97}"/>
              </a:ext>
            </a:extLst>
          </p:cNvPr>
          <p:cNvSpPr txBox="1"/>
          <p:nvPr/>
        </p:nvSpPr>
        <p:spPr>
          <a:xfrm rot="16200000">
            <a:off x="14044112" y="13099147"/>
            <a:ext cx="63337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29734-56A8-B64C-AAD9-808B322514DD}"/>
              </a:ext>
            </a:extLst>
          </p:cNvPr>
          <p:cNvSpPr txBox="1"/>
          <p:nvPr/>
        </p:nvSpPr>
        <p:spPr>
          <a:xfrm rot="16200000">
            <a:off x="14141441" y="6761745"/>
            <a:ext cx="43870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448D81-B315-AA49-BBDC-9467DB588306}"/>
              </a:ext>
            </a:extLst>
          </p:cNvPr>
          <p:cNvSpPr txBox="1"/>
          <p:nvPr/>
        </p:nvSpPr>
        <p:spPr>
          <a:xfrm rot="16200000">
            <a:off x="1665504" y="2240050"/>
            <a:ext cx="159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Validation Set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3201AE-E36C-7E44-A118-2B2F44015EE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645677" y="2424716"/>
            <a:ext cx="1820893" cy="202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61E781-519F-4B44-BAC1-35DE8BCC728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645677" y="2424716"/>
            <a:ext cx="2731845" cy="136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709159-E9DC-344C-8AF0-4C3C1B815150}"/>
              </a:ext>
            </a:extLst>
          </p:cNvPr>
          <p:cNvSpPr txBox="1"/>
          <p:nvPr/>
        </p:nvSpPr>
        <p:spPr>
          <a:xfrm rot="16200000">
            <a:off x="6690413" y="2878495"/>
            <a:ext cx="14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Set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49F440-86F6-CE43-A5A9-CE315621A757}"/>
              </a:ext>
            </a:extLst>
          </p:cNvPr>
          <p:cNvCxnSpPr>
            <a:cxnSpLocks/>
            <a:stCxn id="18" idx="0"/>
          </p:cNvCxnSpPr>
          <p:nvPr/>
        </p:nvCxnSpPr>
        <p:spPr>
          <a:xfrm flipH="1">
            <a:off x="4837423" y="3063161"/>
            <a:ext cx="2378326" cy="248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58FF2A-BBC6-BE44-86D8-5235505ED2E7}"/>
              </a:ext>
            </a:extLst>
          </p:cNvPr>
          <p:cNvCxnSpPr>
            <a:cxnSpLocks/>
            <a:stCxn id="18" idx="0"/>
          </p:cNvCxnSpPr>
          <p:nvPr/>
        </p:nvCxnSpPr>
        <p:spPr>
          <a:xfrm flipH="1">
            <a:off x="5008419" y="3063161"/>
            <a:ext cx="2207330" cy="114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4CF6E1-A731-0D43-B5AF-9E4932204287}"/>
              </a:ext>
            </a:extLst>
          </p:cNvPr>
          <p:cNvCxnSpPr>
            <a:cxnSpLocks/>
            <a:stCxn id="18" idx="0"/>
          </p:cNvCxnSpPr>
          <p:nvPr/>
        </p:nvCxnSpPr>
        <p:spPr>
          <a:xfrm flipH="1">
            <a:off x="6296891" y="3063161"/>
            <a:ext cx="918858" cy="165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A9F486C-510A-7841-8B1A-172535AC2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55"/>
          <a:stretch/>
        </p:blipFill>
        <p:spPr>
          <a:xfrm rot="16200000">
            <a:off x="4258137" y="-1530301"/>
            <a:ext cx="97774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2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22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Tac, Vahidullah</dc:creator>
  <cp:lastModifiedBy>Tac, Vahidullah</cp:lastModifiedBy>
  <cp:revision>1</cp:revision>
  <dcterms:created xsi:type="dcterms:W3CDTF">2021-08-01T06:42:28Z</dcterms:created>
  <dcterms:modified xsi:type="dcterms:W3CDTF">2021-08-26T23:48:55Z</dcterms:modified>
</cp:coreProperties>
</file>