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ACDAA4EA-C6D9-0C4F-82C7-69CCE8332DBE}"/>
    <pc:docChg chg="modSld">
      <pc:chgData name="Tac, Vahidullah" userId="6661a46c-a28f-4254-a099-092ce0f8050d" providerId="ADAL" clId="{ACDAA4EA-C6D9-0C4F-82C7-69CCE8332DBE}" dt="2021-08-26T23:49:04.132" v="0" actId="2711"/>
      <pc:docMkLst>
        <pc:docMk/>
      </pc:docMkLst>
      <pc:sldChg chg="modSp mod">
        <pc:chgData name="Tac, Vahidullah" userId="6661a46c-a28f-4254-a099-092ce0f8050d" providerId="ADAL" clId="{ACDAA4EA-C6D9-0C4F-82C7-69CCE8332DBE}" dt="2021-08-26T23:49:04.132" v="0" actId="2711"/>
        <pc:sldMkLst>
          <pc:docMk/>
          <pc:sldMk cId="3640970528" sldId="256"/>
        </pc:sldMkLst>
        <pc:spChg chg="mod">
          <ac:chgData name="Tac, Vahidullah" userId="6661a46c-a28f-4254-a099-092ce0f8050d" providerId="ADAL" clId="{ACDAA4EA-C6D9-0C4F-82C7-69CCE8332DBE}" dt="2021-08-26T23:49:04.132" v="0" actId="2711"/>
          <ac:spMkLst>
            <pc:docMk/>
            <pc:sldMk cId="3640970528" sldId="256"/>
            <ac:spMk id="12" creationId="{CA3493BC-2BCB-9A41-9BB9-7E98797DD6C8}"/>
          </ac:spMkLst>
        </pc:spChg>
        <pc:spChg chg="mod">
          <ac:chgData name="Tac, Vahidullah" userId="6661a46c-a28f-4254-a099-092ce0f8050d" providerId="ADAL" clId="{ACDAA4EA-C6D9-0C4F-82C7-69CCE8332DBE}" dt="2021-08-26T23:49:04.132" v="0" actId="2711"/>
          <ac:spMkLst>
            <pc:docMk/>
            <pc:sldMk cId="3640970528" sldId="256"/>
            <ac:spMk id="13" creationId="{14B7E5E9-0C6B-C242-ACC4-C2F8D566B749}"/>
          </ac:spMkLst>
        </pc:spChg>
        <pc:spChg chg="mod">
          <ac:chgData name="Tac, Vahidullah" userId="6661a46c-a28f-4254-a099-092ce0f8050d" providerId="ADAL" clId="{ACDAA4EA-C6D9-0C4F-82C7-69CCE8332DBE}" dt="2021-08-26T23:49:04.132" v="0" actId="2711"/>
          <ac:spMkLst>
            <pc:docMk/>
            <pc:sldMk cId="3640970528" sldId="256"/>
            <ac:spMk id="14" creationId="{0A418288-BC16-BA49-B8FB-4A472C85F012}"/>
          </ac:spMkLst>
        </pc:spChg>
      </pc:sldChg>
    </pc:docChg>
  </pc:docChgLst>
  <pc:docChgLst>
    <pc:chgData name="Tac, Vahidullah" userId="6661a46c-a28f-4254-a099-092ce0f8050d" providerId="ADAL" clId="{162ED5CA-DAF9-EF41-965E-7BA8577E254F}"/>
    <pc:docChg chg="undo custSel modSld">
      <pc:chgData name="Tac, Vahidullah" userId="6661a46c-a28f-4254-a099-092ce0f8050d" providerId="ADAL" clId="{162ED5CA-DAF9-EF41-965E-7BA8577E254F}" dt="2021-08-01T03:42:26.683" v="110" actId="1076"/>
      <pc:docMkLst>
        <pc:docMk/>
      </pc:docMkLst>
      <pc:sldChg chg="addSp delSp modSp mod">
        <pc:chgData name="Tac, Vahidullah" userId="6661a46c-a28f-4254-a099-092ce0f8050d" providerId="ADAL" clId="{162ED5CA-DAF9-EF41-965E-7BA8577E254F}" dt="2021-08-01T03:42:26.683" v="110" actId="1076"/>
        <pc:sldMkLst>
          <pc:docMk/>
          <pc:sldMk cId="3640970528" sldId="256"/>
        </pc:sldMkLst>
        <pc:spChg chg="mod">
          <ac:chgData name="Tac, Vahidullah" userId="6661a46c-a28f-4254-a099-092ce0f8050d" providerId="ADAL" clId="{162ED5CA-DAF9-EF41-965E-7BA8577E254F}" dt="2021-07-03T00:49:56.224" v="14" actId="1076"/>
          <ac:spMkLst>
            <pc:docMk/>
            <pc:sldMk cId="3640970528" sldId="256"/>
            <ac:spMk id="12" creationId="{CA3493BC-2BCB-9A41-9BB9-7E98797DD6C8}"/>
          </ac:spMkLst>
        </pc:spChg>
        <pc:spChg chg="mod">
          <ac:chgData name="Tac, Vahidullah" userId="6661a46c-a28f-4254-a099-092ce0f8050d" providerId="ADAL" clId="{162ED5CA-DAF9-EF41-965E-7BA8577E254F}" dt="2021-07-03T00:50:10.956" v="18" actId="403"/>
          <ac:spMkLst>
            <pc:docMk/>
            <pc:sldMk cId="3640970528" sldId="256"/>
            <ac:spMk id="13" creationId="{14B7E5E9-0C6B-C242-ACC4-C2F8D566B749}"/>
          </ac:spMkLst>
        </pc:spChg>
        <pc:spChg chg="mod">
          <ac:chgData name="Tac, Vahidullah" userId="6661a46c-a28f-4254-a099-092ce0f8050d" providerId="ADAL" clId="{162ED5CA-DAF9-EF41-965E-7BA8577E254F}" dt="2021-08-01T03:42:22.587" v="109" actId="166"/>
          <ac:spMkLst>
            <pc:docMk/>
            <pc:sldMk cId="3640970528" sldId="256"/>
            <ac:spMk id="14" creationId="{0A418288-BC16-BA49-B8FB-4A472C85F012}"/>
          </ac:spMkLst>
        </pc:spChg>
        <pc:picChg chg="add del mod modCrop">
          <ac:chgData name="Tac, Vahidullah" userId="6661a46c-a28f-4254-a099-092ce0f8050d" providerId="ADAL" clId="{162ED5CA-DAF9-EF41-965E-7BA8577E254F}" dt="2021-07-13T01:06:00.736" v="19" actId="478"/>
          <ac:picMkLst>
            <pc:docMk/>
            <pc:sldMk cId="3640970528" sldId="256"/>
            <ac:picMk id="3" creationId="{0CDC6103-5780-DF4A-9817-D1E1E4F3604E}"/>
          </ac:picMkLst>
        </pc:picChg>
        <pc:picChg chg="add del mod modCrop">
          <ac:chgData name="Tac, Vahidullah" userId="6661a46c-a28f-4254-a099-092ce0f8050d" providerId="ADAL" clId="{162ED5CA-DAF9-EF41-965E-7BA8577E254F}" dt="2021-08-01T03:20:22.845" v="81" actId="478"/>
          <ac:picMkLst>
            <pc:docMk/>
            <pc:sldMk cId="3640970528" sldId="256"/>
            <ac:picMk id="3" creationId="{5DD5F937-3AA5-754F-A024-ACCC6BA9C3BF}"/>
          </ac:picMkLst>
        </pc:picChg>
        <pc:picChg chg="add mod modCrop">
          <ac:chgData name="Tac, Vahidullah" userId="6661a46c-a28f-4254-a099-092ce0f8050d" providerId="ADAL" clId="{162ED5CA-DAF9-EF41-965E-7BA8577E254F}" dt="2021-08-01T03:41:58.113" v="102" actId="732"/>
          <ac:picMkLst>
            <pc:docMk/>
            <pc:sldMk cId="3640970528" sldId="256"/>
            <ac:picMk id="3" creationId="{63F95DDD-0C9C-E246-9C54-8A73BBA82EB7}"/>
          </ac:picMkLst>
        </pc:picChg>
        <pc:picChg chg="add del mod modCrop">
          <ac:chgData name="Tac, Vahidullah" userId="6661a46c-a28f-4254-a099-092ce0f8050d" providerId="ADAL" clId="{162ED5CA-DAF9-EF41-965E-7BA8577E254F}" dt="2021-08-01T03:41:44.324" v="100" actId="478"/>
          <ac:picMkLst>
            <pc:docMk/>
            <pc:sldMk cId="3640970528" sldId="256"/>
            <ac:picMk id="4" creationId="{0C492D32-2A30-1244-B0BE-51ADD807AF63}"/>
          </ac:picMkLst>
        </pc:picChg>
        <pc:picChg chg="add del mod modCrop">
          <ac:chgData name="Tac, Vahidullah" userId="6661a46c-a28f-4254-a099-092ce0f8050d" providerId="ADAL" clId="{162ED5CA-DAF9-EF41-965E-7BA8577E254F}" dt="2021-07-13T01:10:06.707" v="65" actId="478"/>
          <ac:picMkLst>
            <pc:docMk/>
            <pc:sldMk cId="3640970528" sldId="256"/>
            <ac:picMk id="4" creationId="{8BD76A72-F849-9D43-B13F-6462F74FB200}"/>
          </ac:picMkLst>
        </pc:picChg>
        <pc:picChg chg="add del mod modCrop">
          <ac:chgData name="Tac, Vahidullah" userId="6661a46c-a28f-4254-a099-092ce0f8050d" providerId="ADAL" clId="{162ED5CA-DAF9-EF41-965E-7BA8577E254F}" dt="2021-07-13T01:06:29.559" v="22" actId="478"/>
          <ac:picMkLst>
            <pc:docMk/>
            <pc:sldMk cId="3640970528" sldId="256"/>
            <ac:picMk id="9" creationId="{D8C98CB1-7F3A-BF48-8E4E-27EA00EF3EE0}"/>
          </ac:picMkLst>
        </pc:picChg>
        <pc:picChg chg="add del mod modCrop">
          <ac:chgData name="Tac, Vahidullah" userId="6661a46c-a28f-4254-a099-092ce0f8050d" providerId="ADAL" clId="{162ED5CA-DAF9-EF41-965E-7BA8577E254F}" dt="2021-08-01T03:20:57.989" v="87" actId="478"/>
          <ac:picMkLst>
            <pc:docMk/>
            <pc:sldMk cId="3640970528" sldId="256"/>
            <ac:picMk id="9" creationId="{E121EE64-B3AB-5046-BC8D-BE3CE90D2B27}"/>
          </ac:picMkLst>
        </pc:picChg>
        <pc:picChg chg="add mod modCrop">
          <ac:chgData name="Tac, Vahidullah" userId="6661a46c-a28f-4254-a099-092ce0f8050d" providerId="ADAL" clId="{162ED5CA-DAF9-EF41-965E-7BA8577E254F}" dt="2021-08-01T03:42:26.683" v="110" actId="1076"/>
          <ac:picMkLst>
            <pc:docMk/>
            <pc:sldMk cId="3640970528" sldId="256"/>
            <ac:picMk id="9" creationId="{FD97D3B3-D952-274A-972E-34F427290E2C}"/>
          </ac:picMkLst>
        </pc:picChg>
        <pc:picChg chg="add del mod modCrop">
          <ac:chgData name="Tac, Vahidullah" userId="6661a46c-a28f-4254-a099-092ce0f8050d" providerId="ADAL" clId="{162ED5CA-DAF9-EF41-965E-7BA8577E254F}" dt="2021-08-01T03:41:59.580" v="103" actId="478"/>
          <ac:picMkLst>
            <pc:docMk/>
            <pc:sldMk cId="3640970528" sldId="256"/>
            <ac:picMk id="10" creationId="{85303FD4-DE2B-224D-B8B3-C7CF3B30EA8B}"/>
          </ac:picMkLst>
        </pc:picChg>
        <pc:picChg chg="add del mod">
          <ac:chgData name="Tac, Vahidullah" userId="6661a46c-a28f-4254-a099-092ce0f8050d" providerId="ADAL" clId="{162ED5CA-DAF9-EF41-965E-7BA8577E254F}" dt="2021-07-13T01:06:58.112" v="32" actId="478"/>
          <ac:picMkLst>
            <pc:docMk/>
            <pc:sldMk cId="3640970528" sldId="256"/>
            <ac:picMk id="10" creationId="{8B8367E4-7B9B-A540-8F49-90B0C4D45446}"/>
          </ac:picMkLst>
        </pc:picChg>
        <pc:picChg chg="del">
          <ac:chgData name="Tac, Vahidullah" userId="6661a46c-a28f-4254-a099-092ce0f8050d" providerId="ADAL" clId="{162ED5CA-DAF9-EF41-965E-7BA8577E254F}" dt="2021-07-03T00:48:51.394" v="1" actId="478"/>
          <ac:picMkLst>
            <pc:docMk/>
            <pc:sldMk cId="3640970528" sldId="256"/>
            <ac:picMk id="10" creationId="{F76D1EA3-D121-444F-AC7A-7FC7AB9AF4BD}"/>
          </ac:picMkLst>
        </pc:picChg>
        <pc:picChg chg="add del mod modCrop">
          <ac:chgData name="Tac, Vahidullah" userId="6661a46c-a28f-4254-a099-092ce0f8050d" providerId="ADAL" clId="{162ED5CA-DAF9-EF41-965E-7BA8577E254F}" dt="2021-07-13T01:10:20.878" v="68" actId="478"/>
          <ac:picMkLst>
            <pc:docMk/>
            <pc:sldMk cId="3640970528" sldId="256"/>
            <ac:picMk id="11" creationId="{BBA6EE3A-68E8-464B-B64B-C508009AD828}"/>
          </ac:picMkLst>
        </pc:picChg>
        <pc:picChg chg="del">
          <ac:chgData name="Tac, Vahidullah" userId="6661a46c-a28f-4254-a099-092ce0f8050d" providerId="ADAL" clId="{162ED5CA-DAF9-EF41-965E-7BA8577E254F}" dt="2021-07-03T00:49:08.985" v="5" actId="478"/>
          <ac:picMkLst>
            <pc:docMk/>
            <pc:sldMk cId="3640970528" sldId="256"/>
            <ac:picMk id="18" creationId="{1803F13E-55FF-D345-A1BA-2519C00D44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1073-E8A3-9345-A9BC-F8B7D31A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D3FD-50D9-784F-BCB0-E149D3BA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A237-75A3-914C-BB24-FB74226F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C292-3E83-6248-8863-E396C963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3020-32AA-5E41-BE5A-1E656629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1ED9-B608-7B4F-BEDC-37940886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460FD-6C34-3E46-81CB-5F48C334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DE57-EA21-1E49-A0A2-9FA18E04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B5D6-7BBF-5148-9C3C-66734374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AF65-7902-8942-8D0E-96798B8E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81781-97F7-6C4E-97AD-D08408A7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1089-11B9-6041-A93A-5336A2BC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DDF-D0D6-EF4E-8BE2-6505D4EE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4587-3F0C-2145-AA73-6824D14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8B4F-6D41-ED46-B87A-CF09605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1A45-1B55-F84A-977F-25BFE8B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54B0-D2B1-614C-918A-EC3CD867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8D4A-20EF-3242-98EC-AC699EA1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7CEC-1F4E-8447-8D94-74AB44D4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EB2-B105-7640-9261-5D535BC8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0B2E-0EB4-5444-9BF9-6C5024D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6BCB-B421-CC4E-8A98-21974243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281D-850B-8545-8C0F-A3ECC49E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985EC-0993-4F46-B9B0-6FC2F9E2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9F09-E091-5248-AE32-2822B24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4330-3C55-BC40-AC87-CE6F6B7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5721-12AE-C347-9674-879723E82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F8B97-4488-5748-86CD-8AF54549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9F49-C291-8F4B-8F03-0F7C92FE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891E-83CE-7342-87A0-A455C9E2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F508-198E-5748-9D44-1B85B9B5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9F1-8361-8942-8847-1A07C238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9330-05DB-FD44-95DE-0F84BCFF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91474-8E84-DB4D-BF0D-12CBECE6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1198C-DEC0-2B46-8D72-CF339354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E1B51-F35C-D140-946E-C7D4215EF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95EDA-BFA4-A242-AF54-6157AD44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E6660-3376-3F4F-9A52-5CCAD0D2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FE81-00EA-5F41-8337-B6CC1916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93FC-7485-FC47-87FE-4988A3F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6348A-6578-A643-B8A1-960EA6A0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711E3-C9E3-9B46-8F78-A0FAEA7E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6D07-9E65-1E45-A168-39CEBFBC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D9072-4259-8C42-8ECB-9BBA8321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2E50E-6CA2-B244-9A12-43B5CD93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AF76-CE24-414D-8A8B-15F343E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373E-2DDD-AD45-83F4-BDA18927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B807-2ADF-8B49-9A84-E2B6230B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777D-81B7-3641-959C-27390F94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2A65-3CFB-9D40-81C2-31600D5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B712-5689-FB4C-BC6B-AAA25AF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BA7A-D417-AC45-B4DC-6AA3942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438-5938-7740-806F-7DFBFDDC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F8CA0-82E9-534B-A613-2ED250015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9890-EA71-B746-BC75-417426BD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99DBE-4D7B-3047-9C6D-C58E81B0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A797-EEB2-2246-A01D-F4543D9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C2435-2863-C841-B586-6D6C666C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51C0B-B528-2E4E-B1D7-5F79330A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8BEC-6942-D343-B886-797AB0B9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6B8A-EE89-A649-B03B-A2FC039D2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720F-D91B-CE4D-829B-BA8B409B463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6166-BEA1-2F45-A292-6BD97B98F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AA92F-A953-8B46-BAFB-5BEDCD3A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C192-C03E-344D-9413-0C6AAC180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A3493BC-2BCB-9A41-9BB9-7E98797DD6C8}"/>
              </a:ext>
            </a:extLst>
          </p:cNvPr>
          <p:cNvSpPr txBox="1"/>
          <p:nvPr/>
        </p:nvSpPr>
        <p:spPr>
          <a:xfrm>
            <a:off x="163259" y="13572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E5E9-0C6B-C242-ACC4-C2F8D566B749}"/>
              </a:ext>
            </a:extLst>
          </p:cNvPr>
          <p:cNvSpPr txBox="1"/>
          <p:nvPr/>
        </p:nvSpPr>
        <p:spPr>
          <a:xfrm>
            <a:off x="4183853" y="13726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95DDD-0C9C-E246-9C54-8A73BBA82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2"/>
          <a:stretch/>
        </p:blipFill>
        <p:spPr>
          <a:xfrm>
            <a:off x="0" y="1732280"/>
            <a:ext cx="8098971" cy="3393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7D3B3-D952-274A-972E-34F42729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29" r="242"/>
          <a:stretch/>
        </p:blipFill>
        <p:spPr>
          <a:xfrm>
            <a:off x="8262230" y="1357273"/>
            <a:ext cx="3813074" cy="4030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418288-BC16-BA49-B8FB-4A472C85F012}"/>
              </a:ext>
            </a:extLst>
          </p:cNvPr>
          <p:cNvSpPr txBox="1"/>
          <p:nvPr/>
        </p:nvSpPr>
        <p:spPr>
          <a:xfrm>
            <a:off x="8185211" y="13880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64097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2</cp:revision>
  <dcterms:created xsi:type="dcterms:W3CDTF">2021-07-03T00:09:49Z</dcterms:created>
  <dcterms:modified xsi:type="dcterms:W3CDTF">2021-08-26T23:49:10Z</dcterms:modified>
</cp:coreProperties>
</file>