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574F4981-39D0-C14E-85D3-15517434FD70}"/>
    <pc:docChg chg="undo custSel modSld">
      <pc:chgData name="Tac, Vahidullah" userId="6661a46c-a28f-4254-a099-092ce0f8050d" providerId="ADAL" clId="{574F4981-39D0-C14E-85D3-15517434FD70}" dt="2021-08-26T23:49:45.596" v="12" actId="2711"/>
      <pc:docMkLst>
        <pc:docMk/>
      </pc:docMkLst>
      <pc:sldChg chg="addSp delSp modSp mod">
        <pc:chgData name="Tac, Vahidullah" userId="6661a46c-a28f-4254-a099-092ce0f8050d" providerId="ADAL" clId="{574F4981-39D0-C14E-85D3-15517434FD70}" dt="2021-08-26T23:49:45.596" v="12" actId="2711"/>
        <pc:sldMkLst>
          <pc:docMk/>
          <pc:sldMk cId="2925200907" sldId="256"/>
        </pc:sldMkLst>
        <pc:spChg chg="mod">
          <ac:chgData name="Tac, Vahidullah" userId="6661a46c-a28f-4254-a099-092ce0f8050d" providerId="ADAL" clId="{574F4981-39D0-C14E-85D3-15517434FD70}" dt="2021-08-26T23:49:45.596" v="12" actId="2711"/>
          <ac:spMkLst>
            <pc:docMk/>
            <pc:sldMk cId="2925200907" sldId="256"/>
            <ac:spMk id="6" creationId="{7C9EAD46-A329-9749-A9AE-F4BCEA84629B}"/>
          </ac:spMkLst>
        </pc:spChg>
        <pc:spChg chg="mod">
          <ac:chgData name="Tac, Vahidullah" userId="6661a46c-a28f-4254-a099-092ce0f8050d" providerId="ADAL" clId="{574F4981-39D0-C14E-85D3-15517434FD70}" dt="2021-08-26T23:49:45.596" v="12" actId="2711"/>
          <ac:spMkLst>
            <pc:docMk/>
            <pc:sldMk cId="2925200907" sldId="256"/>
            <ac:spMk id="7" creationId="{3E2F24F0-449D-6646-AB60-002F1ADDB076}"/>
          </ac:spMkLst>
        </pc:spChg>
        <pc:spChg chg="mod">
          <ac:chgData name="Tac, Vahidullah" userId="6661a46c-a28f-4254-a099-092ce0f8050d" providerId="ADAL" clId="{574F4981-39D0-C14E-85D3-15517434FD70}" dt="2021-08-26T23:49:45.596" v="12" actId="2711"/>
          <ac:spMkLst>
            <pc:docMk/>
            <pc:sldMk cId="2925200907" sldId="256"/>
            <ac:spMk id="8" creationId="{0A462D71-C981-C94B-9EB8-6D1DC64D1DE4}"/>
          </ac:spMkLst>
        </pc:spChg>
        <pc:spChg chg="mod">
          <ac:chgData name="Tac, Vahidullah" userId="6661a46c-a28f-4254-a099-092ce0f8050d" providerId="ADAL" clId="{574F4981-39D0-C14E-85D3-15517434FD70}" dt="2021-08-26T23:49:45.596" v="12" actId="2711"/>
          <ac:spMkLst>
            <pc:docMk/>
            <pc:sldMk cId="2925200907" sldId="256"/>
            <ac:spMk id="9" creationId="{44401016-3AD8-8F4B-83FB-3F737F8D59BC}"/>
          </ac:spMkLst>
        </pc:spChg>
        <pc:picChg chg="add mod">
          <ac:chgData name="Tac, Vahidullah" userId="6661a46c-a28f-4254-a099-092ce0f8050d" providerId="ADAL" clId="{574F4981-39D0-C14E-85D3-15517434FD70}" dt="2021-08-23T12:40:34.667" v="11" actId="167"/>
          <ac:picMkLst>
            <pc:docMk/>
            <pc:sldMk cId="2925200907" sldId="256"/>
            <ac:picMk id="3" creationId="{AAECBDF4-F4D4-644F-91EB-6B5F224C00AF}"/>
          </ac:picMkLst>
        </pc:picChg>
        <pc:picChg chg="add del mod">
          <ac:chgData name="Tac, Vahidullah" userId="6661a46c-a28f-4254-a099-092ce0f8050d" providerId="ADAL" clId="{574F4981-39D0-C14E-85D3-15517434FD70}" dt="2021-08-12T20:30:34.411" v="3"/>
          <ac:picMkLst>
            <pc:docMk/>
            <pc:sldMk cId="2925200907" sldId="256"/>
            <ac:picMk id="3" creationId="{B78B6369-70BF-2E40-BC21-7C6D73C79392}"/>
          </ac:picMkLst>
        </pc:picChg>
        <pc:picChg chg="add del mod">
          <ac:chgData name="Tac, Vahidullah" userId="6661a46c-a28f-4254-a099-092ce0f8050d" providerId="ADAL" clId="{574F4981-39D0-C14E-85D3-15517434FD70}" dt="2021-08-12T20:30:51.421" v="6" actId="478"/>
          <ac:picMkLst>
            <pc:docMk/>
            <pc:sldMk cId="2925200907" sldId="256"/>
            <ac:picMk id="5" creationId="{0941ED07-53E3-534D-A972-1F422747E199}"/>
          </ac:picMkLst>
        </pc:picChg>
        <pc:picChg chg="del">
          <ac:chgData name="Tac, Vahidullah" userId="6661a46c-a28f-4254-a099-092ce0f8050d" providerId="ADAL" clId="{574F4981-39D0-C14E-85D3-15517434FD70}" dt="2021-08-12T20:30:35.316" v="4" actId="478"/>
          <ac:picMkLst>
            <pc:docMk/>
            <pc:sldMk cId="2925200907" sldId="256"/>
            <ac:picMk id="11" creationId="{FABDF12B-E45A-1E4A-A687-888FBE94DAAA}"/>
          </ac:picMkLst>
        </pc:picChg>
        <pc:picChg chg="add del mod">
          <ac:chgData name="Tac, Vahidullah" userId="6661a46c-a28f-4254-a099-092ce0f8050d" providerId="ADAL" clId="{574F4981-39D0-C14E-85D3-15517434FD70}" dt="2021-08-23T12:40:26.857" v="9" actId="478"/>
          <ac:picMkLst>
            <pc:docMk/>
            <pc:sldMk cId="2925200907" sldId="256"/>
            <ac:picMk id="12" creationId="{98AEB427-A730-EB4A-8ADA-56E7DAB810F4}"/>
          </ac:picMkLst>
        </pc:picChg>
      </pc:sldChg>
    </pc:docChg>
  </pc:docChgLst>
  <pc:docChgLst>
    <pc:chgData name="Tac, Vahidullah" userId="6661a46c-a28f-4254-a099-092ce0f8050d" providerId="ADAL" clId="{A304906F-6956-9E4E-B51E-A5BE8DB2416B}"/>
    <pc:docChg chg="custSel modSld">
      <pc:chgData name="Tac, Vahidullah" userId="6661a46c-a28f-4254-a099-092ce0f8050d" providerId="ADAL" clId="{A304906F-6956-9E4E-B51E-A5BE8DB2416B}" dt="2021-09-29T02:22:58.926" v="29" actId="1038"/>
      <pc:docMkLst>
        <pc:docMk/>
      </pc:docMkLst>
      <pc:sldChg chg="addSp delSp modSp mod">
        <pc:chgData name="Tac, Vahidullah" userId="6661a46c-a28f-4254-a099-092ce0f8050d" providerId="ADAL" clId="{A304906F-6956-9E4E-B51E-A5BE8DB2416B}" dt="2021-09-29T02:22:58.926" v="29" actId="1038"/>
        <pc:sldMkLst>
          <pc:docMk/>
          <pc:sldMk cId="2925200907" sldId="256"/>
        </pc:sldMkLst>
        <pc:spChg chg="mod">
          <ac:chgData name="Tac, Vahidullah" userId="6661a46c-a28f-4254-a099-092ce0f8050d" providerId="ADAL" clId="{A304906F-6956-9E4E-B51E-A5BE8DB2416B}" dt="2021-09-29T02:22:46.193" v="15" actId="1037"/>
          <ac:spMkLst>
            <pc:docMk/>
            <pc:sldMk cId="2925200907" sldId="256"/>
            <ac:spMk id="6" creationId="{7C9EAD46-A329-9749-A9AE-F4BCEA84629B}"/>
          </ac:spMkLst>
        </pc:spChg>
        <pc:spChg chg="mod">
          <ac:chgData name="Tac, Vahidullah" userId="6661a46c-a28f-4254-a099-092ce0f8050d" providerId="ADAL" clId="{A304906F-6956-9E4E-B51E-A5BE8DB2416B}" dt="2021-09-29T02:22:58.926" v="29" actId="1038"/>
          <ac:spMkLst>
            <pc:docMk/>
            <pc:sldMk cId="2925200907" sldId="256"/>
            <ac:spMk id="7" creationId="{3E2F24F0-449D-6646-AB60-002F1ADDB076}"/>
          </ac:spMkLst>
        </pc:spChg>
        <pc:spChg chg="mod">
          <ac:chgData name="Tac, Vahidullah" userId="6661a46c-a28f-4254-a099-092ce0f8050d" providerId="ADAL" clId="{A304906F-6956-9E4E-B51E-A5BE8DB2416B}" dt="2021-09-29T02:22:46.193" v="15" actId="1037"/>
          <ac:spMkLst>
            <pc:docMk/>
            <pc:sldMk cId="2925200907" sldId="256"/>
            <ac:spMk id="8" creationId="{0A462D71-C981-C94B-9EB8-6D1DC64D1DE4}"/>
          </ac:spMkLst>
        </pc:spChg>
        <pc:spChg chg="mod">
          <ac:chgData name="Tac, Vahidullah" userId="6661a46c-a28f-4254-a099-092ce0f8050d" providerId="ADAL" clId="{A304906F-6956-9E4E-B51E-A5BE8DB2416B}" dt="2021-09-29T02:22:58.926" v="29" actId="1038"/>
          <ac:spMkLst>
            <pc:docMk/>
            <pc:sldMk cId="2925200907" sldId="256"/>
            <ac:spMk id="9" creationId="{44401016-3AD8-8F4B-83FB-3F737F8D59BC}"/>
          </ac:spMkLst>
        </pc:spChg>
        <pc:picChg chg="add mod">
          <ac:chgData name="Tac, Vahidullah" userId="6661a46c-a28f-4254-a099-092ce0f8050d" providerId="ADAL" clId="{A304906F-6956-9E4E-B51E-A5BE8DB2416B}" dt="2021-09-29T02:22:20.200" v="5" actId="167"/>
          <ac:picMkLst>
            <pc:docMk/>
            <pc:sldMk cId="2925200907" sldId="256"/>
            <ac:picMk id="3" creationId="{907F9A2E-3140-D54D-AA3D-39A49F598037}"/>
          </ac:picMkLst>
        </pc:picChg>
        <pc:picChg chg="del">
          <ac:chgData name="Tac, Vahidullah" userId="6661a46c-a28f-4254-a099-092ce0f8050d" providerId="ADAL" clId="{A304906F-6956-9E4E-B51E-A5BE8DB2416B}" dt="2021-09-29T02:05:30.899" v="0" actId="478"/>
          <ac:picMkLst>
            <pc:docMk/>
            <pc:sldMk cId="2925200907" sldId="256"/>
            <ac:picMk id="3" creationId="{AAECBDF4-F4D4-644F-91EB-6B5F224C00AF}"/>
          </ac:picMkLst>
        </pc:picChg>
        <pc:picChg chg="add del mod">
          <ac:chgData name="Tac, Vahidullah" userId="6661a46c-a28f-4254-a099-092ce0f8050d" providerId="ADAL" clId="{A304906F-6956-9E4E-B51E-A5BE8DB2416B}" dt="2021-09-29T02:22:11.242" v="3" actId="478"/>
          <ac:picMkLst>
            <pc:docMk/>
            <pc:sldMk cId="2925200907" sldId="256"/>
            <ac:picMk id="4" creationId="{5D36D9EA-FD1C-FF42-9769-4F90778380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F73F-17D9-4C4D-A8B4-613C802B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FFED3-5B53-B244-A2CD-D13C10292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DADF-3797-ED45-966D-59C486A8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8AC2-8AE3-334B-BED6-84C445F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6A90-7A81-124D-8A77-892952FB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0700-0345-0148-B332-B46E3182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D6D72-0DB3-BC45-842A-0EF635E2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6573-6182-6042-B1D5-F40D4F3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62C3-1E50-894F-B56F-87F49685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50C6-80F1-EF49-8AD6-9E5583D8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D2B0D-9187-A64C-8D13-2BAF381B6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8067F-E15E-C841-A31E-291ED29E6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F3FF-C0C4-D841-AE12-831E5FFC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311B-2255-5749-B0EF-D535BF9F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E83E-710B-2D4B-9145-6BC43740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A819-B846-ED41-8671-8EAD3FAB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337F-95B5-2840-8EAB-4687967B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6C78-072D-D14D-8572-F721827D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B04D-055B-1948-9B26-D4BDAD7E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29DB-2D57-F34E-BA6D-FE173467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750D-66B9-1041-AD5F-32A80965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F9AD-9707-8044-B2A9-D1BFEA5A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646F-EE3B-1F45-B800-DA36FFB7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8623-7A50-0A43-B03B-81EEA26F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74D2-6CB5-E34F-ABEA-3FC0E12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2D05-8558-A74F-AA12-6E53C6B3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265-978B-B04B-80C2-680250AF2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E14B-920E-B44F-B655-F939904E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C38D5-887E-064D-A226-6FAECFD1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95509-EE01-9944-BC05-27E2E49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9655-ADFC-ED43-9CC8-276C9E5C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5F5-867B-564F-9015-77ADFEDE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76BA-845E-9A41-80AC-4717D7DD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A8F05-39F6-8D43-9DAC-C196DD7C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B014-CBC4-8546-AF29-3D0931BF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38FE-BD40-5642-B18D-FA61F15DB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F7589-6FCE-6341-9C5D-651B6DE2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D00FA-A15C-C640-B13E-8ABDACE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6ADF1-49B3-B04F-9486-5B5B22B2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31C2-8490-2244-9B6D-A9F11F1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86088-7438-3C48-A4C2-83B48FC1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AE40-F26B-BA4E-A082-4EBC7D7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2842-28DE-8E4A-9045-795BCAC2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77EA0-AB5A-8440-809F-B57A17DE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F2E81-F94C-5143-87AE-393CD25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DB34-5BC4-4849-9280-53B95F6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181-F8E6-0244-92D8-3E127790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CC6E-E5B5-B240-8B4A-50B967A5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9BEA-5452-2F4A-9B7D-D6D94771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CA4E6-E4B3-BD46-B92D-E5C057E0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6099-3124-1043-B9AB-439BF13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F527-E4E1-0B45-846B-FB978B9B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81D0-6AB4-394D-8CBD-A642423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3FA4B-3B85-A44A-AD34-F7996B1D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7078D-F861-9A4C-82B6-714DE9BB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08329-7284-CA49-95EC-C333D45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5DA9F-0A0A-6648-9001-E526DDA1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02BF-734B-AE48-877D-7AD1B28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A5F33-29B9-0449-B4E1-9D30A683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81AC-0B5F-9B40-BC77-8C2A0BCC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FC9C-54FC-8B4F-A6F4-4AA9E649C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8E91-2D5F-AD44-A1BA-316A27B2396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9716-D2E5-6A4C-8C39-2BC6E5285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F0C4-3784-3147-A65B-C435005F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6ED3-40D8-A045-9E33-AEEE3C79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F9A2E-3140-D54D-AA3D-39A49F59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5" y="0"/>
            <a:ext cx="11543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EAD46-A329-9749-A9AE-F4BCEA84629B}"/>
              </a:ext>
            </a:extLst>
          </p:cNvPr>
          <p:cNvSpPr txBox="1"/>
          <p:nvPr/>
        </p:nvSpPr>
        <p:spPr>
          <a:xfrm>
            <a:off x="309202" y="7989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F24F0-449D-6646-AB60-002F1ADDB076}"/>
              </a:ext>
            </a:extLst>
          </p:cNvPr>
          <p:cNvSpPr txBox="1"/>
          <p:nvPr/>
        </p:nvSpPr>
        <p:spPr>
          <a:xfrm>
            <a:off x="6217926" y="7989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62D71-C981-C94B-9EB8-6D1DC64D1DE4}"/>
              </a:ext>
            </a:extLst>
          </p:cNvPr>
          <p:cNvSpPr txBox="1"/>
          <p:nvPr/>
        </p:nvSpPr>
        <p:spPr>
          <a:xfrm>
            <a:off x="309202" y="346894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01016-3AD8-8F4B-83FB-3F737F8D59BC}"/>
              </a:ext>
            </a:extLst>
          </p:cNvPr>
          <p:cNvSpPr txBox="1"/>
          <p:nvPr/>
        </p:nvSpPr>
        <p:spPr>
          <a:xfrm>
            <a:off x="6222735" y="346894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92520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2</cp:revision>
  <dcterms:created xsi:type="dcterms:W3CDTF">2021-08-01T03:33:43Z</dcterms:created>
  <dcterms:modified xsi:type="dcterms:W3CDTF">2021-09-29T02:23:01Z</dcterms:modified>
</cp:coreProperties>
</file>