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 snapToObjects="1">
      <p:cViewPr varScale="1">
        <p:scale>
          <a:sx n="144" d="100"/>
          <a:sy n="144" d="100"/>
        </p:scale>
        <p:origin x="1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BB3A7-A723-FE42-A877-73499C5B2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48E26-2307-DD49-BFA4-47D37DE22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79714-E536-AD49-9DAE-D0373253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C0CC-4C13-1948-902B-90EEC1D47A17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C8737-EC08-D441-9A89-C4F52F41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CDDCD-D426-6B43-B17A-2CD7E4DF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49E6-3DCC-A143-B8A7-0846F178A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8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3B72-EEC3-6E4D-8B93-8809B5ABD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4E49E-CC0A-6047-B669-F20E1C391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2C4AC-0505-B641-B3CE-E3270277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C0CC-4C13-1948-902B-90EEC1D47A17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AC74C-9C8C-004A-9ECD-8C0C38FB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6E903-C883-1E4E-9CE0-1AF2664B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49E6-3DCC-A143-B8A7-0846F178A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2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ABA32A-DCB5-3E4D-8F8B-CB35F89E3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666F6-B427-484D-823F-B0EFE3ADA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5CCB7-6263-CA48-8A98-95504A06B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C0CC-4C13-1948-902B-90EEC1D47A17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5DA09-27FA-9E41-A57C-110B58C1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CD74B-756C-EF4A-80F5-F343ED1F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49E6-3DCC-A143-B8A7-0846F178A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4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5E0F-2CDC-484E-A462-D702C962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97201-28C9-2E4F-89AD-6D96C3979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B9580-B182-744D-9495-B7DB1EE7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C0CC-4C13-1948-902B-90EEC1D47A17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AEEC9-2B41-B341-AD4F-F562B3723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DAADC-42EA-F448-BBBE-881F86B5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49E6-3DCC-A143-B8A7-0846F178A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5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3274-D63B-124C-9FEC-AD3A885E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99C32-3FFB-3941-93B5-F9BDB48EE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23526-1BFD-8C4A-8835-4991B73C6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C0CC-4C13-1948-902B-90EEC1D47A17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32781-239B-D64D-AD8A-528862F8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0712A-F755-ED49-96F8-A7492D93B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49E6-3DCC-A143-B8A7-0846F178A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7F43-A81F-D14A-A41D-A80CAAF4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80531-F768-114D-A84E-F460667E6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68435-2135-484F-9881-D546E8D7C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83FD1-7C6B-8B47-A400-570DA003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C0CC-4C13-1948-902B-90EEC1D47A17}" type="datetimeFigureOut">
              <a:rPr lang="en-US" smtClean="0"/>
              <a:t>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65D59-97C6-554A-B16F-D50942A7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D692A-EC92-FB48-B184-1772D745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49E6-3DCC-A143-B8A7-0846F178A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1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BBFD-765F-F548-AAE3-9DB6EF12B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EA2D6-1A68-A74F-AB81-060237C0A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CE881-3030-5F48-8C7C-FBDDC7342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A06885-824E-1949-8812-FDBA21BD3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C9993-B70B-B64F-BE15-66295EF05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50269-7F72-6140-A5BA-3686DC41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C0CC-4C13-1948-902B-90EEC1D47A17}" type="datetimeFigureOut">
              <a:rPr lang="en-US" smtClean="0"/>
              <a:t>1/16/22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7692DC-EA49-6544-9F1E-90690BDA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A83BF8-4712-8940-9506-6485BC2E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49E6-3DCC-A143-B8A7-0846F178A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5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B902-C4C3-7948-9743-C48ADB95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AD5756-6C3E-0C46-8156-EDA20B297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C0CC-4C13-1948-902B-90EEC1D47A17}" type="datetimeFigureOut">
              <a:rPr lang="en-US" smtClean="0"/>
              <a:t>1/16/22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BDF0B-CB16-0F41-85FF-1E1D24741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AC3B4-CDDF-6149-8EB9-4EAD0792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49E6-3DCC-A143-B8A7-0846F178A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8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40358-EBB7-7B4B-A78C-E3AA16A8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C0CC-4C13-1948-902B-90EEC1D47A17}" type="datetimeFigureOut">
              <a:rPr lang="en-US" smtClean="0"/>
              <a:t>1/16/22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B93CB5-06C4-124E-B6F1-610E9E125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A56C5-7BD7-0A4F-AC37-AE742369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49E6-3DCC-A143-B8A7-0846F178A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0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BD02-35E1-A24A-A6DB-C160BB91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25566-1DAF-CE4C-9A89-6F1A185DB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E1575-421A-8944-A754-D0C640827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D51E7-4BCD-C742-A953-F06F3BAF5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C0CC-4C13-1948-902B-90EEC1D47A17}" type="datetimeFigureOut">
              <a:rPr lang="en-US" smtClean="0"/>
              <a:t>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B52DF-641F-F344-BAD6-64510925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7852D-4F17-0C41-AA5E-447D5F8C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49E6-3DCC-A143-B8A7-0846F178A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5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173D-38CA-F44E-9B77-DD8645637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3CC19-6672-764F-B7F8-9517C6B2B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1D8A6-2721-8B43-92F4-87A551323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C3823-9ED7-9A41-9F9B-0C4E5F7C7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C0CC-4C13-1948-902B-90EEC1D47A17}" type="datetimeFigureOut">
              <a:rPr lang="en-US" smtClean="0"/>
              <a:t>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ACA61-EBC8-E940-9005-7D2EBA3D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7C4FC-2737-B24A-AA53-F17ACC86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49E6-3DCC-A143-B8A7-0846F178A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3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56447B-04E0-6C4C-B86F-9315DA9C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D5628-6867-1D4C-9288-0AEFC168B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6FFB4-9DE3-9F42-A862-AA30A4C7F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FC0CC-4C13-1948-902B-90EEC1D47A17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189A1-6485-8A4D-8B67-F2834A36B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7BF07-DEA5-3A4C-9D91-29DA97E6C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349E6-3DCC-A143-B8A7-0846F178A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2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C87A-090A-8D41-A54D-FF453DC7C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4840D-3517-A946-A2AF-C67792FC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6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1DD3-7014-8F4A-886A-ABEAD450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Uniaxial tension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D93627-A93B-4C47-AEEC-5B31D42CD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950244"/>
            <a:ext cx="6037273" cy="29235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DD1098-E3B4-8844-8DF9-42B5A3527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92" y="1950243"/>
            <a:ext cx="6037273" cy="292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8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EF8C-7985-314B-BFF7-759910094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Shearing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0D2A41-9DA5-2943-A5E0-7251D0B3B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581" y="1896978"/>
            <a:ext cx="6770575" cy="32787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9B29A4-906B-6A41-90F3-5F7842D77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386" y="1690688"/>
            <a:ext cx="7196567" cy="348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6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CB0F-F4F7-0F42-8D04-C84AF1BF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6F0CD0-C47E-E244-A987-6846B5D92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88101"/>
            <a:ext cx="6898901" cy="33408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A6467B-C136-BA4D-AD61-68C396E10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301" y="1876433"/>
            <a:ext cx="6922995" cy="335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8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12D76-63E3-2040-8CFF-0721FE41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48DF7D-B807-724D-A928-95C19259D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5281" y="1861467"/>
            <a:ext cx="7866417" cy="380937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05039E-6016-9845-8400-C18976F70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21" y="1861467"/>
            <a:ext cx="7629679" cy="369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9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Macintosh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Uniaxial tension</vt:lpstr>
      <vt:lpstr>Shearing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Tac, Vahidullah</dc:creator>
  <cp:lastModifiedBy>Tac, Vahidullah</cp:lastModifiedBy>
  <cp:revision>1</cp:revision>
  <dcterms:created xsi:type="dcterms:W3CDTF">2022-01-16T21:46:48Z</dcterms:created>
  <dcterms:modified xsi:type="dcterms:W3CDTF">2022-01-16T21:49:55Z</dcterms:modified>
</cp:coreProperties>
</file>