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2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c, Vahidullah" userId="6661a46c-a28f-4254-a099-092ce0f8050d" providerId="ADAL" clId="{DE0F126D-F961-934B-8793-E8D5639784C6}"/>
    <pc:docChg chg="undo custSel delSld modSld">
      <pc:chgData name="Tac, Vahidullah" userId="6661a46c-a28f-4254-a099-092ce0f8050d" providerId="ADAL" clId="{DE0F126D-F961-934B-8793-E8D5639784C6}" dt="2021-06-28T02:16:43.464" v="95" actId="1076"/>
      <pc:docMkLst>
        <pc:docMk/>
      </pc:docMkLst>
      <pc:sldChg chg="del">
        <pc:chgData name="Tac, Vahidullah" userId="6661a46c-a28f-4254-a099-092ce0f8050d" providerId="ADAL" clId="{DE0F126D-F961-934B-8793-E8D5639784C6}" dt="2021-06-28T02:14:21.529" v="0" actId="2696"/>
        <pc:sldMkLst>
          <pc:docMk/>
          <pc:sldMk cId="5513926" sldId="256"/>
        </pc:sldMkLst>
      </pc:sldChg>
      <pc:sldChg chg="del">
        <pc:chgData name="Tac, Vahidullah" userId="6661a46c-a28f-4254-a099-092ce0f8050d" providerId="ADAL" clId="{DE0F126D-F961-934B-8793-E8D5639784C6}" dt="2021-06-28T02:14:21.936" v="1" actId="2696"/>
        <pc:sldMkLst>
          <pc:docMk/>
          <pc:sldMk cId="3148858576" sldId="257"/>
        </pc:sldMkLst>
      </pc:sldChg>
      <pc:sldChg chg="del">
        <pc:chgData name="Tac, Vahidullah" userId="6661a46c-a28f-4254-a099-092ce0f8050d" providerId="ADAL" clId="{DE0F126D-F961-934B-8793-E8D5639784C6}" dt="2021-06-28T02:14:22.182" v="2" actId="2696"/>
        <pc:sldMkLst>
          <pc:docMk/>
          <pc:sldMk cId="1314718531" sldId="258"/>
        </pc:sldMkLst>
      </pc:sldChg>
      <pc:sldChg chg="del">
        <pc:chgData name="Tac, Vahidullah" userId="6661a46c-a28f-4254-a099-092ce0f8050d" providerId="ADAL" clId="{DE0F126D-F961-934B-8793-E8D5639784C6}" dt="2021-06-28T02:14:22.452" v="3" actId="2696"/>
        <pc:sldMkLst>
          <pc:docMk/>
          <pc:sldMk cId="979014545" sldId="259"/>
        </pc:sldMkLst>
      </pc:sldChg>
      <pc:sldChg chg="del">
        <pc:chgData name="Tac, Vahidullah" userId="6661a46c-a28f-4254-a099-092ce0f8050d" providerId="ADAL" clId="{DE0F126D-F961-934B-8793-E8D5639784C6}" dt="2021-06-28T02:14:22.937" v="4" actId="2696"/>
        <pc:sldMkLst>
          <pc:docMk/>
          <pc:sldMk cId="107504256" sldId="260"/>
        </pc:sldMkLst>
      </pc:sldChg>
      <pc:sldChg chg="modSp mod">
        <pc:chgData name="Tac, Vahidullah" userId="6661a46c-a28f-4254-a099-092ce0f8050d" providerId="ADAL" clId="{DE0F126D-F961-934B-8793-E8D5639784C6}" dt="2021-06-28T02:16:43.464" v="95" actId="1076"/>
        <pc:sldMkLst>
          <pc:docMk/>
          <pc:sldMk cId="3950124909" sldId="261"/>
        </pc:sldMkLst>
        <pc:spChg chg="mod">
          <ac:chgData name="Tac, Vahidullah" userId="6661a46c-a28f-4254-a099-092ce0f8050d" providerId="ADAL" clId="{DE0F126D-F961-934B-8793-E8D5639784C6}" dt="2021-06-28T02:15:29.014" v="47" actId="1038"/>
          <ac:spMkLst>
            <pc:docMk/>
            <pc:sldMk cId="3950124909" sldId="261"/>
            <ac:spMk id="21" creationId="{549E2DF1-B13A-7249-95B8-27CB08F4420B}"/>
          </ac:spMkLst>
        </pc:spChg>
        <pc:spChg chg="mod">
          <ac:chgData name="Tac, Vahidullah" userId="6661a46c-a28f-4254-a099-092ce0f8050d" providerId="ADAL" clId="{DE0F126D-F961-934B-8793-E8D5639784C6}" dt="2021-06-28T02:16:02.084" v="73" actId="20577"/>
          <ac:spMkLst>
            <pc:docMk/>
            <pc:sldMk cId="3950124909" sldId="261"/>
            <ac:spMk id="39" creationId="{8BBA5D10-A6FA-A54B-B3BC-31F49ABF7785}"/>
          </ac:spMkLst>
        </pc:spChg>
        <pc:spChg chg="mod">
          <ac:chgData name="Tac, Vahidullah" userId="6661a46c-a28f-4254-a099-092ce0f8050d" providerId="ADAL" clId="{DE0F126D-F961-934B-8793-E8D5639784C6}" dt="2021-06-28T02:15:44.811" v="58" actId="20577"/>
          <ac:spMkLst>
            <pc:docMk/>
            <pc:sldMk cId="3950124909" sldId="261"/>
            <ac:spMk id="44" creationId="{E184C45C-C438-1847-8921-6EC3D3726276}"/>
          </ac:spMkLst>
        </pc:spChg>
        <pc:spChg chg="mod">
          <ac:chgData name="Tac, Vahidullah" userId="6661a46c-a28f-4254-a099-092ce0f8050d" providerId="ADAL" clId="{DE0F126D-F961-934B-8793-E8D5639784C6}" dt="2021-06-28T02:16:23.765" v="84" actId="20577"/>
          <ac:spMkLst>
            <pc:docMk/>
            <pc:sldMk cId="3950124909" sldId="261"/>
            <ac:spMk id="52" creationId="{BE743958-3F79-6348-B796-23EE43BD2898}"/>
          </ac:spMkLst>
        </pc:spChg>
        <pc:spChg chg="mod">
          <ac:chgData name="Tac, Vahidullah" userId="6661a46c-a28f-4254-a099-092ce0f8050d" providerId="ADAL" clId="{DE0F126D-F961-934B-8793-E8D5639784C6}" dt="2021-06-28T02:16:38.044" v="94" actId="20577"/>
          <ac:spMkLst>
            <pc:docMk/>
            <pc:sldMk cId="3950124909" sldId="261"/>
            <ac:spMk id="57" creationId="{C3190265-162B-284D-A46B-700241528D38}"/>
          </ac:spMkLst>
        </pc:spChg>
        <pc:picChg chg="mod">
          <ac:chgData name="Tac, Vahidullah" userId="6661a46c-a28f-4254-a099-092ce0f8050d" providerId="ADAL" clId="{DE0F126D-F961-934B-8793-E8D5639784C6}" dt="2021-06-28T02:16:12.644" v="74" actId="1076"/>
          <ac:picMkLst>
            <pc:docMk/>
            <pc:sldMk cId="3950124909" sldId="261"/>
            <ac:picMk id="25" creationId="{8E07D339-5438-C44E-ADC9-1B8AD9AA7DB6}"/>
          </ac:picMkLst>
        </pc:picChg>
        <pc:picChg chg="mod">
          <ac:chgData name="Tac, Vahidullah" userId="6661a46c-a28f-4254-a099-092ce0f8050d" providerId="ADAL" clId="{DE0F126D-F961-934B-8793-E8D5639784C6}" dt="2021-06-28T02:15:53.576" v="61" actId="1036"/>
          <ac:picMkLst>
            <pc:docMk/>
            <pc:sldMk cId="3950124909" sldId="261"/>
            <ac:picMk id="32" creationId="{41DB6EAC-AB5C-A545-932D-11C3C91AB03E}"/>
          </ac:picMkLst>
        </pc:picChg>
        <pc:picChg chg="mod">
          <ac:chgData name="Tac, Vahidullah" userId="6661a46c-a28f-4254-a099-092ce0f8050d" providerId="ADAL" clId="{DE0F126D-F961-934B-8793-E8D5639784C6}" dt="2021-06-28T02:15:48.948" v="59" actId="1076"/>
          <ac:picMkLst>
            <pc:docMk/>
            <pc:sldMk cId="3950124909" sldId="261"/>
            <ac:picMk id="33" creationId="{334B37EA-2B77-5242-9254-28B54A8F5906}"/>
          </ac:picMkLst>
        </pc:picChg>
        <pc:picChg chg="mod">
          <ac:chgData name="Tac, Vahidullah" userId="6661a46c-a28f-4254-a099-092ce0f8050d" providerId="ADAL" clId="{DE0F126D-F961-934B-8793-E8D5639784C6}" dt="2021-06-28T02:16:31.370" v="85" actId="1076"/>
          <ac:picMkLst>
            <pc:docMk/>
            <pc:sldMk cId="3950124909" sldId="261"/>
            <ac:picMk id="41" creationId="{C7C982AD-ABD3-A942-A53C-8220DFD3CCF0}"/>
          </ac:picMkLst>
        </pc:picChg>
        <pc:picChg chg="mod">
          <ac:chgData name="Tac, Vahidullah" userId="6661a46c-a28f-4254-a099-092ce0f8050d" providerId="ADAL" clId="{DE0F126D-F961-934B-8793-E8D5639784C6}" dt="2021-06-28T02:16:43.464" v="95" actId="1076"/>
          <ac:picMkLst>
            <pc:docMk/>
            <pc:sldMk cId="3950124909" sldId="261"/>
            <ac:picMk id="67" creationId="{CCD5B3DE-40AF-8645-B2A2-78043640274D}"/>
          </ac:picMkLst>
        </pc:picChg>
      </pc:sldChg>
    </pc:docChg>
  </pc:docChgLst>
  <pc:docChgLst>
    <pc:chgData name="Tac, Vahidullah" userId="6661a46c-a28f-4254-a099-092ce0f8050d" providerId="ADAL" clId="{3206D26C-D623-F147-B4BC-55B140667854}"/>
    <pc:docChg chg="undo custSel modSld">
      <pc:chgData name="Tac, Vahidullah" userId="6661a46c-a28f-4254-a099-092ce0f8050d" providerId="ADAL" clId="{3206D26C-D623-F147-B4BC-55B140667854}" dt="2022-01-20T17:23:17.136" v="308" actId="20577"/>
      <pc:docMkLst>
        <pc:docMk/>
      </pc:docMkLst>
      <pc:sldChg chg="addSp delSp modSp mod">
        <pc:chgData name="Tac, Vahidullah" userId="6661a46c-a28f-4254-a099-092ce0f8050d" providerId="ADAL" clId="{3206D26C-D623-F147-B4BC-55B140667854}" dt="2022-01-20T17:23:17.136" v="308" actId="20577"/>
        <pc:sldMkLst>
          <pc:docMk/>
          <pc:sldMk cId="3950124909" sldId="261"/>
        </pc:sldMkLst>
        <pc:spChg chg="del">
          <ac:chgData name="Tac, Vahidullah" userId="6661a46c-a28f-4254-a099-092ce0f8050d" providerId="ADAL" clId="{3206D26C-D623-F147-B4BC-55B140667854}" dt="2022-01-20T17:00:54.134" v="131" actId="478"/>
          <ac:spMkLst>
            <pc:docMk/>
            <pc:sldMk cId="3950124909" sldId="261"/>
            <ac:spMk id="9" creationId="{B0AE5511-4267-1943-8F66-066A25530624}"/>
          </ac:spMkLst>
        </pc:spChg>
        <pc:spChg chg="add del mod">
          <ac:chgData name="Tac, Vahidullah" userId="6661a46c-a28f-4254-a099-092ce0f8050d" providerId="ADAL" clId="{3206D26C-D623-F147-B4BC-55B140667854}" dt="2022-01-20T17:10:46.704" v="170"/>
          <ac:spMkLst>
            <pc:docMk/>
            <pc:sldMk cId="3950124909" sldId="261"/>
            <ac:spMk id="12" creationId="{21ABA0DC-8C08-304A-B0A8-52B2BE6453FB}"/>
          </ac:spMkLst>
        </pc:spChg>
        <pc:spChg chg="mod">
          <ac:chgData name="Tac, Vahidullah" userId="6661a46c-a28f-4254-a099-092ce0f8050d" providerId="ADAL" clId="{3206D26C-D623-F147-B4BC-55B140667854}" dt="2022-01-20T17:23:03.658" v="303" actId="20577"/>
          <ac:spMkLst>
            <pc:docMk/>
            <pc:sldMk cId="3950124909" sldId="261"/>
            <ac:spMk id="21" creationId="{549E2DF1-B13A-7249-95B8-27CB08F4420B}"/>
          </ac:spMkLst>
        </pc:spChg>
        <pc:spChg chg="mod">
          <ac:chgData name="Tac, Vahidullah" userId="6661a46c-a28f-4254-a099-092ce0f8050d" providerId="ADAL" clId="{3206D26C-D623-F147-B4BC-55B140667854}" dt="2022-01-20T17:19:09.915" v="217" actId="20577"/>
          <ac:spMkLst>
            <pc:docMk/>
            <pc:sldMk cId="3950124909" sldId="261"/>
            <ac:spMk id="22" creationId="{86B4ACFA-D31A-4F4E-9619-EF4909ACC724}"/>
          </ac:spMkLst>
        </pc:spChg>
        <pc:spChg chg="mod">
          <ac:chgData name="Tac, Vahidullah" userId="6661a46c-a28f-4254-a099-092ce0f8050d" providerId="ADAL" clId="{3206D26C-D623-F147-B4BC-55B140667854}" dt="2022-01-20T17:19:13.982" v="223" actId="20577"/>
          <ac:spMkLst>
            <pc:docMk/>
            <pc:sldMk cId="3950124909" sldId="261"/>
            <ac:spMk id="23" creationId="{07ACD6C2-4F66-494E-A22D-819847F81318}"/>
          </ac:spMkLst>
        </pc:spChg>
        <pc:spChg chg="mod">
          <ac:chgData name="Tac, Vahidullah" userId="6661a46c-a28f-4254-a099-092ce0f8050d" providerId="ADAL" clId="{3206D26C-D623-F147-B4BC-55B140667854}" dt="2022-01-20T17:20:21.489" v="252" actId="20577"/>
          <ac:spMkLst>
            <pc:docMk/>
            <pc:sldMk cId="3950124909" sldId="261"/>
            <ac:spMk id="26" creationId="{0487EC05-B882-C845-B5B9-725797C2831D}"/>
          </ac:spMkLst>
        </pc:spChg>
        <pc:spChg chg="mod">
          <ac:chgData name="Tac, Vahidullah" userId="6661a46c-a28f-4254-a099-092ce0f8050d" providerId="ADAL" clId="{3206D26C-D623-F147-B4BC-55B140667854}" dt="2022-01-20T17:20:02.122" v="243" actId="1076"/>
          <ac:spMkLst>
            <pc:docMk/>
            <pc:sldMk cId="3950124909" sldId="261"/>
            <ac:spMk id="27" creationId="{1DA26741-F468-1948-BF88-73718BFF9BE0}"/>
          </ac:spMkLst>
        </pc:spChg>
        <pc:spChg chg="mod">
          <ac:chgData name="Tac, Vahidullah" userId="6661a46c-a28f-4254-a099-092ce0f8050d" providerId="ADAL" clId="{3206D26C-D623-F147-B4BC-55B140667854}" dt="2022-01-20T17:23:09.119" v="305" actId="20577"/>
          <ac:spMkLst>
            <pc:docMk/>
            <pc:sldMk cId="3950124909" sldId="261"/>
            <ac:spMk id="39" creationId="{8BBA5D10-A6FA-A54B-B3BC-31F49ABF7785}"/>
          </ac:spMkLst>
        </pc:spChg>
        <pc:spChg chg="mod">
          <ac:chgData name="Tac, Vahidullah" userId="6661a46c-a28f-4254-a099-092ce0f8050d" providerId="ADAL" clId="{3206D26C-D623-F147-B4BC-55B140667854}" dt="2022-01-20T17:23:11.815" v="306" actId="20577"/>
          <ac:spMkLst>
            <pc:docMk/>
            <pc:sldMk cId="3950124909" sldId="261"/>
            <ac:spMk id="44" creationId="{E184C45C-C438-1847-8921-6EC3D3726276}"/>
          </ac:spMkLst>
        </pc:spChg>
        <pc:spChg chg="mod">
          <ac:chgData name="Tac, Vahidullah" userId="6661a46c-a28f-4254-a099-092ce0f8050d" providerId="ADAL" clId="{3206D26C-D623-F147-B4BC-55B140667854}" dt="2022-01-20T17:20:52.305" v="266" actId="20577"/>
          <ac:spMkLst>
            <pc:docMk/>
            <pc:sldMk cId="3950124909" sldId="261"/>
            <ac:spMk id="47" creationId="{28C51BE6-CE1E-434E-A7B8-04BF16F88761}"/>
          </ac:spMkLst>
        </pc:spChg>
        <pc:spChg chg="mod">
          <ac:chgData name="Tac, Vahidullah" userId="6661a46c-a28f-4254-a099-092ce0f8050d" providerId="ADAL" clId="{3206D26C-D623-F147-B4BC-55B140667854}" dt="2022-01-20T17:20:42.784" v="260" actId="1076"/>
          <ac:spMkLst>
            <pc:docMk/>
            <pc:sldMk cId="3950124909" sldId="261"/>
            <ac:spMk id="49" creationId="{6F2DA93F-D63F-3F49-882C-8E08405C9546}"/>
          </ac:spMkLst>
        </pc:spChg>
        <pc:spChg chg="mod">
          <ac:chgData name="Tac, Vahidullah" userId="6661a46c-a28f-4254-a099-092ce0f8050d" providerId="ADAL" clId="{3206D26C-D623-F147-B4BC-55B140667854}" dt="2022-01-20T17:23:14.560" v="307" actId="20577"/>
          <ac:spMkLst>
            <pc:docMk/>
            <pc:sldMk cId="3950124909" sldId="261"/>
            <ac:spMk id="52" creationId="{BE743958-3F79-6348-B796-23EE43BD2898}"/>
          </ac:spMkLst>
        </pc:spChg>
        <pc:spChg chg="mod">
          <ac:chgData name="Tac, Vahidullah" userId="6661a46c-a28f-4254-a099-092ce0f8050d" providerId="ADAL" clId="{3206D26C-D623-F147-B4BC-55B140667854}" dt="2022-01-20T17:21:31.470" v="284" actId="20577"/>
          <ac:spMkLst>
            <pc:docMk/>
            <pc:sldMk cId="3950124909" sldId="261"/>
            <ac:spMk id="54" creationId="{6CC6106B-3864-4E47-9FF7-0564608B291E}"/>
          </ac:spMkLst>
        </pc:spChg>
        <pc:spChg chg="mod">
          <ac:chgData name="Tac, Vahidullah" userId="6661a46c-a28f-4254-a099-092ce0f8050d" providerId="ADAL" clId="{3206D26C-D623-F147-B4BC-55B140667854}" dt="2022-01-20T17:21:23.063" v="276" actId="1076"/>
          <ac:spMkLst>
            <pc:docMk/>
            <pc:sldMk cId="3950124909" sldId="261"/>
            <ac:spMk id="55" creationId="{849BF3CD-1D17-8248-AA50-15EE3DDC6991}"/>
          </ac:spMkLst>
        </pc:spChg>
        <pc:spChg chg="mod">
          <ac:chgData name="Tac, Vahidullah" userId="6661a46c-a28f-4254-a099-092ce0f8050d" providerId="ADAL" clId="{3206D26C-D623-F147-B4BC-55B140667854}" dt="2022-01-20T17:23:17.136" v="308" actId="20577"/>
          <ac:spMkLst>
            <pc:docMk/>
            <pc:sldMk cId="3950124909" sldId="261"/>
            <ac:spMk id="57" creationId="{C3190265-162B-284D-A46B-700241528D38}"/>
          </ac:spMkLst>
        </pc:spChg>
        <pc:spChg chg="mod">
          <ac:chgData name="Tac, Vahidullah" userId="6661a46c-a28f-4254-a099-092ce0f8050d" providerId="ADAL" clId="{3206D26C-D623-F147-B4BC-55B140667854}" dt="2022-01-20T17:21:57.561" v="300" actId="20577"/>
          <ac:spMkLst>
            <pc:docMk/>
            <pc:sldMk cId="3950124909" sldId="261"/>
            <ac:spMk id="59" creationId="{58399CCD-0A0E-484A-AFDE-0400E55C88CF}"/>
          </ac:spMkLst>
        </pc:spChg>
        <pc:spChg chg="mod">
          <ac:chgData name="Tac, Vahidullah" userId="6661a46c-a28f-4254-a099-092ce0f8050d" providerId="ADAL" clId="{3206D26C-D623-F147-B4BC-55B140667854}" dt="2022-01-20T17:21:46.983" v="294" actId="1076"/>
          <ac:spMkLst>
            <pc:docMk/>
            <pc:sldMk cId="3950124909" sldId="261"/>
            <ac:spMk id="60" creationId="{6FAE183B-EC43-E740-99E9-51FDE69EE2CD}"/>
          </ac:spMkLst>
        </pc:spChg>
        <pc:spChg chg="del">
          <ac:chgData name="Tac, Vahidullah" userId="6661a46c-a28f-4254-a099-092ce0f8050d" providerId="ADAL" clId="{3206D26C-D623-F147-B4BC-55B140667854}" dt="2022-01-20T17:01:05.112" v="135" actId="478"/>
          <ac:spMkLst>
            <pc:docMk/>
            <pc:sldMk cId="3950124909" sldId="261"/>
            <ac:spMk id="123" creationId="{4B0D22BD-07C3-2F4D-9B84-61F749CF2742}"/>
          </ac:spMkLst>
        </pc:spChg>
        <pc:spChg chg="del">
          <ac:chgData name="Tac, Vahidullah" userId="6661a46c-a28f-4254-a099-092ce0f8050d" providerId="ADAL" clId="{3206D26C-D623-F147-B4BC-55B140667854}" dt="2022-01-20T17:01:16.716" v="138" actId="478"/>
          <ac:spMkLst>
            <pc:docMk/>
            <pc:sldMk cId="3950124909" sldId="261"/>
            <ac:spMk id="124" creationId="{F52059C4-DFBE-F749-9088-141BADE3E187}"/>
          </ac:spMkLst>
        </pc:spChg>
        <pc:spChg chg="add mod">
          <ac:chgData name="Tac, Vahidullah" userId="6661a46c-a28f-4254-a099-092ce0f8050d" providerId="ADAL" clId="{3206D26C-D623-F147-B4BC-55B140667854}" dt="2022-01-20T17:00:59.173" v="133" actId="1076"/>
          <ac:spMkLst>
            <pc:docMk/>
            <pc:sldMk cId="3950124909" sldId="261"/>
            <ac:spMk id="133" creationId="{710C0DDF-315E-F140-9936-19984A1DCFD9}"/>
          </ac:spMkLst>
        </pc:spChg>
        <pc:spChg chg="add mod">
          <ac:chgData name="Tac, Vahidullah" userId="6661a46c-a28f-4254-a099-092ce0f8050d" providerId="ADAL" clId="{3206D26C-D623-F147-B4BC-55B140667854}" dt="2022-01-20T17:01:12.827" v="137" actId="20577"/>
          <ac:spMkLst>
            <pc:docMk/>
            <pc:sldMk cId="3950124909" sldId="261"/>
            <ac:spMk id="134" creationId="{0E2C26E7-ED8E-224A-80DA-6FBF11C301AC}"/>
          </ac:spMkLst>
        </pc:spChg>
        <pc:spChg chg="add mod">
          <ac:chgData name="Tac, Vahidullah" userId="6661a46c-a28f-4254-a099-092ce0f8050d" providerId="ADAL" clId="{3206D26C-D623-F147-B4BC-55B140667854}" dt="2022-01-20T17:01:23.194" v="142" actId="20577"/>
          <ac:spMkLst>
            <pc:docMk/>
            <pc:sldMk cId="3950124909" sldId="261"/>
            <ac:spMk id="135" creationId="{C6B384C6-CD3E-FA44-8B6D-74703A1B97B5}"/>
          </ac:spMkLst>
        </pc:spChg>
        <pc:spChg chg="add mod">
          <ac:chgData name="Tac, Vahidullah" userId="6661a46c-a28f-4254-a099-092ce0f8050d" providerId="ADAL" clId="{3206D26C-D623-F147-B4BC-55B140667854}" dt="2022-01-20T17:23:06.368" v="304" actId="20577"/>
          <ac:spMkLst>
            <pc:docMk/>
            <pc:sldMk cId="3950124909" sldId="261"/>
            <ac:spMk id="138" creationId="{099C5EFC-C009-8F45-8CFB-A1B1FDE6560E}"/>
          </ac:spMkLst>
        </pc:spChg>
        <pc:spChg chg="add mod">
          <ac:chgData name="Tac, Vahidullah" userId="6661a46c-a28f-4254-a099-092ce0f8050d" providerId="ADAL" clId="{3206D26C-D623-F147-B4BC-55B140667854}" dt="2022-01-20T17:19:38.718" v="235" actId="20577"/>
          <ac:spMkLst>
            <pc:docMk/>
            <pc:sldMk cId="3950124909" sldId="261"/>
            <ac:spMk id="139" creationId="{F8F9ACE8-54D0-1049-BA03-B1D7F7ADD228}"/>
          </ac:spMkLst>
        </pc:spChg>
        <pc:spChg chg="add mod">
          <ac:chgData name="Tac, Vahidullah" userId="6661a46c-a28f-4254-a099-092ce0f8050d" providerId="ADAL" clId="{3206D26C-D623-F147-B4BC-55B140667854}" dt="2022-01-20T17:19:26.815" v="229" actId="20577"/>
          <ac:spMkLst>
            <pc:docMk/>
            <pc:sldMk cId="3950124909" sldId="261"/>
            <ac:spMk id="140" creationId="{03FB2E25-3BA0-534E-8E21-6BB4B9AA1C02}"/>
          </ac:spMkLst>
        </pc:spChg>
        <pc:grpChg chg="del">
          <ac:chgData name="Tac, Vahidullah" userId="6661a46c-a28f-4254-a099-092ce0f8050d" providerId="ADAL" clId="{3206D26C-D623-F147-B4BC-55B140667854}" dt="2022-01-20T17:08:33.930" v="143" actId="165"/>
          <ac:grpSpMkLst>
            <pc:docMk/>
            <pc:sldMk cId="3950124909" sldId="261"/>
            <ac:grpSpMk id="29" creationId="{E089CE3A-4352-FE42-BE38-AF0B957267CE}"/>
          </ac:grpSpMkLst>
        </pc:grpChg>
        <pc:grpChg chg="del">
          <ac:chgData name="Tac, Vahidullah" userId="6661a46c-a28f-4254-a099-092ce0f8050d" providerId="ADAL" clId="{3206D26C-D623-F147-B4BC-55B140667854}" dt="2022-01-20T17:09:42.162" v="155" actId="165"/>
          <ac:grpSpMkLst>
            <pc:docMk/>
            <pc:sldMk cId="3950124909" sldId="261"/>
            <ac:grpSpMk id="61" creationId="{9A1772AF-22C7-DD49-B8B8-30358026BFE2}"/>
          </ac:grpSpMkLst>
        </pc:grpChg>
        <pc:grpChg chg="del">
          <ac:chgData name="Tac, Vahidullah" userId="6661a46c-a28f-4254-a099-092ce0f8050d" providerId="ADAL" clId="{3206D26C-D623-F147-B4BC-55B140667854}" dt="2022-01-20T17:10:56.127" v="171" actId="165"/>
          <ac:grpSpMkLst>
            <pc:docMk/>
            <pc:sldMk cId="3950124909" sldId="261"/>
            <ac:grpSpMk id="64" creationId="{A994CE9A-A4CA-674C-AC4D-65BDED9E581B}"/>
          </ac:grpSpMkLst>
        </pc:grpChg>
        <pc:picChg chg="add mod modCrop">
          <ac:chgData name="Tac, Vahidullah" userId="6661a46c-a28f-4254-a099-092ce0f8050d" providerId="ADAL" clId="{3206D26C-D623-F147-B4BC-55B140667854}" dt="2022-01-17T19:58:02.518" v="19" actId="1076"/>
          <ac:picMkLst>
            <pc:docMk/>
            <pc:sldMk cId="3950124909" sldId="261"/>
            <ac:picMk id="6" creationId="{F57EAB20-86FB-EE49-BA6F-8399EB37243B}"/>
          </ac:picMkLst>
        </pc:picChg>
        <pc:picChg chg="add mod modCrop">
          <ac:chgData name="Tac, Vahidullah" userId="6661a46c-a28f-4254-a099-092ce0f8050d" providerId="ADAL" clId="{3206D26C-D623-F147-B4BC-55B140667854}" dt="2022-01-20T17:09:27.340" v="154" actId="1076"/>
          <ac:picMkLst>
            <pc:docMk/>
            <pc:sldMk cId="3950124909" sldId="261"/>
            <ac:picMk id="7" creationId="{92AB7464-BCBF-854A-B07F-EDCA67BB0D4D}"/>
          </ac:picMkLst>
        </pc:picChg>
        <pc:picChg chg="add mod modCrop">
          <ac:chgData name="Tac, Vahidullah" userId="6661a46c-a28f-4254-a099-092ce0f8050d" providerId="ADAL" clId="{3206D26C-D623-F147-B4BC-55B140667854}" dt="2022-01-17T19:59:43.732" v="47" actId="1076"/>
          <ac:picMkLst>
            <pc:docMk/>
            <pc:sldMk cId="3950124909" sldId="261"/>
            <ac:picMk id="8" creationId="{CF092239-086E-6444-BAAF-7DBA14B3E2BB}"/>
          </ac:picMkLst>
        </pc:picChg>
        <pc:picChg chg="add mod modCrop">
          <ac:chgData name="Tac, Vahidullah" userId="6661a46c-a28f-4254-a099-092ce0f8050d" providerId="ADAL" clId="{3206D26C-D623-F147-B4BC-55B140667854}" dt="2022-01-20T17:18:14.362" v="200" actId="1036"/>
          <ac:picMkLst>
            <pc:docMk/>
            <pc:sldMk cId="3950124909" sldId="261"/>
            <ac:picMk id="9" creationId="{566999EC-618F-9746-9C6C-3D047407DCFD}"/>
          </ac:picMkLst>
        </pc:picChg>
        <pc:picChg chg="add mod modCrop">
          <ac:chgData name="Tac, Vahidullah" userId="6661a46c-a28f-4254-a099-092ce0f8050d" providerId="ADAL" clId="{3206D26C-D623-F147-B4BC-55B140667854}" dt="2022-01-20T17:10:43.070" v="168" actId="167"/>
          <ac:picMkLst>
            <pc:docMk/>
            <pc:sldMk cId="3950124909" sldId="261"/>
            <ac:picMk id="10" creationId="{4620FAB1-E1CF-064D-971A-ABE9B14B50AD}"/>
          </ac:picMkLst>
        </pc:picChg>
        <pc:picChg chg="add mod modCrop">
          <ac:chgData name="Tac, Vahidullah" userId="6661a46c-a28f-4254-a099-092ce0f8050d" providerId="ADAL" clId="{3206D26C-D623-F147-B4BC-55B140667854}" dt="2022-01-17T20:01:04.037" v="74" actId="1076"/>
          <ac:picMkLst>
            <pc:docMk/>
            <pc:sldMk cId="3950124909" sldId="261"/>
            <ac:picMk id="11" creationId="{9625BC95-37C1-674C-9D38-7B83FBA2249D}"/>
          </ac:picMkLst>
        </pc:picChg>
        <pc:picChg chg="add mod modCrop">
          <ac:chgData name="Tac, Vahidullah" userId="6661a46c-a28f-4254-a099-092ce0f8050d" providerId="ADAL" clId="{3206D26C-D623-F147-B4BC-55B140667854}" dt="2022-01-17T20:01:37.500" v="82" actId="1076"/>
          <ac:picMkLst>
            <pc:docMk/>
            <pc:sldMk cId="3950124909" sldId="261"/>
            <ac:picMk id="13" creationId="{AAC18F68-DF2B-E44A-A35D-BF80FB641498}"/>
          </ac:picMkLst>
        </pc:picChg>
        <pc:picChg chg="mod">
          <ac:chgData name="Tac, Vahidullah" userId="6661a46c-a28f-4254-a099-092ce0f8050d" providerId="ADAL" clId="{3206D26C-D623-F147-B4BC-55B140667854}" dt="2022-01-20T17:18:14.362" v="200" actId="1036"/>
          <ac:picMkLst>
            <pc:docMk/>
            <pc:sldMk cId="3950124909" sldId="261"/>
            <ac:picMk id="14" creationId="{D04FFE4D-64C9-2142-A7D4-E2DCE1CC45E7}"/>
          </ac:picMkLst>
        </pc:picChg>
        <pc:picChg chg="add mod modCrop">
          <ac:chgData name="Tac, Vahidullah" userId="6661a46c-a28f-4254-a099-092ce0f8050d" providerId="ADAL" clId="{3206D26C-D623-F147-B4BC-55B140667854}" dt="2022-01-17T20:02:47.463" v="110" actId="1076"/>
          <ac:picMkLst>
            <pc:docMk/>
            <pc:sldMk cId="3950124909" sldId="261"/>
            <ac:picMk id="17" creationId="{CC6AB3C2-A0A9-D748-9AFA-EFB2A8C20242}"/>
          </ac:picMkLst>
        </pc:picChg>
        <pc:picChg chg="del">
          <ac:chgData name="Tac, Vahidullah" userId="6661a46c-a28f-4254-a099-092ce0f8050d" providerId="ADAL" clId="{3206D26C-D623-F147-B4BC-55B140667854}" dt="2022-01-17T19:57:28.033" v="12" actId="478"/>
          <ac:picMkLst>
            <pc:docMk/>
            <pc:sldMk cId="3950124909" sldId="261"/>
            <ac:picMk id="18" creationId="{0E5ACFEF-C5A4-6541-8D5A-F5C9986D8403}"/>
          </ac:picMkLst>
        </pc:picChg>
        <pc:picChg chg="mod">
          <ac:chgData name="Tac, Vahidullah" userId="6661a46c-a28f-4254-a099-092ce0f8050d" providerId="ADAL" clId="{3206D26C-D623-F147-B4BC-55B140667854}" dt="2022-01-20T17:17:09.312" v="187" actId="1076"/>
          <ac:picMkLst>
            <pc:docMk/>
            <pc:sldMk cId="3950124909" sldId="261"/>
            <ac:picMk id="20" creationId="{D6458753-DAEC-DD47-B283-984D56CB288C}"/>
          </ac:picMkLst>
        </pc:picChg>
        <pc:picChg chg="add mod modCrop">
          <ac:chgData name="Tac, Vahidullah" userId="6661a46c-a28f-4254-a099-092ce0f8050d" providerId="ADAL" clId="{3206D26C-D623-F147-B4BC-55B140667854}" dt="2022-01-17T20:03:42.272" v="130" actId="1076"/>
          <ac:picMkLst>
            <pc:docMk/>
            <pc:sldMk cId="3950124909" sldId="261"/>
            <ac:picMk id="24" creationId="{C7E0A453-A245-9B41-AC82-5BEC875503D2}"/>
          </ac:picMkLst>
        </pc:picChg>
        <pc:picChg chg="del">
          <ac:chgData name="Tac, Vahidullah" userId="6661a46c-a28f-4254-a099-092ce0f8050d" providerId="ADAL" clId="{3206D26C-D623-F147-B4BC-55B140667854}" dt="2022-01-17T19:58:06.925" v="20" actId="478"/>
          <ac:picMkLst>
            <pc:docMk/>
            <pc:sldMk cId="3950124909" sldId="261"/>
            <ac:picMk id="25" creationId="{8E07D339-5438-C44E-ADC9-1B8AD9AA7DB6}"/>
          </ac:picMkLst>
        </pc:picChg>
        <pc:picChg chg="del mod topLvl">
          <ac:chgData name="Tac, Vahidullah" userId="6661a46c-a28f-4254-a099-092ce0f8050d" providerId="ADAL" clId="{3206D26C-D623-F147-B4BC-55B140667854}" dt="2022-01-20T17:08:39.951" v="144" actId="478"/>
          <ac:picMkLst>
            <pc:docMk/>
            <pc:sldMk cId="3950124909" sldId="261"/>
            <ac:picMk id="30" creationId="{320EDB32-F28F-414D-9F5D-AC3B9BEBAB32}"/>
          </ac:picMkLst>
        </pc:picChg>
        <pc:picChg chg="mod topLvl">
          <ac:chgData name="Tac, Vahidullah" userId="6661a46c-a28f-4254-a099-092ce0f8050d" providerId="ADAL" clId="{3206D26C-D623-F147-B4BC-55B140667854}" dt="2022-01-20T17:08:33.930" v="143" actId="165"/>
          <ac:picMkLst>
            <pc:docMk/>
            <pc:sldMk cId="3950124909" sldId="261"/>
            <ac:picMk id="31" creationId="{06DA634A-1FC0-8D40-9751-7F1326AD2E99}"/>
          </ac:picMkLst>
        </pc:picChg>
        <pc:picChg chg="del">
          <ac:chgData name="Tac, Vahidullah" userId="6661a46c-a28f-4254-a099-092ce0f8050d" providerId="ADAL" clId="{3206D26C-D623-F147-B4BC-55B140667854}" dt="2022-01-17T19:59:44.671" v="48" actId="478"/>
          <ac:picMkLst>
            <pc:docMk/>
            <pc:sldMk cId="3950124909" sldId="261"/>
            <ac:picMk id="33" creationId="{334B37EA-2B77-5242-9254-28B54A8F5906}"/>
          </ac:picMkLst>
        </pc:picChg>
        <pc:picChg chg="del mod">
          <ac:chgData name="Tac, Vahidullah" userId="6661a46c-a28f-4254-a099-092ce0f8050d" providerId="ADAL" clId="{3206D26C-D623-F147-B4BC-55B140667854}" dt="2022-01-20T17:16:31.803" v="179" actId="478"/>
          <ac:picMkLst>
            <pc:docMk/>
            <pc:sldMk cId="3950124909" sldId="261"/>
            <ac:picMk id="34" creationId="{A120697C-3092-6D49-BD82-24954D5A7E74}"/>
          </ac:picMkLst>
        </pc:picChg>
        <pc:picChg chg="del">
          <ac:chgData name="Tac, Vahidullah" userId="6661a46c-a28f-4254-a099-092ce0f8050d" providerId="ADAL" clId="{3206D26C-D623-F147-B4BC-55B140667854}" dt="2022-01-17T20:01:07.543" v="75" actId="478"/>
          <ac:picMkLst>
            <pc:docMk/>
            <pc:sldMk cId="3950124909" sldId="261"/>
            <ac:picMk id="37" creationId="{7162FF9D-6225-6143-8BDF-FF7E77FFA0AA}"/>
          </ac:picMkLst>
        </pc:picChg>
        <pc:picChg chg="del">
          <ac:chgData name="Tac, Vahidullah" userId="6661a46c-a28f-4254-a099-092ce0f8050d" providerId="ADAL" clId="{3206D26C-D623-F147-B4BC-55B140667854}" dt="2022-01-17T20:01:40.230" v="83" actId="478"/>
          <ac:picMkLst>
            <pc:docMk/>
            <pc:sldMk cId="3950124909" sldId="261"/>
            <ac:picMk id="41" creationId="{C7C982AD-ABD3-A942-A53C-8220DFD3CCF0}"/>
          </ac:picMkLst>
        </pc:picChg>
        <pc:picChg chg="del mod topLvl">
          <ac:chgData name="Tac, Vahidullah" userId="6661a46c-a28f-4254-a099-092ce0f8050d" providerId="ADAL" clId="{3206D26C-D623-F147-B4BC-55B140667854}" dt="2022-01-20T17:09:44.499" v="156" actId="478"/>
          <ac:picMkLst>
            <pc:docMk/>
            <pc:sldMk cId="3950124909" sldId="261"/>
            <ac:picMk id="62" creationId="{F7E05ECD-AAB2-DA47-83E1-3DDC421B329B}"/>
          </ac:picMkLst>
        </pc:picChg>
        <pc:picChg chg="mod topLvl">
          <ac:chgData name="Tac, Vahidullah" userId="6661a46c-a28f-4254-a099-092ce0f8050d" providerId="ADAL" clId="{3206D26C-D623-F147-B4BC-55B140667854}" dt="2022-01-20T17:09:42.162" v="155" actId="165"/>
          <ac:picMkLst>
            <pc:docMk/>
            <pc:sldMk cId="3950124909" sldId="261"/>
            <ac:picMk id="63" creationId="{E0D61DF5-71FB-B640-A01D-EA6302E8C4E5}"/>
          </ac:picMkLst>
        </pc:picChg>
        <pc:picChg chg="del mod topLvl">
          <ac:chgData name="Tac, Vahidullah" userId="6661a46c-a28f-4254-a099-092ce0f8050d" providerId="ADAL" clId="{3206D26C-D623-F147-B4BC-55B140667854}" dt="2022-01-20T17:10:58.396" v="172" actId="478"/>
          <ac:picMkLst>
            <pc:docMk/>
            <pc:sldMk cId="3950124909" sldId="261"/>
            <ac:picMk id="65" creationId="{65252F8E-E143-694A-8704-C170B854501F}"/>
          </ac:picMkLst>
        </pc:picChg>
        <pc:picChg chg="mod topLvl">
          <ac:chgData name="Tac, Vahidullah" userId="6661a46c-a28f-4254-a099-092ce0f8050d" providerId="ADAL" clId="{3206D26C-D623-F147-B4BC-55B140667854}" dt="2022-01-20T17:10:56.127" v="171" actId="165"/>
          <ac:picMkLst>
            <pc:docMk/>
            <pc:sldMk cId="3950124909" sldId="261"/>
            <ac:picMk id="66" creationId="{8D955131-8A09-4D4B-8FB3-D3783157B1AF}"/>
          </ac:picMkLst>
        </pc:picChg>
        <pc:picChg chg="del">
          <ac:chgData name="Tac, Vahidullah" userId="6661a46c-a28f-4254-a099-092ce0f8050d" providerId="ADAL" clId="{3206D26C-D623-F147-B4BC-55B140667854}" dt="2022-01-17T20:02:48.358" v="111" actId="478"/>
          <ac:picMkLst>
            <pc:docMk/>
            <pc:sldMk cId="3950124909" sldId="261"/>
            <ac:picMk id="67" creationId="{CCD5B3DE-40AF-8645-B2A2-78043640274D}"/>
          </ac:picMkLst>
        </pc:picChg>
        <pc:picChg chg="add mod">
          <ac:chgData name="Tac, Vahidullah" userId="6661a46c-a28f-4254-a099-092ce0f8050d" providerId="ADAL" clId="{3206D26C-D623-F147-B4BC-55B140667854}" dt="2022-01-20T17:16:38.636" v="181" actId="1076"/>
          <ac:picMkLst>
            <pc:docMk/>
            <pc:sldMk cId="3950124909" sldId="261"/>
            <ac:picMk id="123" creationId="{BCA18F7D-DF00-1B47-B4F5-F5396402D946}"/>
          </ac:picMkLst>
        </pc:picChg>
        <pc:picChg chg="add mod">
          <ac:chgData name="Tac, Vahidullah" userId="6661a46c-a28f-4254-a099-092ce0f8050d" providerId="ADAL" clId="{3206D26C-D623-F147-B4BC-55B140667854}" dt="2022-01-20T17:10:17.409" v="163" actId="571"/>
          <ac:picMkLst>
            <pc:docMk/>
            <pc:sldMk cId="3950124909" sldId="261"/>
            <ac:picMk id="123" creationId="{FDB54914-91DC-B646-A980-4FF3B70AA8F1}"/>
          </ac:picMkLst>
        </pc:picChg>
        <pc:picChg chg="add mod">
          <ac:chgData name="Tac, Vahidullah" userId="6661a46c-a28f-4254-a099-092ce0f8050d" providerId="ADAL" clId="{3206D26C-D623-F147-B4BC-55B140667854}" dt="2022-01-20T17:11:16.335" v="176" actId="1076"/>
          <ac:picMkLst>
            <pc:docMk/>
            <pc:sldMk cId="3950124909" sldId="261"/>
            <ac:picMk id="124" creationId="{868F977A-7C23-E54B-9C49-D6E71CABB09C}"/>
          </ac:picMkLst>
        </pc:picChg>
        <pc:picChg chg="add mod">
          <ac:chgData name="Tac, Vahidullah" userId="6661a46c-a28f-4254-a099-092ce0f8050d" providerId="ADAL" clId="{3206D26C-D623-F147-B4BC-55B140667854}" dt="2022-01-20T17:16:44.473" v="183" actId="1076"/>
          <ac:picMkLst>
            <pc:docMk/>
            <pc:sldMk cId="3950124909" sldId="261"/>
            <ac:picMk id="136" creationId="{AFEA301B-F4C3-3B47-8591-6CAAA3822C9F}"/>
          </ac:picMkLst>
        </pc:picChg>
        <pc:picChg chg="add mod">
          <ac:chgData name="Tac, Vahidullah" userId="6661a46c-a28f-4254-a099-092ce0f8050d" providerId="ADAL" clId="{3206D26C-D623-F147-B4BC-55B140667854}" dt="2022-01-20T17:17:32.656" v="189" actId="1076"/>
          <ac:picMkLst>
            <pc:docMk/>
            <pc:sldMk cId="3950124909" sldId="261"/>
            <ac:picMk id="137" creationId="{723DF679-0AB5-2346-B03E-192939A3DFA3}"/>
          </ac:picMkLst>
        </pc:picChg>
        <pc:picChg chg="add mod">
          <ac:chgData name="Tac, Vahidullah" userId="6661a46c-a28f-4254-a099-092ce0f8050d" providerId="ADAL" clId="{3206D26C-D623-F147-B4BC-55B140667854}" dt="2022-01-20T17:17:32.656" v="189" actId="1076"/>
          <ac:picMkLst>
            <pc:docMk/>
            <pc:sldMk cId="3950124909" sldId="261"/>
            <ac:picMk id="141" creationId="{2D37A93F-A0AA-CD49-A396-55D09CF424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1F04-4472-624F-9EB3-3784A599C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CF05-7234-7A4A-A99D-BBB8EB29B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AAAC4-2309-6D47-B5AB-7F8D16E0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CFF0-541F-CE48-981E-E3B5CE9E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4958D-FD11-9545-95BC-889165E5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2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F89B-884E-8E43-B28F-044EE217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2353A-F79F-9048-BE31-8775FEB3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1DBB-479C-D644-9D20-8024EE07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C48D-87F3-9B42-81DD-7CC3C5A5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7778-6D93-3F4D-A30F-41E6D897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50508-4606-024A-850C-734690C4E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4668-8B07-A045-B4F3-535B5EC30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76F9-7EE5-E34A-9329-7F018D9B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3DD6-2481-864A-91DE-C61306CF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8344-DD9D-904C-8A73-2EDCE534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8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1CA2-1D91-F847-9A1A-F423C714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01C6-92DF-4F43-B9B2-6ED714A2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BB6E-106C-D842-A628-34291997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A421-A628-3E49-9CB3-F9521D47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6A82A-AE68-EE42-ACD0-1FE4DD74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6A10-0C5C-E448-8104-446212B6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BF5C7-88D3-6548-9FE5-DE1B72EC4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85C5-7D3D-F743-B5D0-6FED9983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715A-987E-694B-98E6-D67511CA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8FE3-D4D6-EA46-8BFD-AD74CD3E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87CC-FC45-D14A-BDA1-24F6FEB0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09B8-3D7C-0448-AE5C-AFA2CAC94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07559-EA45-6642-BE49-F346165D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48A1-8944-6641-BFC0-65CE3C69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D0CFC-1DF3-ED44-A76A-CBE68974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CA88A-EA89-E440-8C0C-A726E1CC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6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555E-043D-1243-BE60-B9938ED6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2CC9B-0929-044A-B12F-193A6EA86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AAF65-36AF-3F46-8565-06483E752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DAFED-E1FC-204E-81BD-3C527AA24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1BAE1-A6F6-2044-975B-4EDC05032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BDAD2-0A02-B84B-9F79-70FB3CD4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C5196-B903-7548-B0E1-A919A51D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42219-747A-7D4B-A800-89623D0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6836-3277-E54B-BFEC-76CD67A9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F0D28-A938-9F4D-A42E-85176508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44AAA-216F-374D-93D3-C3D7B826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CDBD7-0E9E-5248-8915-883EDF79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29619-0C20-2148-B06B-F4B5502E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E65DB-5F09-D346-93D3-62CDF431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B5AE1-574B-7F42-AD3C-162034E9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5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ACD0-577F-144A-921B-9D039A2F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B6A1-FBC8-1047-A821-60D1F526D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76603-EBD7-BD40-886A-A3E6C2C24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D796B-475F-7D47-BD4D-68841702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93C6-8958-114C-A39E-04FF63A4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78376-CF32-0344-B3E7-C8505DE4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3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CBCA-0065-AB45-AC2A-4C97996A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835AA-13EF-6240-8804-E51E5942D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45BE0-3287-5E40-B213-826CBEFA5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967CC-FEF4-D647-A9D1-865B8A7E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D6C8C-6E0E-B54A-824D-9C70F12A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48F8-A0D1-EC4C-A432-3B54C29D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CF05D-0191-F341-810F-2E9E6CFA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BAD8-5EB2-8D4F-B884-D341F6F23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0E5D-8E25-764F-B232-835E4B727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7257-DA1B-3F4A-AF58-AFFB7F75F8CE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BEB04-6AE7-7A44-9B54-7C5C6482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EBCD-AFD5-5D4A-A3BA-A29667DF0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9E66-74AA-B34A-88A7-908A555F7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868F977A-7C23-E54B-9C49-D6E71CABB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76" t="11963" r="8744" b="12399"/>
          <a:stretch/>
        </p:blipFill>
        <p:spPr>
          <a:xfrm>
            <a:off x="350896" y="4690739"/>
            <a:ext cx="1800612" cy="179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20FAB1-E1CF-064D-971A-ABE9B14B5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76" t="11963" r="8744" b="12399"/>
          <a:stretch/>
        </p:blipFill>
        <p:spPr>
          <a:xfrm>
            <a:off x="352019" y="2480789"/>
            <a:ext cx="1800612" cy="1797650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D6458753-DAEC-DD47-B283-984D56CB2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" t="11817" r="94723" b="54557"/>
          <a:stretch/>
        </p:blipFill>
        <p:spPr>
          <a:xfrm rot="5400000">
            <a:off x="5614863" y="1634786"/>
            <a:ext cx="202224" cy="1059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9E2DF1-B13A-7249-95B8-27CB08F4420B}"/>
                  </a:ext>
                </a:extLst>
              </p:cNvPr>
              <p:cNvSpPr txBox="1"/>
              <p:nvPr/>
            </p:nvSpPr>
            <p:spPr>
              <a:xfrm>
                <a:off x="5384791" y="1811014"/>
                <a:ext cx="6679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𝑘𝑃𝑎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9E2DF1-B13A-7249-95B8-27CB08F44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791" y="1811014"/>
                <a:ext cx="667940" cy="184666"/>
              </a:xfrm>
              <a:prstGeom prst="rect">
                <a:avLst/>
              </a:prstGeom>
              <a:blipFill>
                <a:blip r:embed="rId4"/>
                <a:stretch>
                  <a:fillRect l="-1852" t="-6667" r="-740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6B4ACFA-D31A-4F4E-9619-EF4909ACC724}"/>
              </a:ext>
            </a:extLst>
          </p:cNvPr>
          <p:cNvSpPr txBox="1"/>
          <p:nvPr/>
        </p:nvSpPr>
        <p:spPr>
          <a:xfrm>
            <a:off x="4715360" y="203903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1.5e-1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CD6C2-4F66-494E-A22D-819847F81318}"/>
              </a:ext>
            </a:extLst>
          </p:cNvPr>
          <p:cNvSpPr txBox="1"/>
          <p:nvPr/>
        </p:nvSpPr>
        <p:spPr>
          <a:xfrm>
            <a:off x="6194034" y="2039031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1.5e-1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87EC05-B882-C845-B5B9-725797C2831D}"/>
              </a:ext>
            </a:extLst>
          </p:cNvPr>
          <p:cNvSpPr txBox="1"/>
          <p:nvPr/>
        </p:nvSpPr>
        <p:spPr>
          <a:xfrm>
            <a:off x="6038918" y="433977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1.4e+0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A26741-F468-1948-BF88-73718BFF9BE0}"/>
              </a:ext>
            </a:extLst>
          </p:cNvPr>
          <p:cNvSpPr txBox="1"/>
          <p:nvPr/>
        </p:nvSpPr>
        <p:spPr>
          <a:xfrm>
            <a:off x="4537270" y="432959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-7.4e-4</a:t>
            </a:r>
          </a:p>
        </p:txBody>
      </p:sp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41DB6EAC-AB5C-A545-932D-11C3C91AB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" t="11817" r="94723" b="54557"/>
          <a:stretch/>
        </p:blipFill>
        <p:spPr>
          <a:xfrm rot="5400000">
            <a:off x="5497982" y="3933444"/>
            <a:ext cx="202224" cy="1059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BA5D10-A6FA-A54B-B3BC-31F49ABF7785}"/>
                  </a:ext>
                </a:extLst>
              </p:cNvPr>
              <p:cNvSpPr txBox="1"/>
              <p:nvPr/>
            </p:nvSpPr>
            <p:spPr>
              <a:xfrm>
                <a:off x="5321703" y="4200477"/>
                <a:ext cx="6679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𝑘𝑃𝑎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BA5D10-A6FA-A54B-B3BC-31F49ABF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03" y="4200477"/>
                <a:ext cx="667940" cy="184666"/>
              </a:xfrm>
              <a:prstGeom prst="rect">
                <a:avLst/>
              </a:prstGeom>
              <a:blipFill>
                <a:blip r:embed="rId5"/>
                <a:stretch>
                  <a:fillRect l="-3774" t="-6250" r="-754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84C45C-C438-1847-8921-6EC3D3726276}"/>
                  </a:ext>
                </a:extLst>
              </p:cNvPr>
              <p:cNvSpPr txBox="1"/>
              <p:nvPr/>
            </p:nvSpPr>
            <p:spPr>
              <a:xfrm>
                <a:off x="7486560" y="4189341"/>
                <a:ext cx="677301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𝑘𝑃𝑎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84C45C-C438-1847-8921-6EC3D3726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60" y="4189341"/>
                <a:ext cx="677301" cy="199285"/>
              </a:xfrm>
              <a:prstGeom prst="rect">
                <a:avLst/>
              </a:prstGeom>
              <a:blipFill>
                <a:blip r:embed="rId6"/>
                <a:stretch>
                  <a:fillRect l="-1852" t="-5882" r="-925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8C51BE6-CE1E-434E-A7B8-04BF16F88761}"/>
              </a:ext>
            </a:extLst>
          </p:cNvPr>
          <p:cNvSpPr txBox="1"/>
          <p:nvPr/>
        </p:nvSpPr>
        <p:spPr>
          <a:xfrm>
            <a:off x="8276898" y="4354607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2.0e-1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2DA93F-D63F-3F49-882C-8E08405C9546}"/>
              </a:ext>
            </a:extLst>
          </p:cNvPr>
          <p:cNvSpPr txBox="1"/>
          <p:nvPr/>
        </p:nvSpPr>
        <p:spPr>
          <a:xfrm>
            <a:off x="6749619" y="4349855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--3.0e-1</a:t>
            </a:r>
          </a:p>
        </p:txBody>
      </p:sp>
      <p:pic>
        <p:nvPicPr>
          <p:cNvPr id="51" name="Picture 50" descr="Chart, histogram&#10;&#10;Description automatically generated">
            <a:extLst>
              <a:ext uri="{FF2B5EF4-FFF2-40B4-BE49-F238E27FC236}">
                <a16:creationId xmlns:a16="http://schemas.microsoft.com/office/drawing/2014/main" id="{B7683A3C-F7AC-DA4D-9626-E14292C16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" t="11817" r="94723" b="54557"/>
          <a:stretch/>
        </p:blipFill>
        <p:spPr>
          <a:xfrm rot="5400000">
            <a:off x="5504312" y="6194419"/>
            <a:ext cx="202224" cy="1059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E743958-3F79-6348-B796-23EE43BD2898}"/>
                  </a:ext>
                </a:extLst>
              </p:cNvPr>
              <p:cNvSpPr txBox="1"/>
              <p:nvPr/>
            </p:nvSpPr>
            <p:spPr>
              <a:xfrm>
                <a:off x="5324023" y="6458969"/>
                <a:ext cx="6679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𝑘𝑃𝑎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E743958-3F79-6348-B796-23EE43BD2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023" y="6458969"/>
                <a:ext cx="667940" cy="184666"/>
              </a:xfrm>
              <a:prstGeom prst="rect">
                <a:avLst/>
              </a:prstGeom>
              <a:blipFill>
                <a:blip r:embed="rId7"/>
                <a:stretch>
                  <a:fillRect l="-3774" t="-12500" r="-754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6CC6106B-3864-4E47-9FF7-0564608B291E}"/>
              </a:ext>
            </a:extLst>
          </p:cNvPr>
          <p:cNvSpPr txBox="1"/>
          <p:nvPr/>
        </p:nvSpPr>
        <p:spPr>
          <a:xfrm>
            <a:off x="6038918" y="65892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3.3e-1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9BF3CD-1D17-8248-AA50-15EE3DDC6991}"/>
              </a:ext>
            </a:extLst>
          </p:cNvPr>
          <p:cNvSpPr txBox="1"/>
          <p:nvPr/>
        </p:nvSpPr>
        <p:spPr>
          <a:xfrm>
            <a:off x="4548449" y="6590077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-1.4e-1</a:t>
            </a:r>
          </a:p>
        </p:txBody>
      </p:sp>
      <p:pic>
        <p:nvPicPr>
          <p:cNvPr id="56" name="Picture 55" descr="Chart, histogram&#10;&#10;Description automatically generated">
            <a:extLst>
              <a:ext uri="{FF2B5EF4-FFF2-40B4-BE49-F238E27FC236}">
                <a16:creationId xmlns:a16="http://schemas.microsoft.com/office/drawing/2014/main" id="{39DE668A-45FC-AF4C-BBC0-B60631A2CA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511" t="11817" r="94723" b="54557"/>
          <a:stretch/>
        </p:blipFill>
        <p:spPr>
          <a:xfrm rot="5400000">
            <a:off x="7719161" y="6193591"/>
            <a:ext cx="202224" cy="1059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190265-162B-284D-A46B-700241528D38}"/>
                  </a:ext>
                </a:extLst>
              </p:cNvPr>
              <p:cNvSpPr txBox="1"/>
              <p:nvPr/>
            </p:nvSpPr>
            <p:spPr>
              <a:xfrm>
                <a:off x="7486560" y="6434160"/>
                <a:ext cx="677301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𝑘𝑃𝑎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3190265-162B-284D-A46B-700241528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60" y="6434160"/>
                <a:ext cx="677301" cy="199285"/>
              </a:xfrm>
              <a:prstGeom prst="rect">
                <a:avLst/>
              </a:prstGeom>
              <a:blipFill>
                <a:blip r:embed="rId9"/>
                <a:stretch>
                  <a:fillRect l="-1852" t="-11765" r="-925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58399CCD-0A0E-484A-AFDE-0400E55C88CF}"/>
              </a:ext>
            </a:extLst>
          </p:cNvPr>
          <p:cNvSpPr txBox="1"/>
          <p:nvPr/>
        </p:nvSpPr>
        <p:spPr>
          <a:xfrm>
            <a:off x="8273671" y="6595094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1.1e-1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AE183B-EC43-E740-99E9-51FDE69EE2CD}"/>
              </a:ext>
            </a:extLst>
          </p:cNvPr>
          <p:cNvSpPr txBox="1"/>
          <p:nvPr/>
        </p:nvSpPr>
        <p:spPr>
          <a:xfrm>
            <a:off x="6745671" y="660162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-6.4e-2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AA5F6-8008-CD45-BAF3-13C6BEA52957}"/>
              </a:ext>
            </a:extLst>
          </p:cNvPr>
          <p:cNvSpPr txBox="1"/>
          <p:nvPr/>
        </p:nvSpPr>
        <p:spPr>
          <a:xfrm rot="16200000">
            <a:off x="-612597" y="834175"/>
            <a:ext cx="141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Symmetry in 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8F1A42-0F38-F046-B7FB-8AF867305A6C}"/>
              </a:ext>
            </a:extLst>
          </p:cNvPr>
          <p:cNvSpPr txBox="1"/>
          <p:nvPr/>
        </p:nvSpPr>
        <p:spPr>
          <a:xfrm>
            <a:off x="671982" y="2118826"/>
            <a:ext cx="141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Symmetry in 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F094B6-F889-6C4A-A64F-91DBE5B0F3EB}"/>
              </a:ext>
            </a:extLst>
          </p:cNvPr>
          <p:cNvSpPr txBox="1"/>
          <p:nvPr/>
        </p:nvSpPr>
        <p:spPr>
          <a:xfrm rot="16200000">
            <a:off x="1463467" y="834174"/>
            <a:ext cx="160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Displacement in 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8CB6EA-4C95-074C-B281-8345062AC46C}"/>
              </a:ext>
            </a:extLst>
          </p:cNvPr>
          <p:cNvSpPr txBox="1"/>
          <p:nvPr/>
        </p:nvSpPr>
        <p:spPr>
          <a:xfrm rot="16200000">
            <a:off x="-438689" y="3132049"/>
            <a:ext cx="106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Clamped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2B96AA-2F5A-7241-B70E-FCDCFF167BD0}"/>
              </a:ext>
            </a:extLst>
          </p:cNvPr>
          <p:cNvSpPr txBox="1"/>
          <p:nvPr/>
        </p:nvSpPr>
        <p:spPr>
          <a:xfrm rot="16200000">
            <a:off x="1317732" y="3111562"/>
            <a:ext cx="1903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Displacement in x &amp; 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8E2367-C9FA-0A45-BE0A-660D4B759D41}"/>
              </a:ext>
            </a:extLst>
          </p:cNvPr>
          <p:cNvSpPr txBox="1"/>
          <p:nvPr/>
        </p:nvSpPr>
        <p:spPr>
          <a:xfrm rot="16200000">
            <a:off x="-457443" y="5309446"/>
            <a:ext cx="106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Clamped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6B036-AD48-5145-B04C-54EB0A322B07}"/>
              </a:ext>
            </a:extLst>
          </p:cNvPr>
          <p:cNvSpPr txBox="1"/>
          <p:nvPr/>
        </p:nvSpPr>
        <p:spPr>
          <a:xfrm rot="16200000">
            <a:off x="1598837" y="5257543"/>
            <a:ext cx="13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Rotation in 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85834E-D3F9-1343-8A55-F34064E0E7AF}"/>
              </a:ext>
            </a:extLst>
          </p:cNvPr>
          <p:cNvGrpSpPr/>
          <p:nvPr/>
        </p:nvGrpSpPr>
        <p:grpSpPr>
          <a:xfrm>
            <a:off x="202586" y="269300"/>
            <a:ext cx="132013" cy="1569944"/>
            <a:chOff x="202586" y="343442"/>
            <a:chExt cx="132013" cy="1569944"/>
          </a:xfrm>
        </p:grpSpPr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24506F8E-CD85-B343-A149-DBAD4F913A04}"/>
                </a:ext>
              </a:extLst>
            </p:cNvPr>
            <p:cNvSpPr/>
            <p:nvPr/>
          </p:nvSpPr>
          <p:spPr>
            <a:xfrm rot="5400000">
              <a:off x="221074" y="327202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5BB7B14A-F6D3-0447-AA16-A2BFC03C1699}"/>
                </a:ext>
              </a:extLst>
            </p:cNvPr>
            <p:cNvSpPr/>
            <p:nvPr/>
          </p:nvSpPr>
          <p:spPr>
            <a:xfrm rot="5400000">
              <a:off x="221074" y="538973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C3048962-DA4D-FC4D-B6D8-070FD2713D90}"/>
                </a:ext>
              </a:extLst>
            </p:cNvPr>
            <p:cNvSpPr/>
            <p:nvPr/>
          </p:nvSpPr>
          <p:spPr>
            <a:xfrm rot="5400000">
              <a:off x="221074" y="744572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7E054302-C03F-3947-A9A6-4A0117D4BCEB}"/>
                </a:ext>
              </a:extLst>
            </p:cNvPr>
            <p:cNvSpPr/>
            <p:nvPr/>
          </p:nvSpPr>
          <p:spPr>
            <a:xfrm rot="5400000">
              <a:off x="221074" y="956343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D12B1DEE-758C-7B46-98D1-FF59B425469A}"/>
                </a:ext>
              </a:extLst>
            </p:cNvPr>
            <p:cNvSpPr/>
            <p:nvPr/>
          </p:nvSpPr>
          <p:spPr>
            <a:xfrm rot="5400000">
              <a:off x="218826" y="1170720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E928913E-7538-184B-8165-10EAAC37AF25}"/>
                </a:ext>
              </a:extLst>
            </p:cNvPr>
            <p:cNvSpPr/>
            <p:nvPr/>
          </p:nvSpPr>
          <p:spPr>
            <a:xfrm rot="5400000">
              <a:off x="218826" y="1382491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2890A8B4-B048-F747-8A31-552FDF4FA8B8}"/>
                </a:ext>
              </a:extLst>
            </p:cNvPr>
            <p:cNvSpPr/>
            <p:nvPr/>
          </p:nvSpPr>
          <p:spPr>
            <a:xfrm rot="5400000">
              <a:off x="218826" y="1588090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6CEFAC00-9228-1F42-9EDE-A88AA3B93A45}"/>
                </a:ext>
              </a:extLst>
            </p:cNvPr>
            <p:cNvSpPr/>
            <p:nvPr/>
          </p:nvSpPr>
          <p:spPr>
            <a:xfrm rot="5400000">
              <a:off x="218826" y="1799861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B1436E2-596A-C048-872E-FCEDAF535167}"/>
              </a:ext>
            </a:extLst>
          </p:cNvPr>
          <p:cNvGrpSpPr/>
          <p:nvPr/>
        </p:nvGrpSpPr>
        <p:grpSpPr>
          <a:xfrm>
            <a:off x="199279" y="2549665"/>
            <a:ext cx="132013" cy="1569944"/>
            <a:chOff x="202586" y="343442"/>
            <a:chExt cx="132013" cy="1569944"/>
          </a:xfrm>
        </p:grpSpPr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0C47C5B3-C299-BB47-891B-0B12B6B2A7D5}"/>
                </a:ext>
              </a:extLst>
            </p:cNvPr>
            <p:cNvSpPr/>
            <p:nvPr/>
          </p:nvSpPr>
          <p:spPr>
            <a:xfrm rot="5400000">
              <a:off x="221074" y="327202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85189CF1-456B-CB41-97E6-2FE47E6DF8F5}"/>
                </a:ext>
              </a:extLst>
            </p:cNvPr>
            <p:cNvSpPr/>
            <p:nvPr/>
          </p:nvSpPr>
          <p:spPr>
            <a:xfrm rot="5400000">
              <a:off x="221074" y="538973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13A2C70F-1739-0443-889C-FBB03F6F003F}"/>
                </a:ext>
              </a:extLst>
            </p:cNvPr>
            <p:cNvSpPr/>
            <p:nvPr/>
          </p:nvSpPr>
          <p:spPr>
            <a:xfrm rot="5400000">
              <a:off x="221074" y="744572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riangle 82">
              <a:extLst>
                <a:ext uri="{FF2B5EF4-FFF2-40B4-BE49-F238E27FC236}">
                  <a16:creationId xmlns:a16="http://schemas.microsoft.com/office/drawing/2014/main" id="{4F2657E8-00EF-4541-9288-F23B9FFB09F1}"/>
                </a:ext>
              </a:extLst>
            </p:cNvPr>
            <p:cNvSpPr/>
            <p:nvPr/>
          </p:nvSpPr>
          <p:spPr>
            <a:xfrm rot="5400000">
              <a:off x="221074" y="956343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DA4AC75E-99B7-3A49-A172-E2806093AB92}"/>
                </a:ext>
              </a:extLst>
            </p:cNvPr>
            <p:cNvSpPr/>
            <p:nvPr/>
          </p:nvSpPr>
          <p:spPr>
            <a:xfrm rot="5400000">
              <a:off x="218826" y="1170720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AE01BC53-5A8B-B34E-9A5F-70B49B4DA770}"/>
                </a:ext>
              </a:extLst>
            </p:cNvPr>
            <p:cNvSpPr/>
            <p:nvPr/>
          </p:nvSpPr>
          <p:spPr>
            <a:xfrm rot="5400000">
              <a:off x="218826" y="1382491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riangle 85">
              <a:extLst>
                <a:ext uri="{FF2B5EF4-FFF2-40B4-BE49-F238E27FC236}">
                  <a16:creationId xmlns:a16="http://schemas.microsoft.com/office/drawing/2014/main" id="{2281DE43-3950-6346-A9E1-26C759E8C4B2}"/>
                </a:ext>
              </a:extLst>
            </p:cNvPr>
            <p:cNvSpPr/>
            <p:nvPr/>
          </p:nvSpPr>
          <p:spPr>
            <a:xfrm rot="5400000">
              <a:off x="218826" y="1588090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7723DF1D-AF49-3F45-923B-C570D64C2B7C}"/>
                </a:ext>
              </a:extLst>
            </p:cNvPr>
            <p:cNvSpPr/>
            <p:nvPr/>
          </p:nvSpPr>
          <p:spPr>
            <a:xfrm rot="5400000">
              <a:off x="218826" y="1799861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3" name="Picture 6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0D61DF5-71FB-B640-A01D-EA6302E8C4E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788" t="72364" r="85223"/>
          <a:stretch/>
        </p:blipFill>
        <p:spPr>
          <a:xfrm>
            <a:off x="80443" y="3821470"/>
            <a:ext cx="705493" cy="834207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C177CC73-971F-E34B-BB5A-1DEC50FC603C}"/>
              </a:ext>
            </a:extLst>
          </p:cNvPr>
          <p:cNvGrpSpPr/>
          <p:nvPr/>
        </p:nvGrpSpPr>
        <p:grpSpPr>
          <a:xfrm>
            <a:off x="199279" y="4770163"/>
            <a:ext cx="132013" cy="1569944"/>
            <a:chOff x="202586" y="343442"/>
            <a:chExt cx="132013" cy="1569944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3EB57DED-D697-2F47-820B-8D37282D38B2}"/>
                </a:ext>
              </a:extLst>
            </p:cNvPr>
            <p:cNvSpPr/>
            <p:nvPr/>
          </p:nvSpPr>
          <p:spPr>
            <a:xfrm rot="5400000">
              <a:off x="221074" y="327202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3EA8115A-917C-4A4A-9967-A41AA161D7C3}"/>
                </a:ext>
              </a:extLst>
            </p:cNvPr>
            <p:cNvSpPr/>
            <p:nvPr/>
          </p:nvSpPr>
          <p:spPr>
            <a:xfrm rot="5400000">
              <a:off x="221074" y="538973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riangle 90">
              <a:extLst>
                <a:ext uri="{FF2B5EF4-FFF2-40B4-BE49-F238E27FC236}">
                  <a16:creationId xmlns:a16="http://schemas.microsoft.com/office/drawing/2014/main" id="{700DD25E-222E-6C4D-BA41-0830D97FD077}"/>
                </a:ext>
              </a:extLst>
            </p:cNvPr>
            <p:cNvSpPr/>
            <p:nvPr/>
          </p:nvSpPr>
          <p:spPr>
            <a:xfrm rot="5400000">
              <a:off x="221074" y="744572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49B2545C-7AAB-184A-ADD0-F8928E86AFAA}"/>
                </a:ext>
              </a:extLst>
            </p:cNvPr>
            <p:cNvSpPr/>
            <p:nvPr/>
          </p:nvSpPr>
          <p:spPr>
            <a:xfrm rot="5400000">
              <a:off x="221074" y="956343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34791F69-F57A-404F-8CF3-7D4F316BC9DC}"/>
                </a:ext>
              </a:extLst>
            </p:cNvPr>
            <p:cNvSpPr/>
            <p:nvPr/>
          </p:nvSpPr>
          <p:spPr>
            <a:xfrm rot="5400000">
              <a:off x="218826" y="1170720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0D36C1E6-0BD0-354D-BF58-0D343159D37B}"/>
                </a:ext>
              </a:extLst>
            </p:cNvPr>
            <p:cNvSpPr/>
            <p:nvPr/>
          </p:nvSpPr>
          <p:spPr>
            <a:xfrm rot="5400000">
              <a:off x="218826" y="1382491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256D305B-F291-C048-BC1B-45FC03A1705F}"/>
                </a:ext>
              </a:extLst>
            </p:cNvPr>
            <p:cNvSpPr/>
            <p:nvPr/>
          </p:nvSpPr>
          <p:spPr>
            <a:xfrm rot="5400000">
              <a:off x="218826" y="1588090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28239136-6F2B-4246-A858-C2D8FCD4B186}"/>
                </a:ext>
              </a:extLst>
            </p:cNvPr>
            <p:cNvSpPr/>
            <p:nvPr/>
          </p:nvSpPr>
          <p:spPr>
            <a:xfrm rot="5400000">
              <a:off x="218826" y="1799861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" name="Picture 6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D955131-8A09-4D4B-8FB3-D3783157B1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788" t="72364" r="85223"/>
          <a:stretch/>
        </p:blipFill>
        <p:spPr>
          <a:xfrm>
            <a:off x="89269" y="6026429"/>
            <a:ext cx="705493" cy="834207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37F36412-62DD-1543-B424-D2BF2D13DB17}"/>
              </a:ext>
            </a:extLst>
          </p:cNvPr>
          <p:cNvGrpSpPr/>
          <p:nvPr/>
        </p:nvGrpSpPr>
        <p:grpSpPr>
          <a:xfrm rot="16200000">
            <a:off x="1232702" y="1296871"/>
            <a:ext cx="132013" cy="1569944"/>
            <a:chOff x="202586" y="343442"/>
            <a:chExt cx="132013" cy="1569944"/>
          </a:xfrm>
        </p:grpSpPr>
        <p:sp>
          <p:nvSpPr>
            <p:cNvPr id="98" name="Triangle 97">
              <a:extLst>
                <a:ext uri="{FF2B5EF4-FFF2-40B4-BE49-F238E27FC236}">
                  <a16:creationId xmlns:a16="http://schemas.microsoft.com/office/drawing/2014/main" id="{75DC15E4-D4B3-A74D-801D-8FCA5B60B352}"/>
                </a:ext>
              </a:extLst>
            </p:cNvPr>
            <p:cNvSpPr/>
            <p:nvPr/>
          </p:nvSpPr>
          <p:spPr>
            <a:xfrm rot="5400000">
              <a:off x="221074" y="327202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riangle 98">
              <a:extLst>
                <a:ext uri="{FF2B5EF4-FFF2-40B4-BE49-F238E27FC236}">
                  <a16:creationId xmlns:a16="http://schemas.microsoft.com/office/drawing/2014/main" id="{4EAB1455-9075-4F4A-BDDF-9F3E2DDDC651}"/>
                </a:ext>
              </a:extLst>
            </p:cNvPr>
            <p:cNvSpPr/>
            <p:nvPr/>
          </p:nvSpPr>
          <p:spPr>
            <a:xfrm rot="5400000">
              <a:off x="221074" y="538973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riangle 99">
              <a:extLst>
                <a:ext uri="{FF2B5EF4-FFF2-40B4-BE49-F238E27FC236}">
                  <a16:creationId xmlns:a16="http://schemas.microsoft.com/office/drawing/2014/main" id="{4E59B88C-84B1-4D44-B0C3-BEA7A5C92BE1}"/>
                </a:ext>
              </a:extLst>
            </p:cNvPr>
            <p:cNvSpPr/>
            <p:nvPr/>
          </p:nvSpPr>
          <p:spPr>
            <a:xfrm rot="5400000">
              <a:off x="221074" y="744572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riangle 100">
              <a:extLst>
                <a:ext uri="{FF2B5EF4-FFF2-40B4-BE49-F238E27FC236}">
                  <a16:creationId xmlns:a16="http://schemas.microsoft.com/office/drawing/2014/main" id="{2059BD30-ED5F-E44B-A0E6-D2E5F71E0DD3}"/>
                </a:ext>
              </a:extLst>
            </p:cNvPr>
            <p:cNvSpPr/>
            <p:nvPr/>
          </p:nvSpPr>
          <p:spPr>
            <a:xfrm rot="5400000">
              <a:off x="221074" y="956343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riangle 101">
              <a:extLst>
                <a:ext uri="{FF2B5EF4-FFF2-40B4-BE49-F238E27FC236}">
                  <a16:creationId xmlns:a16="http://schemas.microsoft.com/office/drawing/2014/main" id="{17BCDDEA-46AF-0846-99EA-F198D4C25E23}"/>
                </a:ext>
              </a:extLst>
            </p:cNvPr>
            <p:cNvSpPr/>
            <p:nvPr/>
          </p:nvSpPr>
          <p:spPr>
            <a:xfrm rot="5400000">
              <a:off x="218826" y="1170720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riangle 102">
              <a:extLst>
                <a:ext uri="{FF2B5EF4-FFF2-40B4-BE49-F238E27FC236}">
                  <a16:creationId xmlns:a16="http://schemas.microsoft.com/office/drawing/2014/main" id="{77444AE8-9313-254F-BA13-21E6E3B1A76A}"/>
                </a:ext>
              </a:extLst>
            </p:cNvPr>
            <p:cNvSpPr/>
            <p:nvPr/>
          </p:nvSpPr>
          <p:spPr>
            <a:xfrm rot="5400000">
              <a:off x="218826" y="1382491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riangle 103">
              <a:extLst>
                <a:ext uri="{FF2B5EF4-FFF2-40B4-BE49-F238E27FC236}">
                  <a16:creationId xmlns:a16="http://schemas.microsoft.com/office/drawing/2014/main" id="{A1B3ED91-A7DA-874A-B848-E6ED92470F95}"/>
                </a:ext>
              </a:extLst>
            </p:cNvPr>
            <p:cNvSpPr/>
            <p:nvPr/>
          </p:nvSpPr>
          <p:spPr>
            <a:xfrm rot="5400000">
              <a:off x="218826" y="1588090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riangle 104">
              <a:extLst>
                <a:ext uri="{FF2B5EF4-FFF2-40B4-BE49-F238E27FC236}">
                  <a16:creationId xmlns:a16="http://schemas.microsoft.com/office/drawing/2014/main" id="{13567A5E-CA2A-D64A-993A-937998901C41}"/>
                </a:ext>
              </a:extLst>
            </p:cNvPr>
            <p:cNvSpPr/>
            <p:nvPr/>
          </p:nvSpPr>
          <p:spPr>
            <a:xfrm rot="5400000">
              <a:off x="218826" y="1799861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6DA634A-1FC0-8D40-9751-7F1326AD2E9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788" t="72364" r="85223"/>
          <a:stretch/>
        </p:blipFill>
        <p:spPr>
          <a:xfrm>
            <a:off x="87466" y="1529350"/>
            <a:ext cx="705493" cy="83330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3E3C9A3-4E22-B04F-8BF5-93BA547694A0}"/>
              </a:ext>
            </a:extLst>
          </p:cNvPr>
          <p:cNvGrpSpPr/>
          <p:nvPr/>
        </p:nvGrpSpPr>
        <p:grpSpPr>
          <a:xfrm>
            <a:off x="293955" y="2617157"/>
            <a:ext cx="105357" cy="1592492"/>
            <a:chOff x="293955" y="2691299"/>
            <a:chExt cx="105357" cy="1592492"/>
          </a:xfrm>
        </p:grpSpPr>
        <p:sp>
          <p:nvSpPr>
            <p:cNvPr id="106" name="Triangle 105">
              <a:extLst>
                <a:ext uri="{FF2B5EF4-FFF2-40B4-BE49-F238E27FC236}">
                  <a16:creationId xmlns:a16="http://schemas.microsoft.com/office/drawing/2014/main" id="{0A8A8A7A-75CE-3F44-9244-5241ADE41857}"/>
                </a:ext>
              </a:extLst>
            </p:cNvPr>
            <p:cNvSpPr/>
            <p:nvPr/>
          </p:nvSpPr>
          <p:spPr>
            <a:xfrm>
              <a:off x="293955" y="2691299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riangle 106">
              <a:extLst>
                <a:ext uri="{FF2B5EF4-FFF2-40B4-BE49-F238E27FC236}">
                  <a16:creationId xmlns:a16="http://schemas.microsoft.com/office/drawing/2014/main" id="{402337C5-1A46-3440-9FF7-003039B8B3EE}"/>
                </a:ext>
              </a:extLst>
            </p:cNvPr>
            <p:cNvSpPr/>
            <p:nvPr/>
          </p:nvSpPr>
          <p:spPr>
            <a:xfrm>
              <a:off x="296719" y="2900569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riangle 107">
              <a:extLst>
                <a:ext uri="{FF2B5EF4-FFF2-40B4-BE49-F238E27FC236}">
                  <a16:creationId xmlns:a16="http://schemas.microsoft.com/office/drawing/2014/main" id="{A0BE3732-BB3A-044E-A66B-38B3812EF2A7}"/>
                </a:ext>
              </a:extLst>
            </p:cNvPr>
            <p:cNvSpPr/>
            <p:nvPr/>
          </p:nvSpPr>
          <p:spPr>
            <a:xfrm>
              <a:off x="298747" y="3100930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riangle 108">
              <a:extLst>
                <a:ext uri="{FF2B5EF4-FFF2-40B4-BE49-F238E27FC236}">
                  <a16:creationId xmlns:a16="http://schemas.microsoft.com/office/drawing/2014/main" id="{683C3C28-1E78-B348-B0B4-8C6D56539733}"/>
                </a:ext>
              </a:extLst>
            </p:cNvPr>
            <p:cNvSpPr/>
            <p:nvPr/>
          </p:nvSpPr>
          <p:spPr>
            <a:xfrm>
              <a:off x="301511" y="3310200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riangle 109">
              <a:extLst>
                <a:ext uri="{FF2B5EF4-FFF2-40B4-BE49-F238E27FC236}">
                  <a16:creationId xmlns:a16="http://schemas.microsoft.com/office/drawing/2014/main" id="{8BA19B10-0928-6941-9288-D80E4489CCF9}"/>
                </a:ext>
              </a:extLst>
            </p:cNvPr>
            <p:cNvSpPr/>
            <p:nvPr/>
          </p:nvSpPr>
          <p:spPr>
            <a:xfrm>
              <a:off x="294471" y="3535125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riangle 110">
              <a:extLst>
                <a:ext uri="{FF2B5EF4-FFF2-40B4-BE49-F238E27FC236}">
                  <a16:creationId xmlns:a16="http://schemas.microsoft.com/office/drawing/2014/main" id="{03AD6A44-77D1-AD49-8C51-FCF9B3CDDAE6}"/>
                </a:ext>
              </a:extLst>
            </p:cNvPr>
            <p:cNvSpPr/>
            <p:nvPr/>
          </p:nvSpPr>
          <p:spPr>
            <a:xfrm>
              <a:off x="297235" y="3744395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riangle 111">
              <a:extLst>
                <a:ext uri="{FF2B5EF4-FFF2-40B4-BE49-F238E27FC236}">
                  <a16:creationId xmlns:a16="http://schemas.microsoft.com/office/drawing/2014/main" id="{3101A38A-FEF3-5248-9E57-0A5878DBFECB}"/>
                </a:ext>
              </a:extLst>
            </p:cNvPr>
            <p:cNvSpPr/>
            <p:nvPr/>
          </p:nvSpPr>
          <p:spPr>
            <a:xfrm>
              <a:off x="299263" y="3944756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iangle 112">
              <a:extLst>
                <a:ext uri="{FF2B5EF4-FFF2-40B4-BE49-F238E27FC236}">
                  <a16:creationId xmlns:a16="http://schemas.microsoft.com/office/drawing/2014/main" id="{24E6DD60-48AB-D646-A829-BAC78AD85977}"/>
                </a:ext>
              </a:extLst>
            </p:cNvPr>
            <p:cNvSpPr/>
            <p:nvPr/>
          </p:nvSpPr>
          <p:spPr>
            <a:xfrm>
              <a:off x="302027" y="4154026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789F75D-AB43-5344-A5B8-AA05F0137098}"/>
              </a:ext>
            </a:extLst>
          </p:cNvPr>
          <p:cNvGrpSpPr/>
          <p:nvPr/>
        </p:nvGrpSpPr>
        <p:grpSpPr>
          <a:xfrm>
            <a:off x="297474" y="4836715"/>
            <a:ext cx="105357" cy="1592492"/>
            <a:chOff x="293955" y="2691299"/>
            <a:chExt cx="105357" cy="1592492"/>
          </a:xfrm>
        </p:grpSpPr>
        <p:sp>
          <p:nvSpPr>
            <p:cNvPr id="115" name="Triangle 114">
              <a:extLst>
                <a:ext uri="{FF2B5EF4-FFF2-40B4-BE49-F238E27FC236}">
                  <a16:creationId xmlns:a16="http://schemas.microsoft.com/office/drawing/2014/main" id="{51D77152-01BE-4947-92B2-F30EE748499E}"/>
                </a:ext>
              </a:extLst>
            </p:cNvPr>
            <p:cNvSpPr/>
            <p:nvPr/>
          </p:nvSpPr>
          <p:spPr>
            <a:xfrm>
              <a:off x="293955" y="2691299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riangle 115">
              <a:extLst>
                <a:ext uri="{FF2B5EF4-FFF2-40B4-BE49-F238E27FC236}">
                  <a16:creationId xmlns:a16="http://schemas.microsoft.com/office/drawing/2014/main" id="{35525099-37A6-3F40-97A1-03926AB831B3}"/>
                </a:ext>
              </a:extLst>
            </p:cNvPr>
            <p:cNvSpPr/>
            <p:nvPr/>
          </p:nvSpPr>
          <p:spPr>
            <a:xfrm>
              <a:off x="296719" y="2900569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riangle 116">
              <a:extLst>
                <a:ext uri="{FF2B5EF4-FFF2-40B4-BE49-F238E27FC236}">
                  <a16:creationId xmlns:a16="http://schemas.microsoft.com/office/drawing/2014/main" id="{3A6F067C-262F-074C-A78A-38F88499B2FC}"/>
                </a:ext>
              </a:extLst>
            </p:cNvPr>
            <p:cNvSpPr/>
            <p:nvPr/>
          </p:nvSpPr>
          <p:spPr>
            <a:xfrm>
              <a:off x="298747" y="3100930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riangle 117">
              <a:extLst>
                <a:ext uri="{FF2B5EF4-FFF2-40B4-BE49-F238E27FC236}">
                  <a16:creationId xmlns:a16="http://schemas.microsoft.com/office/drawing/2014/main" id="{69555A69-5225-C14D-9F98-E17202B37966}"/>
                </a:ext>
              </a:extLst>
            </p:cNvPr>
            <p:cNvSpPr/>
            <p:nvPr/>
          </p:nvSpPr>
          <p:spPr>
            <a:xfrm>
              <a:off x="301511" y="3310200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riangle 118">
              <a:extLst>
                <a:ext uri="{FF2B5EF4-FFF2-40B4-BE49-F238E27FC236}">
                  <a16:creationId xmlns:a16="http://schemas.microsoft.com/office/drawing/2014/main" id="{640F4AB1-226E-A842-8BBA-84D2F19319EB}"/>
                </a:ext>
              </a:extLst>
            </p:cNvPr>
            <p:cNvSpPr/>
            <p:nvPr/>
          </p:nvSpPr>
          <p:spPr>
            <a:xfrm>
              <a:off x="294471" y="3535125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riangle 119">
              <a:extLst>
                <a:ext uri="{FF2B5EF4-FFF2-40B4-BE49-F238E27FC236}">
                  <a16:creationId xmlns:a16="http://schemas.microsoft.com/office/drawing/2014/main" id="{725314AB-230E-684C-A849-E388E9FA69CA}"/>
                </a:ext>
              </a:extLst>
            </p:cNvPr>
            <p:cNvSpPr/>
            <p:nvPr/>
          </p:nvSpPr>
          <p:spPr>
            <a:xfrm>
              <a:off x="297235" y="3744395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riangle 120">
              <a:extLst>
                <a:ext uri="{FF2B5EF4-FFF2-40B4-BE49-F238E27FC236}">
                  <a16:creationId xmlns:a16="http://schemas.microsoft.com/office/drawing/2014/main" id="{BDBD85A2-06D2-2A47-AABB-C992A810CE70}"/>
                </a:ext>
              </a:extLst>
            </p:cNvPr>
            <p:cNvSpPr/>
            <p:nvPr/>
          </p:nvSpPr>
          <p:spPr>
            <a:xfrm>
              <a:off x="299263" y="3944756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riangle 121">
              <a:extLst>
                <a:ext uri="{FF2B5EF4-FFF2-40B4-BE49-F238E27FC236}">
                  <a16:creationId xmlns:a16="http://schemas.microsoft.com/office/drawing/2014/main" id="{2B229DB4-236F-634C-A260-EE5FD1D1B7A8}"/>
                </a:ext>
              </a:extLst>
            </p:cNvPr>
            <p:cNvSpPr/>
            <p:nvPr/>
          </p:nvSpPr>
          <p:spPr>
            <a:xfrm>
              <a:off x="302027" y="4154026"/>
              <a:ext cx="97285" cy="129765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4FFE4D-64C9-2142-A7D4-E2DCE1CC45E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205" t="19170" r="24351" b="12628"/>
          <a:stretch/>
        </p:blipFill>
        <p:spPr>
          <a:xfrm>
            <a:off x="4632465" y="222278"/>
            <a:ext cx="2106869" cy="16025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B88580-B032-7E44-9308-D365BEB2B6C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7019" r="25473"/>
          <a:stretch/>
        </p:blipFill>
        <p:spPr>
          <a:xfrm>
            <a:off x="2398132" y="-17471"/>
            <a:ext cx="2072241" cy="253721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3EE472F-C07E-6E40-BBED-54AD0B8CA4C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01" t="76986" r="85370"/>
          <a:stretch/>
        </p:blipFill>
        <p:spPr>
          <a:xfrm>
            <a:off x="2556107" y="1578830"/>
            <a:ext cx="585757" cy="583912"/>
          </a:xfrm>
          <a:prstGeom prst="rect">
            <a:avLst/>
          </a:prstGeom>
        </p:spPr>
      </p:pic>
      <p:pic>
        <p:nvPicPr>
          <p:cNvPr id="126" name="Picture 12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A132016-024B-E142-8326-4576D70C649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594" t="76802" r="82988" b="6660"/>
          <a:stretch/>
        </p:blipFill>
        <p:spPr>
          <a:xfrm>
            <a:off x="4444795" y="1626096"/>
            <a:ext cx="569130" cy="47712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45ED5F58-24F6-4845-B9BC-F2D5BAD3704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01" t="76986" r="85370"/>
          <a:stretch/>
        </p:blipFill>
        <p:spPr>
          <a:xfrm>
            <a:off x="2527359" y="3980145"/>
            <a:ext cx="585757" cy="58391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4677607-C3CE-E044-A628-DD2AC18B0F2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01" t="76986" r="85370"/>
          <a:stretch/>
        </p:blipFill>
        <p:spPr>
          <a:xfrm>
            <a:off x="3618238" y="5029769"/>
            <a:ext cx="585757" cy="583912"/>
          </a:xfrm>
          <a:prstGeom prst="rect">
            <a:avLst/>
          </a:prstGeom>
        </p:spPr>
      </p:pic>
      <p:pic>
        <p:nvPicPr>
          <p:cNvPr id="129" name="Picture 12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09146C1-2689-CD49-A9B4-ECF411D1868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594" t="76802" r="82988" b="6660"/>
          <a:stretch/>
        </p:blipFill>
        <p:spPr>
          <a:xfrm>
            <a:off x="4526559" y="3955763"/>
            <a:ext cx="569130" cy="477122"/>
          </a:xfrm>
          <a:prstGeom prst="rect">
            <a:avLst/>
          </a:prstGeom>
        </p:spPr>
      </p:pic>
      <p:pic>
        <p:nvPicPr>
          <p:cNvPr id="130" name="Picture 12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655D95-B648-B144-A1DE-A5497FF51DE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594" t="76802" r="82988" b="6660"/>
          <a:stretch/>
        </p:blipFill>
        <p:spPr>
          <a:xfrm>
            <a:off x="4580201" y="6178735"/>
            <a:ext cx="569130" cy="477122"/>
          </a:xfrm>
          <a:prstGeom prst="rect">
            <a:avLst/>
          </a:prstGeom>
        </p:spPr>
      </p:pic>
      <p:pic>
        <p:nvPicPr>
          <p:cNvPr id="131" name="Picture 13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38607DD-2114-FB4E-B5A1-3A086A192D3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594" t="76802" r="82988" b="6660"/>
          <a:stretch/>
        </p:blipFill>
        <p:spPr>
          <a:xfrm>
            <a:off x="6679398" y="3980145"/>
            <a:ext cx="569130" cy="477122"/>
          </a:xfrm>
          <a:prstGeom prst="rect">
            <a:avLst/>
          </a:prstGeom>
        </p:spPr>
      </p:pic>
      <p:pic>
        <p:nvPicPr>
          <p:cNvPr id="132" name="Picture 13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212896-5620-FC42-A5D2-AD4DD8D1D57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594" t="76802" r="82988" b="6660"/>
          <a:stretch/>
        </p:blipFill>
        <p:spPr>
          <a:xfrm>
            <a:off x="6755746" y="6165425"/>
            <a:ext cx="569130" cy="477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EAB20-86FB-EE49-BA6F-8399EB37243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3152" t="2450" r="29162" b="3691"/>
          <a:stretch/>
        </p:blipFill>
        <p:spPr>
          <a:xfrm>
            <a:off x="2485626" y="2313780"/>
            <a:ext cx="1917818" cy="2313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092239-086E-6444-BAAF-7DBA14B3E2B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6470" t="1738" r="26641" b="1919"/>
          <a:stretch/>
        </p:blipFill>
        <p:spPr>
          <a:xfrm>
            <a:off x="4729360" y="2398593"/>
            <a:ext cx="1913080" cy="1903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5BC95-37C1-674C-9D38-7B83FBA2249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6447" t="1613" r="26422" b="1983"/>
          <a:stretch/>
        </p:blipFill>
        <p:spPr>
          <a:xfrm>
            <a:off x="6906714" y="2383556"/>
            <a:ext cx="1935259" cy="1916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C18F68-DF2B-E44A-A35D-BF80FB64149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3253" t="2032" r="28713" b="28595"/>
          <a:stretch/>
        </p:blipFill>
        <p:spPr>
          <a:xfrm>
            <a:off x="2485700" y="4722425"/>
            <a:ext cx="1998945" cy="17656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6AB3C2-A0A9-D748-9AFA-EFB2A8C2024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8656" t="6154" r="27295" b="7137"/>
          <a:stretch/>
        </p:blipFill>
        <p:spPr>
          <a:xfrm>
            <a:off x="4758423" y="4707966"/>
            <a:ext cx="1913080" cy="18236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E0A453-A245-9B41-AC82-5BEC875503D2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8816" t="5986" r="27245" b="6928"/>
          <a:stretch/>
        </p:blipFill>
        <p:spPr>
          <a:xfrm>
            <a:off x="6930497" y="4690749"/>
            <a:ext cx="1889539" cy="1813566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710C0DDF-315E-F140-9936-19984A1DCFD9}"/>
              </a:ext>
            </a:extLst>
          </p:cNvPr>
          <p:cNvSpPr txBox="1"/>
          <p:nvPr/>
        </p:nvSpPr>
        <p:spPr>
          <a:xfrm>
            <a:off x="-61882" y="8752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</a:t>
            </a:r>
            <a:endParaRPr lang="en-US" sz="2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E2C26E7-ED8E-224A-80DA-6FBF11C301AC}"/>
              </a:ext>
            </a:extLst>
          </p:cNvPr>
          <p:cNvSpPr txBox="1"/>
          <p:nvPr/>
        </p:nvSpPr>
        <p:spPr>
          <a:xfrm>
            <a:off x="-66442" y="229114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</a:t>
            </a:r>
            <a:endParaRPr lang="en-US" sz="2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B384C6-CD3E-FA44-8B6D-74703A1B97B5}"/>
              </a:ext>
            </a:extLst>
          </p:cNvPr>
          <p:cNvSpPr txBox="1"/>
          <p:nvPr/>
        </p:nvSpPr>
        <p:spPr>
          <a:xfrm>
            <a:off x="-66442" y="44527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B7464-BCBF-854A-B07F-EDCA67BB0D4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3800" t="11349" r="8208" b="12125"/>
          <a:stretch/>
        </p:blipFill>
        <p:spPr>
          <a:xfrm>
            <a:off x="349277" y="187827"/>
            <a:ext cx="1811306" cy="1810515"/>
          </a:xfrm>
          <a:prstGeom prst="rect">
            <a:avLst/>
          </a:prstGeom>
        </p:spPr>
      </p:pic>
      <p:pic>
        <p:nvPicPr>
          <p:cNvPr id="123" name="Picture 122" descr="Chart, histogram&#10;&#10;Description automatically generated">
            <a:extLst>
              <a:ext uri="{FF2B5EF4-FFF2-40B4-BE49-F238E27FC236}">
                <a16:creationId xmlns:a16="http://schemas.microsoft.com/office/drawing/2014/main" id="{BCA18F7D-DF00-1B47-B4F5-F5396402D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" t="11817" r="94723" b="54557"/>
          <a:stretch/>
        </p:blipFill>
        <p:spPr>
          <a:xfrm rot="5400000">
            <a:off x="7727750" y="3950873"/>
            <a:ext cx="202224" cy="1059001"/>
          </a:xfrm>
          <a:prstGeom prst="rect">
            <a:avLst/>
          </a:prstGeom>
        </p:spPr>
      </p:pic>
      <p:pic>
        <p:nvPicPr>
          <p:cNvPr id="136" name="Picture 135" descr="Chart, histogram&#10;&#10;Description automatically generated">
            <a:extLst>
              <a:ext uri="{FF2B5EF4-FFF2-40B4-BE49-F238E27FC236}">
                <a16:creationId xmlns:a16="http://schemas.microsoft.com/office/drawing/2014/main" id="{AFEA301B-F4C3-3B47-8591-6CAAA3822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" t="11817" r="94723" b="54557"/>
          <a:stretch/>
        </p:blipFill>
        <p:spPr>
          <a:xfrm rot="5400000">
            <a:off x="7719160" y="6207084"/>
            <a:ext cx="202224" cy="1059001"/>
          </a:xfrm>
          <a:prstGeom prst="rect">
            <a:avLst/>
          </a:prstGeom>
        </p:spPr>
      </p:pic>
      <p:pic>
        <p:nvPicPr>
          <p:cNvPr id="137" name="Picture 136" descr="Chart, histogram&#10;&#10;Description automatically generated">
            <a:extLst>
              <a:ext uri="{FF2B5EF4-FFF2-40B4-BE49-F238E27FC236}">
                <a16:creationId xmlns:a16="http://schemas.microsoft.com/office/drawing/2014/main" id="{723DF679-0AB5-2346-B03E-192939A3D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" t="11817" r="94723" b="54557"/>
          <a:stretch/>
        </p:blipFill>
        <p:spPr>
          <a:xfrm rot="5400000">
            <a:off x="7833637" y="1634786"/>
            <a:ext cx="202224" cy="1059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99C5EFC-C009-8F45-8CFB-A1B1FDE6560E}"/>
                  </a:ext>
                </a:extLst>
              </p:cNvPr>
              <p:cNvSpPr txBox="1"/>
              <p:nvPr/>
            </p:nvSpPr>
            <p:spPr>
              <a:xfrm>
                <a:off x="7603565" y="1811014"/>
                <a:ext cx="677301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𝑘𝑃𝑎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99C5EFC-C009-8F45-8CFB-A1B1FDE65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565" y="1811014"/>
                <a:ext cx="677301" cy="199285"/>
              </a:xfrm>
              <a:prstGeom prst="rect">
                <a:avLst/>
              </a:prstGeom>
              <a:blipFill>
                <a:blip r:embed="rId20"/>
                <a:stretch>
                  <a:fillRect l="-1852" t="-5882" r="-925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F8F9ACE8-54D0-1049-BA03-B1D7F7ADD228}"/>
              </a:ext>
            </a:extLst>
          </p:cNvPr>
          <p:cNvSpPr txBox="1"/>
          <p:nvPr/>
        </p:nvSpPr>
        <p:spPr>
          <a:xfrm>
            <a:off x="6866498" y="2047478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5.0e-7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FB2E25-3BA0-534E-8E21-6BB4B9AA1C02}"/>
              </a:ext>
            </a:extLst>
          </p:cNvPr>
          <p:cNvSpPr txBox="1"/>
          <p:nvPr/>
        </p:nvSpPr>
        <p:spPr>
          <a:xfrm>
            <a:off x="8412808" y="2039031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5.2e-7</a:t>
            </a:r>
          </a:p>
        </p:txBody>
      </p:sp>
      <p:pic>
        <p:nvPicPr>
          <p:cNvPr id="141" name="Picture 14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37A93F-A0AA-CD49-A396-55D09CF4248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594" t="76802" r="82988" b="6660"/>
          <a:stretch/>
        </p:blipFill>
        <p:spPr>
          <a:xfrm>
            <a:off x="6663569" y="1626096"/>
            <a:ext cx="569130" cy="477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999EC-618F-9746-9C6C-3D047407DCFD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9859" t="2187" r="19477" b="2534"/>
          <a:stretch/>
        </p:blipFill>
        <p:spPr>
          <a:xfrm>
            <a:off x="6883962" y="247893"/>
            <a:ext cx="1980762" cy="150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70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Tac, Vahidullah</dc:creator>
  <cp:lastModifiedBy>Tac, Vahidullah</cp:lastModifiedBy>
  <cp:revision>11</cp:revision>
  <dcterms:created xsi:type="dcterms:W3CDTF">2021-05-26T19:04:50Z</dcterms:created>
  <dcterms:modified xsi:type="dcterms:W3CDTF">2022-01-20T17:23:17Z</dcterms:modified>
</cp:coreProperties>
</file>