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</p:sldIdLst>
  <p:sldSz cx="11887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C2D7DD1A-157A-A04A-B583-7E04DFA45B71}"/>
    <pc:docChg chg="undo custSel delSld modSld modMainMaster">
      <pc:chgData name="Tac, Vahidullah" userId="6661a46c-a28f-4254-a099-092ce0f8050d" providerId="ADAL" clId="{C2D7DD1A-157A-A04A-B583-7E04DFA45B71}" dt="2021-06-17T00:37:48.140" v="101" actId="2696"/>
      <pc:docMkLst>
        <pc:docMk/>
      </pc:docMkLst>
      <pc:sldChg chg="addSp delSp modSp mod">
        <pc:chgData name="Tac, Vahidullah" userId="6661a46c-a28f-4254-a099-092ce0f8050d" providerId="ADAL" clId="{C2D7DD1A-157A-A04A-B583-7E04DFA45B71}" dt="2021-06-17T00:37:11.946" v="100" actId="1035"/>
        <pc:sldMkLst>
          <pc:docMk/>
          <pc:sldMk cId="552239613" sldId="256"/>
        </pc:sldMkLst>
        <pc:spChg chg="mod">
          <ac:chgData name="Tac, Vahidullah" userId="6661a46c-a28f-4254-a099-092ce0f8050d" providerId="ADAL" clId="{C2D7DD1A-157A-A04A-B583-7E04DFA45B71}" dt="2021-06-17T00:37:11.946" v="100" actId="1035"/>
          <ac:spMkLst>
            <pc:docMk/>
            <pc:sldMk cId="552239613" sldId="256"/>
            <ac:spMk id="13" creationId="{143E9AD0-4258-ED47-A261-5BC1270626C9}"/>
          </ac:spMkLst>
        </pc:spChg>
        <pc:spChg chg="mod">
          <ac:chgData name="Tac, Vahidullah" userId="6661a46c-a28f-4254-a099-092ce0f8050d" providerId="ADAL" clId="{C2D7DD1A-157A-A04A-B583-7E04DFA45B71}" dt="2021-06-17T00:37:11.946" v="100" actId="1035"/>
          <ac:spMkLst>
            <pc:docMk/>
            <pc:sldMk cId="552239613" sldId="256"/>
            <ac:spMk id="14" creationId="{C6A10AB6-6C29-AA4B-AC56-B6C193112454}"/>
          </ac:spMkLst>
        </pc:spChg>
        <pc:spChg chg="mod">
          <ac:chgData name="Tac, Vahidullah" userId="6661a46c-a28f-4254-a099-092ce0f8050d" providerId="ADAL" clId="{C2D7DD1A-157A-A04A-B583-7E04DFA45B71}" dt="2021-06-17T00:37:11.946" v="100" actId="1035"/>
          <ac:spMkLst>
            <pc:docMk/>
            <pc:sldMk cId="552239613" sldId="256"/>
            <ac:spMk id="15" creationId="{02CF612F-27DC-984B-ACFE-69FE5E64C599}"/>
          </ac:spMkLst>
        </pc:spChg>
        <pc:picChg chg="del">
          <ac:chgData name="Tac, Vahidullah" userId="6661a46c-a28f-4254-a099-092ce0f8050d" providerId="ADAL" clId="{C2D7DD1A-157A-A04A-B583-7E04DFA45B71}" dt="2021-06-17T00:32:22.744" v="1" actId="478"/>
          <ac:picMkLst>
            <pc:docMk/>
            <pc:sldMk cId="552239613" sldId="256"/>
            <ac:picMk id="3" creationId="{B84F250D-248B-964E-8FD0-1DCE70549B3D}"/>
          </ac:picMkLst>
        </pc:picChg>
        <pc:picChg chg="add mod modCrop">
          <ac:chgData name="Tac, Vahidullah" userId="6661a46c-a28f-4254-a099-092ce0f8050d" providerId="ADAL" clId="{C2D7DD1A-157A-A04A-B583-7E04DFA45B71}" dt="2021-06-17T00:36:37.557" v="60" actId="14100"/>
          <ac:picMkLst>
            <pc:docMk/>
            <pc:sldMk cId="552239613" sldId="256"/>
            <ac:picMk id="4" creationId="{EFC48292-5E7F-3743-B34A-9E90AA3AB16F}"/>
          </ac:picMkLst>
        </pc:picChg>
        <pc:picChg chg="del">
          <ac:chgData name="Tac, Vahidullah" userId="6661a46c-a28f-4254-a099-092ce0f8050d" providerId="ADAL" clId="{C2D7DD1A-157A-A04A-B583-7E04DFA45B71}" dt="2021-06-17T00:32:21.603" v="0" actId="478"/>
          <ac:picMkLst>
            <pc:docMk/>
            <pc:sldMk cId="552239613" sldId="256"/>
            <ac:picMk id="5" creationId="{6025845B-61CC-CD44-9F13-35685F71EFA5}"/>
          </ac:picMkLst>
        </pc:picChg>
        <pc:picChg chg="del">
          <ac:chgData name="Tac, Vahidullah" userId="6661a46c-a28f-4254-a099-092ce0f8050d" providerId="ADAL" clId="{C2D7DD1A-157A-A04A-B583-7E04DFA45B71}" dt="2021-06-17T00:32:23.713" v="2" actId="478"/>
          <ac:picMkLst>
            <pc:docMk/>
            <pc:sldMk cId="552239613" sldId="256"/>
            <ac:picMk id="6" creationId="{CBBF83C7-17A3-C648-9D69-537AB50EE1D5}"/>
          </ac:picMkLst>
        </pc:picChg>
        <pc:picChg chg="add mod modCrop">
          <ac:chgData name="Tac, Vahidullah" userId="6661a46c-a28f-4254-a099-092ce0f8050d" providerId="ADAL" clId="{C2D7DD1A-157A-A04A-B583-7E04DFA45B71}" dt="2021-06-17T00:36:43.900" v="63" actId="1076"/>
          <ac:picMkLst>
            <pc:docMk/>
            <pc:sldMk cId="552239613" sldId="256"/>
            <ac:picMk id="8" creationId="{9DD5EEE7-13ED-9442-8661-5CA21A12E85F}"/>
          </ac:picMkLst>
        </pc:picChg>
        <pc:picChg chg="del">
          <ac:chgData name="Tac, Vahidullah" userId="6661a46c-a28f-4254-a099-092ce0f8050d" providerId="ADAL" clId="{C2D7DD1A-157A-A04A-B583-7E04DFA45B71}" dt="2021-06-17T00:32:24.639" v="3" actId="478"/>
          <ac:picMkLst>
            <pc:docMk/>
            <pc:sldMk cId="552239613" sldId="256"/>
            <ac:picMk id="10" creationId="{9194BBA5-BC3D-B843-B9F5-138DD7082FB6}"/>
          </ac:picMkLst>
        </pc:picChg>
        <pc:picChg chg="add mod modCrop">
          <ac:chgData name="Tac, Vahidullah" userId="6661a46c-a28f-4254-a099-092ce0f8050d" providerId="ADAL" clId="{C2D7DD1A-157A-A04A-B583-7E04DFA45B71}" dt="2021-06-17T00:36:53.125" v="66" actId="1076"/>
          <ac:picMkLst>
            <pc:docMk/>
            <pc:sldMk cId="552239613" sldId="256"/>
            <ac:picMk id="11" creationId="{8D62150E-FCB7-9141-B894-6B46871A0168}"/>
          </ac:picMkLst>
        </pc:picChg>
        <pc:picChg chg="mod">
          <ac:chgData name="Tac, Vahidullah" userId="6661a46c-a28f-4254-a099-092ce0f8050d" providerId="ADAL" clId="{C2D7DD1A-157A-A04A-B583-7E04DFA45B71}" dt="2021-06-17T00:37:11.946" v="100" actId="1035"/>
          <ac:picMkLst>
            <pc:docMk/>
            <pc:sldMk cId="552239613" sldId="256"/>
            <ac:picMk id="12" creationId="{0ADF0D27-7E97-9E49-A7D6-8D77FBAAC6A2}"/>
          </ac:picMkLst>
        </pc:picChg>
        <pc:picChg chg="add mod modCrop">
          <ac:chgData name="Tac, Vahidullah" userId="6661a46c-a28f-4254-a099-092ce0f8050d" providerId="ADAL" clId="{C2D7DD1A-157A-A04A-B583-7E04DFA45B71}" dt="2021-06-17T00:37:01.221" v="68" actId="1076"/>
          <ac:picMkLst>
            <pc:docMk/>
            <pc:sldMk cId="552239613" sldId="256"/>
            <ac:picMk id="17" creationId="{84F641EF-033B-814C-B5A3-56D9B7F9B5AF}"/>
          </ac:picMkLst>
        </pc:picChg>
      </pc:sldChg>
      <pc:sldChg chg="modSp del">
        <pc:chgData name="Tac, Vahidullah" userId="6661a46c-a28f-4254-a099-092ce0f8050d" providerId="ADAL" clId="{C2D7DD1A-157A-A04A-B583-7E04DFA45B71}" dt="2021-06-17T00:37:48.140" v="101" actId="2696"/>
        <pc:sldMkLst>
          <pc:docMk/>
          <pc:sldMk cId="1755843735" sldId="257"/>
        </pc:sldMkLst>
        <pc:picChg chg="mod">
          <ac:chgData name="Tac, Vahidullah" userId="6661a46c-a28f-4254-a099-092ce0f8050d" providerId="ADAL" clId="{C2D7DD1A-157A-A04A-B583-7E04DFA45B71}" dt="2021-06-17T00:36:02.434" v="50"/>
          <ac:picMkLst>
            <pc:docMk/>
            <pc:sldMk cId="1755843735" sldId="257"/>
            <ac:picMk id="5" creationId="{6025845B-61CC-CD44-9F13-35685F71EFA5}"/>
          </ac:picMkLst>
        </pc:picChg>
        <pc:picChg chg="mod">
          <ac:chgData name="Tac, Vahidullah" userId="6661a46c-a28f-4254-a099-092ce0f8050d" providerId="ADAL" clId="{C2D7DD1A-157A-A04A-B583-7E04DFA45B71}" dt="2021-06-17T00:36:02.434" v="50"/>
          <ac:picMkLst>
            <pc:docMk/>
            <pc:sldMk cId="1755843735" sldId="257"/>
            <ac:picMk id="7" creationId="{CA0CE976-EC10-9C45-81A3-B6E082289D80}"/>
          </ac:picMkLst>
        </pc:picChg>
        <pc:picChg chg="mod">
          <ac:chgData name="Tac, Vahidullah" userId="6661a46c-a28f-4254-a099-092ce0f8050d" providerId="ADAL" clId="{C2D7DD1A-157A-A04A-B583-7E04DFA45B71}" dt="2021-06-17T00:36:02.434" v="50"/>
          <ac:picMkLst>
            <pc:docMk/>
            <pc:sldMk cId="1755843735" sldId="257"/>
            <ac:picMk id="9" creationId="{A7D00544-B40B-DA45-B5C3-FADE8F38032B}"/>
          </ac:picMkLst>
        </pc:picChg>
        <pc:picChg chg="mod">
          <ac:chgData name="Tac, Vahidullah" userId="6661a46c-a28f-4254-a099-092ce0f8050d" providerId="ADAL" clId="{C2D7DD1A-157A-A04A-B583-7E04DFA45B71}" dt="2021-06-17T00:36:02.434" v="50"/>
          <ac:picMkLst>
            <pc:docMk/>
            <pc:sldMk cId="1755843735" sldId="257"/>
            <ac:picMk id="11" creationId="{94E86C14-B03F-AE4E-A148-1A08D436867C}"/>
          </ac:picMkLst>
        </pc:picChg>
      </pc:sldChg>
      <pc:sldMasterChg chg="modSp modSldLayout">
        <pc:chgData name="Tac, Vahidullah" userId="6661a46c-a28f-4254-a099-092ce0f8050d" providerId="ADAL" clId="{C2D7DD1A-157A-A04A-B583-7E04DFA45B71}" dt="2021-06-17T00:36:02.434" v="50"/>
        <pc:sldMasterMkLst>
          <pc:docMk/>
          <pc:sldMasterMk cId="4192637419" sldId="2147483689"/>
        </pc:sldMasterMkLst>
        <pc:spChg chg="mod">
          <ac:chgData name="Tac, Vahidullah" userId="6661a46c-a28f-4254-a099-092ce0f8050d" providerId="ADAL" clId="{C2D7DD1A-157A-A04A-B583-7E04DFA45B71}" dt="2021-06-17T00:36:02.434" v="50"/>
          <ac:spMkLst>
            <pc:docMk/>
            <pc:sldMasterMk cId="4192637419" sldId="2147483689"/>
            <ac:spMk id="2" creationId="{944FAA96-5CB3-F647-8B6D-BFAAFF2200F9}"/>
          </ac:spMkLst>
        </pc:spChg>
        <pc:spChg chg="mod">
          <ac:chgData name="Tac, Vahidullah" userId="6661a46c-a28f-4254-a099-092ce0f8050d" providerId="ADAL" clId="{C2D7DD1A-157A-A04A-B583-7E04DFA45B71}" dt="2021-06-17T00:36:02.434" v="50"/>
          <ac:spMkLst>
            <pc:docMk/>
            <pc:sldMasterMk cId="4192637419" sldId="2147483689"/>
            <ac:spMk id="3" creationId="{EADDF408-889E-6749-A96A-133B325D85FF}"/>
          </ac:spMkLst>
        </pc:spChg>
        <pc:spChg chg="mod">
          <ac:chgData name="Tac, Vahidullah" userId="6661a46c-a28f-4254-a099-092ce0f8050d" providerId="ADAL" clId="{C2D7DD1A-157A-A04A-B583-7E04DFA45B71}" dt="2021-06-17T00:36:02.434" v="50"/>
          <ac:spMkLst>
            <pc:docMk/>
            <pc:sldMasterMk cId="4192637419" sldId="2147483689"/>
            <ac:spMk id="4" creationId="{7EC4E7F1-E39E-2447-B4C2-AF27F46FC674}"/>
          </ac:spMkLst>
        </pc:spChg>
        <pc:spChg chg="mod">
          <ac:chgData name="Tac, Vahidullah" userId="6661a46c-a28f-4254-a099-092ce0f8050d" providerId="ADAL" clId="{C2D7DD1A-157A-A04A-B583-7E04DFA45B71}" dt="2021-06-17T00:36:02.434" v="50"/>
          <ac:spMkLst>
            <pc:docMk/>
            <pc:sldMasterMk cId="4192637419" sldId="2147483689"/>
            <ac:spMk id="5" creationId="{509E8BF5-A78B-9543-A597-6419D25E8600}"/>
          </ac:spMkLst>
        </pc:spChg>
        <pc:spChg chg="mod">
          <ac:chgData name="Tac, Vahidullah" userId="6661a46c-a28f-4254-a099-092ce0f8050d" providerId="ADAL" clId="{C2D7DD1A-157A-A04A-B583-7E04DFA45B71}" dt="2021-06-17T00:36:02.434" v="50"/>
          <ac:spMkLst>
            <pc:docMk/>
            <pc:sldMasterMk cId="4192637419" sldId="2147483689"/>
            <ac:spMk id="6" creationId="{8A2347A5-D3B6-694D-BF0C-AB7B1591429D}"/>
          </ac:spMkLst>
        </pc:sp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1813162005" sldId="2147483690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1813162005" sldId="2147483690"/>
              <ac:spMk id="2" creationId="{6DA19403-48CF-724E-8497-44E3A0214CEE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1813162005" sldId="2147483690"/>
              <ac:spMk id="3" creationId="{457B4CF5-ACBC-B148-ABE5-84003592C04E}"/>
            </ac:spMkLst>
          </pc:spChg>
        </pc:sldLayout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3661353846" sldId="2147483692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661353846" sldId="2147483692"/>
              <ac:spMk id="2" creationId="{DFD28CF1-D00D-E547-B799-78334F2DCF2C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661353846" sldId="2147483692"/>
              <ac:spMk id="3" creationId="{B4A99073-0B48-0A48-8C52-7B39182B3538}"/>
            </ac:spMkLst>
          </pc:spChg>
        </pc:sldLayout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694708739" sldId="2147483693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694708739" sldId="2147483693"/>
              <ac:spMk id="3" creationId="{6FADE321-D930-AC46-AE7C-426B5240238D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694708739" sldId="2147483693"/>
              <ac:spMk id="4" creationId="{46BE164A-D42A-4B4B-B154-79FCB41D7024}"/>
            </ac:spMkLst>
          </pc:spChg>
        </pc:sldLayout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2641332597" sldId="2147483694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641332597" sldId="2147483694"/>
              <ac:spMk id="2" creationId="{88BD7E6B-2C0B-3648-B490-B08E9F11EEBC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641332597" sldId="2147483694"/>
              <ac:spMk id="3" creationId="{71A96927-2765-2548-B0A5-172613C3DB93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641332597" sldId="2147483694"/>
              <ac:spMk id="4" creationId="{EC484584-7D2B-C340-85E2-EB5D4CC2B90C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641332597" sldId="2147483694"/>
              <ac:spMk id="5" creationId="{FA118CCB-8F14-8C46-AD56-9BCE1A41F489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641332597" sldId="2147483694"/>
              <ac:spMk id="6" creationId="{FEE07E8F-45FE-B44B-A1AE-A269C7BA3E21}"/>
            </ac:spMkLst>
          </pc:spChg>
        </pc:sldLayout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2893220916" sldId="2147483697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893220916" sldId="2147483697"/>
              <ac:spMk id="2" creationId="{A72AF33E-6AB2-E74C-AB79-3EF59009A0C3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893220916" sldId="2147483697"/>
              <ac:spMk id="3" creationId="{F8D0161F-02BE-884D-9622-A245AA559FA0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2893220916" sldId="2147483697"/>
              <ac:spMk id="4" creationId="{EA311B42-8C2C-9342-A452-CD3E68CA8338}"/>
            </ac:spMkLst>
          </pc:spChg>
        </pc:sldLayout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3365584595" sldId="2147483698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365584595" sldId="2147483698"/>
              <ac:spMk id="2" creationId="{73F18B4D-4EAF-9541-BA53-F5DEE20EF036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365584595" sldId="2147483698"/>
              <ac:spMk id="3" creationId="{BF882AF5-290A-114F-AF7A-E4660683B21B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365584595" sldId="2147483698"/>
              <ac:spMk id="4" creationId="{FB539E3B-041C-3646-A2D0-37B4DDA9705F}"/>
            </ac:spMkLst>
          </pc:spChg>
        </pc:sldLayoutChg>
        <pc:sldLayoutChg chg="modSp">
          <pc:chgData name="Tac, Vahidullah" userId="6661a46c-a28f-4254-a099-092ce0f8050d" providerId="ADAL" clId="{C2D7DD1A-157A-A04A-B583-7E04DFA45B71}" dt="2021-06-17T00:36:02.434" v="50"/>
          <pc:sldLayoutMkLst>
            <pc:docMk/>
            <pc:sldMasterMk cId="4192637419" sldId="2147483689"/>
            <pc:sldLayoutMk cId="351801884" sldId="2147483700"/>
          </pc:sldLayoutMkLst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51801884" sldId="2147483700"/>
              <ac:spMk id="2" creationId="{65CB77A7-6BEE-0E4E-99FD-7511E5F0C02A}"/>
            </ac:spMkLst>
          </pc:spChg>
          <pc:spChg chg="mod">
            <ac:chgData name="Tac, Vahidullah" userId="6661a46c-a28f-4254-a099-092ce0f8050d" providerId="ADAL" clId="{C2D7DD1A-157A-A04A-B583-7E04DFA45B71}" dt="2021-06-17T00:36:02.434" v="50"/>
            <ac:spMkLst>
              <pc:docMk/>
              <pc:sldMasterMk cId="4192637419" sldId="2147483689"/>
              <pc:sldLayoutMk cId="351801884" sldId="2147483700"/>
              <ac:spMk id="3" creationId="{78995D88-BA8A-DE40-8CBA-085EB307B62F}"/>
            </ac:spMkLst>
          </pc:spChg>
        </pc:sldLayoutChg>
      </pc:sldMasterChg>
    </pc:docChg>
  </pc:docChgLst>
  <pc:docChgLst>
    <pc:chgData name="Tac, Vahidullah" userId="6661a46c-a28f-4254-a099-092ce0f8050d" providerId="ADAL" clId="{28DBE6FF-B084-754E-935D-2880944BADFA}"/>
    <pc:docChg chg="undo custSel modSld modMainMaster">
      <pc:chgData name="Tac, Vahidullah" userId="6661a46c-a28f-4254-a099-092ce0f8050d" providerId="ADAL" clId="{28DBE6FF-B084-754E-935D-2880944BADFA}" dt="2021-06-20T19:57:15.817" v="367" actId="1076"/>
      <pc:docMkLst>
        <pc:docMk/>
      </pc:docMkLst>
      <pc:sldChg chg="addSp delSp modSp mod">
        <pc:chgData name="Tac, Vahidullah" userId="6661a46c-a28f-4254-a099-092ce0f8050d" providerId="ADAL" clId="{28DBE6FF-B084-754E-935D-2880944BADFA}" dt="2021-06-20T19:57:15.817" v="367" actId="1076"/>
        <pc:sldMkLst>
          <pc:docMk/>
          <pc:sldMk cId="552239613" sldId="256"/>
        </pc:sldMkLst>
        <pc:spChg chg="add mod">
          <ac:chgData name="Tac, Vahidullah" userId="6661a46c-a28f-4254-a099-092ce0f8050d" providerId="ADAL" clId="{28DBE6FF-B084-754E-935D-2880944BADFA}" dt="2021-06-17T04:29:06.295" v="347" actId="1076"/>
          <ac:spMkLst>
            <pc:docMk/>
            <pc:sldMk cId="552239613" sldId="256"/>
            <ac:spMk id="7" creationId="{55FFC7D3-440E-3946-A4D1-F3CB15A7E7A0}"/>
          </ac:spMkLst>
        </pc:spChg>
        <pc:spChg chg="add mod">
          <ac:chgData name="Tac, Vahidullah" userId="6661a46c-a28f-4254-a099-092ce0f8050d" providerId="ADAL" clId="{28DBE6FF-B084-754E-935D-2880944BADFA}" dt="2021-06-17T04:29:40.678" v="355" actId="1076"/>
          <ac:spMkLst>
            <pc:docMk/>
            <pc:sldMk cId="552239613" sldId="256"/>
            <ac:spMk id="10" creationId="{415780B3-BF49-4842-890C-172463909E86}"/>
          </ac:spMkLst>
        </pc:spChg>
        <pc:spChg chg="mod">
          <ac:chgData name="Tac, Vahidullah" userId="6661a46c-a28f-4254-a099-092ce0f8050d" providerId="ADAL" clId="{28DBE6FF-B084-754E-935D-2880944BADFA}" dt="2021-06-17T04:07:56.406" v="155" actId="1076"/>
          <ac:spMkLst>
            <pc:docMk/>
            <pc:sldMk cId="552239613" sldId="256"/>
            <ac:spMk id="13" creationId="{143E9AD0-4258-ED47-A261-5BC1270626C9}"/>
          </ac:spMkLst>
        </pc:spChg>
        <pc:spChg chg="mod">
          <ac:chgData name="Tac, Vahidullah" userId="6661a46c-a28f-4254-a099-092ce0f8050d" providerId="ADAL" clId="{28DBE6FF-B084-754E-935D-2880944BADFA}" dt="2021-06-17T04:08:02.172" v="156" actId="1076"/>
          <ac:spMkLst>
            <pc:docMk/>
            <pc:sldMk cId="552239613" sldId="256"/>
            <ac:spMk id="14" creationId="{C6A10AB6-6C29-AA4B-AC56-B6C193112454}"/>
          </ac:spMkLst>
        </pc:spChg>
        <pc:spChg chg="mod">
          <ac:chgData name="Tac, Vahidullah" userId="6661a46c-a28f-4254-a099-092ce0f8050d" providerId="ADAL" clId="{28DBE6FF-B084-754E-935D-2880944BADFA}" dt="2021-06-17T04:08:05.980" v="160" actId="1035"/>
          <ac:spMkLst>
            <pc:docMk/>
            <pc:sldMk cId="552239613" sldId="256"/>
            <ac:spMk id="15" creationId="{02CF612F-27DC-984B-ACFE-69FE5E64C599}"/>
          </ac:spMkLst>
        </pc:spChg>
        <pc:spChg chg="add mod">
          <ac:chgData name="Tac, Vahidullah" userId="6661a46c-a28f-4254-a099-092ce0f8050d" providerId="ADAL" clId="{28DBE6FF-B084-754E-935D-2880944BADFA}" dt="2021-06-17T04:20:46.983" v="313" actId="20577"/>
          <ac:spMkLst>
            <pc:docMk/>
            <pc:sldMk cId="552239613" sldId="256"/>
            <ac:spMk id="43" creationId="{0B3D5B43-1200-6C4F-AFF5-F8A3AF7E6BBC}"/>
          </ac:spMkLst>
        </pc:spChg>
        <pc:spChg chg="add mod">
          <ac:chgData name="Tac, Vahidullah" userId="6661a46c-a28f-4254-a099-092ce0f8050d" providerId="ADAL" clId="{28DBE6FF-B084-754E-935D-2880944BADFA}" dt="2021-06-17T04:21:04.851" v="320" actId="20577"/>
          <ac:spMkLst>
            <pc:docMk/>
            <pc:sldMk cId="552239613" sldId="256"/>
            <ac:spMk id="44" creationId="{0D902B20-FF58-364D-BD66-244E74F93281}"/>
          </ac:spMkLst>
        </pc:spChg>
        <pc:spChg chg="add mod">
          <ac:chgData name="Tac, Vahidullah" userId="6661a46c-a28f-4254-a099-092ce0f8050d" providerId="ADAL" clId="{28DBE6FF-B084-754E-935D-2880944BADFA}" dt="2021-06-17T04:20:55.398" v="315" actId="20577"/>
          <ac:spMkLst>
            <pc:docMk/>
            <pc:sldMk cId="552239613" sldId="256"/>
            <ac:spMk id="45" creationId="{4AFF4F61-775D-D04A-9BC0-5677B362E500}"/>
          </ac:spMkLst>
        </pc:spChg>
        <pc:picChg chg="add del mod modCrop">
          <ac:chgData name="Tac, Vahidullah" userId="6661a46c-a28f-4254-a099-092ce0f8050d" providerId="ADAL" clId="{28DBE6FF-B084-754E-935D-2880944BADFA}" dt="2021-06-17T03:54:48.481" v="10" actId="478"/>
          <ac:picMkLst>
            <pc:docMk/>
            <pc:sldMk cId="552239613" sldId="256"/>
            <ac:picMk id="3" creationId="{845B711A-2148-5746-8F5E-FD19C70A59F0}"/>
          </ac:picMkLst>
        </pc:picChg>
        <pc:picChg chg="del">
          <ac:chgData name="Tac, Vahidullah" userId="6661a46c-a28f-4254-a099-092ce0f8050d" providerId="ADAL" clId="{28DBE6FF-B084-754E-935D-2880944BADFA}" dt="2021-06-17T03:53:22.565" v="0" actId="478"/>
          <ac:picMkLst>
            <pc:docMk/>
            <pc:sldMk cId="552239613" sldId="256"/>
            <ac:picMk id="4" creationId="{EFC48292-5E7F-3743-B34A-9E90AA3AB16F}"/>
          </ac:picMkLst>
        </pc:picChg>
        <pc:picChg chg="add mod modCrop">
          <ac:chgData name="Tac, Vahidullah" userId="6661a46c-a28f-4254-a099-092ce0f8050d" providerId="ADAL" clId="{28DBE6FF-B084-754E-935D-2880944BADFA}" dt="2021-06-17T04:21:56.587" v="330" actId="1076"/>
          <ac:picMkLst>
            <pc:docMk/>
            <pc:sldMk cId="552239613" sldId="256"/>
            <ac:picMk id="6" creationId="{F7881C9D-D484-8A4A-B66C-451709B2A72A}"/>
          </ac:picMkLst>
        </pc:picChg>
        <pc:picChg chg="del">
          <ac:chgData name="Tac, Vahidullah" userId="6661a46c-a28f-4254-a099-092ce0f8050d" providerId="ADAL" clId="{28DBE6FF-B084-754E-935D-2880944BADFA}" dt="2021-06-17T03:55:32.552" v="23" actId="478"/>
          <ac:picMkLst>
            <pc:docMk/>
            <pc:sldMk cId="552239613" sldId="256"/>
            <ac:picMk id="8" creationId="{9DD5EEE7-13ED-9442-8661-5CA21A12E85F}"/>
          </ac:picMkLst>
        </pc:picChg>
        <pc:picChg chg="add del mod">
          <ac:chgData name="Tac, Vahidullah" userId="6661a46c-a28f-4254-a099-092ce0f8050d" providerId="ADAL" clId="{28DBE6FF-B084-754E-935D-2880944BADFA}" dt="2021-06-17T03:56:02.486" v="30" actId="478"/>
          <ac:picMkLst>
            <pc:docMk/>
            <pc:sldMk cId="552239613" sldId="256"/>
            <ac:picMk id="9" creationId="{4C8E202C-FA88-A34E-A2B6-C016CF0662D9}"/>
          </ac:picMkLst>
        </pc:picChg>
        <pc:picChg chg="del">
          <ac:chgData name="Tac, Vahidullah" userId="6661a46c-a28f-4254-a099-092ce0f8050d" providerId="ADAL" clId="{28DBE6FF-B084-754E-935D-2880944BADFA}" dt="2021-06-17T03:55:33.368" v="24" actId="478"/>
          <ac:picMkLst>
            <pc:docMk/>
            <pc:sldMk cId="552239613" sldId="256"/>
            <ac:picMk id="11" creationId="{8D62150E-FCB7-9141-B894-6B46871A0168}"/>
          </ac:picMkLst>
        </pc:picChg>
        <pc:picChg chg="mod">
          <ac:chgData name="Tac, Vahidullah" userId="6661a46c-a28f-4254-a099-092ce0f8050d" providerId="ADAL" clId="{28DBE6FF-B084-754E-935D-2880944BADFA}" dt="2021-06-17T04:07:35.496" v="152" actId="1076"/>
          <ac:picMkLst>
            <pc:docMk/>
            <pc:sldMk cId="552239613" sldId="256"/>
            <ac:picMk id="12" creationId="{0ADF0D27-7E97-9E49-A7D6-8D77FBAAC6A2}"/>
          </ac:picMkLst>
        </pc:picChg>
        <pc:picChg chg="add del mod">
          <ac:chgData name="Tac, Vahidullah" userId="6661a46c-a28f-4254-a099-092ce0f8050d" providerId="ADAL" clId="{28DBE6FF-B084-754E-935D-2880944BADFA}" dt="2021-06-17T04:02:55.570" v="35" actId="478"/>
          <ac:picMkLst>
            <pc:docMk/>
            <pc:sldMk cId="552239613" sldId="256"/>
            <ac:picMk id="16" creationId="{665A1D8B-E2CD-C94F-A5B2-252C1C768116}"/>
          </ac:picMkLst>
        </pc:picChg>
        <pc:picChg chg="del">
          <ac:chgData name="Tac, Vahidullah" userId="6661a46c-a28f-4254-a099-092ce0f8050d" providerId="ADAL" clId="{28DBE6FF-B084-754E-935D-2880944BADFA}" dt="2021-06-17T03:55:34.017" v="25" actId="478"/>
          <ac:picMkLst>
            <pc:docMk/>
            <pc:sldMk cId="552239613" sldId="256"/>
            <ac:picMk id="17" creationId="{84F641EF-033B-814C-B5A3-56D9B7F9B5AF}"/>
          </ac:picMkLst>
        </pc:picChg>
        <pc:picChg chg="add del mod modCrop">
          <ac:chgData name="Tac, Vahidullah" userId="6661a46c-a28f-4254-a099-092ce0f8050d" providerId="ADAL" clId="{28DBE6FF-B084-754E-935D-2880944BADFA}" dt="2021-06-17T04:16:15.083" v="192" actId="478"/>
          <ac:picMkLst>
            <pc:docMk/>
            <pc:sldMk cId="552239613" sldId="256"/>
            <ac:picMk id="19" creationId="{08E357C9-17C2-B14F-8851-6A795CE931DB}"/>
          </ac:picMkLst>
        </pc:picChg>
        <pc:picChg chg="add del mod modCrop">
          <ac:chgData name="Tac, Vahidullah" userId="6661a46c-a28f-4254-a099-092ce0f8050d" providerId="ADAL" clId="{28DBE6FF-B084-754E-935D-2880944BADFA}" dt="2021-06-17T04:16:16.161" v="193" actId="478"/>
          <ac:picMkLst>
            <pc:docMk/>
            <pc:sldMk cId="552239613" sldId="256"/>
            <ac:picMk id="21" creationId="{1A94A659-62D2-8F4E-BDB8-ECC4A7B7A738}"/>
          </ac:picMkLst>
        </pc:picChg>
        <pc:picChg chg="add mod modCrop">
          <ac:chgData name="Tac, Vahidullah" userId="6661a46c-a28f-4254-a099-092ce0f8050d" providerId="ADAL" clId="{28DBE6FF-B084-754E-935D-2880944BADFA}" dt="2021-06-20T19:57:15.817" v="367" actId="1076"/>
          <ac:picMkLst>
            <pc:docMk/>
            <pc:sldMk cId="552239613" sldId="256"/>
            <ac:picMk id="21" creationId="{F4E6E903-90BF-CA4B-BB18-F88692470FAE}"/>
          </ac:picMkLst>
        </pc:picChg>
        <pc:picChg chg="add del mod modCrop">
          <ac:chgData name="Tac, Vahidullah" userId="6661a46c-a28f-4254-a099-092ce0f8050d" providerId="ADAL" clId="{28DBE6FF-B084-754E-935D-2880944BADFA}" dt="2021-06-17T04:16:17.066" v="194" actId="478"/>
          <ac:picMkLst>
            <pc:docMk/>
            <pc:sldMk cId="552239613" sldId="256"/>
            <ac:picMk id="23" creationId="{E261EA37-6071-8C4F-B1F4-665E6777E753}"/>
          </ac:picMkLst>
        </pc:picChg>
        <pc:picChg chg="add del mod">
          <ac:chgData name="Tac, Vahidullah" userId="6661a46c-a28f-4254-a099-092ce0f8050d" providerId="ADAL" clId="{28DBE6FF-B084-754E-935D-2880944BADFA}" dt="2021-06-17T04:08:24.443" v="162" actId="478"/>
          <ac:picMkLst>
            <pc:docMk/>
            <pc:sldMk cId="552239613" sldId="256"/>
            <ac:picMk id="25" creationId="{ABEBC332-9112-9C4E-B536-B4171703F25C}"/>
          </ac:picMkLst>
        </pc:picChg>
        <pc:picChg chg="add del mod modCrop">
          <ac:chgData name="Tac, Vahidullah" userId="6661a46c-a28f-4254-a099-092ce0f8050d" providerId="ADAL" clId="{28DBE6FF-B084-754E-935D-2880944BADFA}" dt="2021-06-17T04:18:50.739" v="232" actId="478"/>
          <ac:picMkLst>
            <pc:docMk/>
            <pc:sldMk cId="552239613" sldId="256"/>
            <ac:picMk id="27" creationId="{238EE630-2B38-C844-B410-374FE3BAA66F}"/>
          </ac:picMkLst>
        </pc:picChg>
        <pc:picChg chg="add del mod modCrop">
          <ac:chgData name="Tac, Vahidullah" userId="6661a46c-a28f-4254-a099-092ce0f8050d" providerId="ADAL" clId="{28DBE6FF-B084-754E-935D-2880944BADFA}" dt="2021-06-17T04:18:51.679" v="233" actId="478"/>
          <ac:picMkLst>
            <pc:docMk/>
            <pc:sldMk cId="552239613" sldId="256"/>
            <ac:picMk id="29" creationId="{F0CEF0E7-AC62-A542-8AE2-C9B1836803A0}"/>
          </ac:picMkLst>
        </pc:picChg>
        <pc:picChg chg="add mod modCrop">
          <ac:chgData name="Tac, Vahidullah" userId="6661a46c-a28f-4254-a099-092ce0f8050d" providerId="ADAL" clId="{28DBE6FF-B084-754E-935D-2880944BADFA}" dt="2021-06-17T04:18:17.122" v="225" actId="1076"/>
          <ac:picMkLst>
            <pc:docMk/>
            <pc:sldMk cId="552239613" sldId="256"/>
            <ac:picMk id="31" creationId="{F0B8EF54-070D-AE41-8DF5-0B93443C4AC4}"/>
          </ac:picMkLst>
        </pc:picChg>
        <pc:picChg chg="add mod modCrop">
          <ac:chgData name="Tac, Vahidullah" userId="6661a46c-a28f-4254-a099-092ce0f8050d" providerId="ADAL" clId="{28DBE6FF-B084-754E-935D-2880944BADFA}" dt="2021-06-17T04:18:28.331" v="227" actId="14100"/>
          <ac:picMkLst>
            <pc:docMk/>
            <pc:sldMk cId="552239613" sldId="256"/>
            <ac:picMk id="33" creationId="{38207AE7-4F51-6B4F-A8BC-104A9A7D45DC}"/>
          </ac:picMkLst>
        </pc:picChg>
        <pc:picChg chg="add mod modCrop">
          <ac:chgData name="Tac, Vahidullah" userId="6661a46c-a28f-4254-a099-092ce0f8050d" providerId="ADAL" clId="{28DBE6FF-B084-754E-935D-2880944BADFA}" dt="2021-06-17T04:18:39.736" v="230" actId="1076"/>
          <ac:picMkLst>
            <pc:docMk/>
            <pc:sldMk cId="552239613" sldId="256"/>
            <ac:picMk id="35" creationId="{C4196AB1-A795-7745-9FDC-FDE99A2C13F0}"/>
          </ac:picMkLst>
        </pc:picChg>
        <pc:picChg chg="add mod modCrop">
          <ac:chgData name="Tac, Vahidullah" userId="6661a46c-a28f-4254-a099-092ce0f8050d" providerId="ADAL" clId="{28DBE6FF-B084-754E-935D-2880944BADFA}" dt="2021-06-17T04:19:34.027" v="243" actId="1076"/>
          <ac:picMkLst>
            <pc:docMk/>
            <pc:sldMk cId="552239613" sldId="256"/>
            <ac:picMk id="37" creationId="{4484AF78-4464-AA48-8B4A-136074F72517}"/>
          </ac:picMkLst>
        </pc:picChg>
        <pc:picChg chg="add mod modCrop">
          <ac:chgData name="Tac, Vahidullah" userId="6661a46c-a28f-4254-a099-092ce0f8050d" providerId="ADAL" clId="{28DBE6FF-B084-754E-935D-2880944BADFA}" dt="2021-06-17T04:20:18.559" v="253" actId="1076"/>
          <ac:picMkLst>
            <pc:docMk/>
            <pc:sldMk cId="552239613" sldId="256"/>
            <ac:picMk id="39" creationId="{547CF9CA-F33E-B948-BA68-CB0D1D80ECEB}"/>
          </ac:picMkLst>
        </pc:picChg>
        <pc:picChg chg="add mod modCrop">
          <ac:chgData name="Tac, Vahidullah" userId="6661a46c-a28f-4254-a099-092ce0f8050d" providerId="ADAL" clId="{28DBE6FF-B084-754E-935D-2880944BADFA}" dt="2021-06-17T04:21:45.620" v="329" actId="1076"/>
          <ac:picMkLst>
            <pc:docMk/>
            <pc:sldMk cId="552239613" sldId="256"/>
            <ac:picMk id="41" creationId="{BF80EA83-3B40-EC40-95E4-6CF363C623D4}"/>
          </ac:picMkLst>
        </pc:picChg>
        <pc:picChg chg="add mod">
          <ac:chgData name="Tac, Vahidullah" userId="6661a46c-a28f-4254-a099-092ce0f8050d" providerId="ADAL" clId="{28DBE6FF-B084-754E-935D-2880944BADFA}" dt="2021-06-17T04:20:41.911" v="312" actId="1036"/>
          <ac:picMkLst>
            <pc:docMk/>
            <pc:sldMk cId="552239613" sldId="256"/>
            <ac:picMk id="42" creationId="{3A13A4BA-FC6F-0A4F-ABF2-BF247366D9F9}"/>
          </ac:picMkLst>
        </pc:picChg>
        <pc:cxnChg chg="add del">
          <ac:chgData name="Tac, Vahidullah" userId="6661a46c-a28f-4254-a099-092ce0f8050d" providerId="ADAL" clId="{28DBE6FF-B084-754E-935D-2880944BADFA}" dt="2021-06-17T04:28:40.678" v="332" actId="11529"/>
          <ac:cxnSpMkLst>
            <pc:docMk/>
            <pc:sldMk cId="552239613" sldId="256"/>
            <ac:cxnSpMk id="3" creationId="{8A692121-683F-2648-AF1D-D5F977CE9F87}"/>
          </ac:cxnSpMkLst>
        </pc:cxnChg>
        <pc:cxnChg chg="add mod">
          <ac:chgData name="Tac, Vahidullah" userId="6661a46c-a28f-4254-a099-092ce0f8050d" providerId="ADAL" clId="{28DBE6FF-B084-754E-935D-2880944BADFA}" dt="2021-06-17T04:29:52.206" v="358" actId="13822"/>
          <ac:cxnSpMkLst>
            <pc:docMk/>
            <pc:sldMk cId="552239613" sldId="256"/>
            <ac:cxnSpMk id="5" creationId="{13844C70-9F60-3C42-9688-CF841B8C1A5B}"/>
          </ac:cxnSpMkLst>
        </pc:cxnChg>
        <pc:cxnChg chg="add mod">
          <ac:chgData name="Tac, Vahidullah" userId="6661a46c-a28f-4254-a099-092ce0f8050d" providerId="ADAL" clId="{28DBE6FF-B084-754E-935D-2880944BADFA}" dt="2021-06-17T04:29:50.247" v="357" actId="13822"/>
          <ac:cxnSpMkLst>
            <pc:docMk/>
            <pc:sldMk cId="552239613" sldId="256"/>
            <ac:cxnSpMk id="16" creationId="{BADCC4A5-F431-7145-92FF-86C79EF5B9D7}"/>
          </ac:cxnSpMkLst>
        </pc:cxnChg>
      </pc:sldChg>
      <pc:sldMasterChg chg="modSp modSldLayout">
        <pc:chgData name="Tac, Vahidullah" userId="6661a46c-a28f-4254-a099-092ce0f8050d" providerId="ADAL" clId="{28DBE6FF-B084-754E-935D-2880944BADFA}" dt="2021-06-17T04:04:08.544" v="52"/>
        <pc:sldMasterMkLst>
          <pc:docMk/>
          <pc:sldMasterMk cId="389625378" sldId="2147483701"/>
        </pc:sldMasterMkLst>
        <pc:spChg chg="mod">
          <ac:chgData name="Tac, Vahidullah" userId="6661a46c-a28f-4254-a099-092ce0f8050d" providerId="ADAL" clId="{28DBE6FF-B084-754E-935D-2880944BADFA}" dt="2021-06-17T04:04:08.544" v="52"/>
          <ac:spMkLst>
            <pc:docMk/>
            <pc:sldMasterMk cId="389625378" sldId="2147483701"/>
            <ac:spMk id="2" creationId="{00000000-0000-0000-0000-000000000000}"/>
          </ac:spMkLst>
        </pc:spChg>
        <pc:spChg chg="mod">
          <ac:chgData name="Tac, Vahidullah" userId="6661a46c-a28f-4254-a099-092ce0f8050d" providerId="ADAL" clId="{28DBE6FF-B084-754E-935D-2880944BADFA}" dt="2021-06-17T04:04:08.544" v="52"/>
          <ac:spMkLst>
            <pc:docMk/>
            <pc:sldMasterMk cId="389625378" sldId="2147483701"/>
            <ac:spMk id="3" creationId="{00000000-0000-0000-0000-000000000000}"/>
          </ac:spMkLst>
        </pc:spChg>
        <pc:spChg chg="mod">
          <ac:chgData name="Tac, Vahidullah" userId="6661a46c-a28f-4254-a099-092ce0f8050d" providerId="ADAL" clId="{28DBE6FF-B084-754E-935D-2880944BADFA}" dt="2021-06-17T04:04:08.544" v="52"/>
          <ac:spMkLst>
            <pc:docMk/>
            <pc:sldMasterMk cId="389625378" sldId="2147483701"/>
            <ac:spMk id="4" creationId="{00000000-0000-0000-0000-000000000000}"/>
          </ac:spMkLst>
        </pc:spChg>
        <pc:spChg chg="mod">
          <ac:chgData name="Tac, Vahidullah" userId="6661a46c-a28f-4254-a099-092ce0f8050d" providerId="ADAL" clId="{28DBE6FF-B084-754E-935D-2880944BADFA}" dt="2021-06-17T04:04:08.544" v="52"/>
          <ac:spMkLst>
            <pc:docMk/>
            <pc:sldMasterMk cId="389625378" sldId="2147483701"/>
            <ac:spMk id="5" creationId="{00000000-0000-0000-0000-000000000000}"/>
          </ac:spMkLst>
        </pc:spChg>
        <pc:spChg chg="mod">
          <ac:chgData name="Tac, Vahidullah" userId="6661a46c-a28f-4254-a099-092ce0f8050d" providerId="ADAL" clId="{28DBE6FF-B084-754E-935D-2880944BADFA}" dt="2021-06-17T04:04:08.544" v="52"/>
          <ac:spMkLst>
            <pc:docMk/>
            <pc:sldMasterMk cId="389625378" sldId="2147483701"/>
            <ac:spMk id="6" creationId="{00000000-0000-0000-0000-000000000000}"/>
          </ac:spMkLst>
        </pc:sp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4012828591" sldId="2147483702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4012828591" sldId="2147483702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4012828591" sldId="2147483702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2453803601" sldId="2147483704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2453803601" sldId="2147483704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2453803601" sldId="2147483704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134311269" sldId="2147483705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34311269" sldId="2147483705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34311269" sldId="2147483705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1081516968" sldId="2147483706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081516968" sldId="2147483706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081516968" sldId="2147483706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081516968" sldId="2147483706"/>
              <ac:spMk id="4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081516968" sldId="2147483706"/>
              <ac:spMk id="5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081516968" sldId="2147483706"/>
              <ac:spMk id="6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1315062795" sldId="2147483709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315062795" sldId="2147483709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315062795" sldId="2147483709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315062795" sldId="2147483709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1963833952" sldId="2147483710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963833952" sldId="2147483710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963833952" sldId="2147483710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963833952" sldId="2147483710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28DBE6FF-B084-754E-935D-2880944BADFA}" dt="2021-06-17T04:04:08.544" v="52"/>
          <pc:sldLayoutMkLst>
            <pc:docMk/>
            <pc:sldMasterMk cId="389625378" sldId="2147483701"/>
            <pc:sldLayoutMk cId="1953069696" sldId="2147483712"/>
          </pc:sldLayoutMkLst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953069696" sldId="2147483712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28DBE6FF-B084-754E-935D-2880944BADFA}" dt="2021-06-17T04:04:08.544" v="52"/>
            <ac:spMkLst>
              <pc:docMk/>
              <pc:sldMasterMk cId="389625378" sldId="2147483701"/>
              <pc:sldLayoutMk cId="1953069696" sldId="2147483712"/>
              <ac:spMk id="3" creationId="{00000000-0000-0000-0000-000000000000}"/>
            </ac:spMkLst>
          </pc:spChg>
        </pc:sldLayoutChg>
      </pc:sldMasterChg>
    </pc:docChg>
  </pc:docChgLst>
  <pc:docChgLst>
    <pc:chgData name="Tac, Vahidullah" userId="6661a46c-a28f-4254-a099-092ce0f8050d" providerId="ADAL" clId="{A97F166A-DB04-2547-97F0-A77849ACB3B0}"/>
    <pc:docChg chg="undo custSel modSld">
      <pc:chgData name="Tac, Vahidullah" userId="6661a46c-a28f-4254-a099-092ce0f8050d" providerId="ADAL" clId="{A97F166A-DB04-2547-97F0-A77849ACB3B0}" dt="2021-05-31T17:17:00.944" v="92" actId="1037"/>
      <pc:docMkLst>
        <pc:docMk/>
      </pc:docMkLst>
      <pc:sldChg chg="addSp delSp modSp mod">
        <pc:chgData name="Tac, Vahidullah" userId="6661a46c-a28f-4254-a099-092ce0f8050d" providerId="ADAL" clId="{A97F166A-DB04-2547-97F0-A77849ACB3B0}" dt="2021-05-31T17:17:00.944" v="92" actId="1037"/>
        <pc:sldMkLst>
          <pc:docMk/>
          <pc:sldMk cId="552239613" sldId="256"/>
        </pc:sldMkLst>
        <pc:spChg chg="mod">
          <ac:chgData name="Tac, Vahidullah" userId="6661a46c-a28f-4254-a099-092ce0f8050d" providerId="ADAL" clId="{A97F166A-DB04-2547-97F0-A77849ACB3B0}" dt="2021-05-31T17:14:39.930" v="40" actId="20577"/>
          <ac:spMkLst>
            <pc:docMk/>
            <pc:sldMk cId="552239613" sldId="256"/>
            <ac:spMk id="13" creationId="{143E9AD0-4258-ED47-A261-5BC1270626C9}"/>
          </ac:spMkLst>
        </pc:spChg>
        <pc:spChg chg="mod">
          <ac:chgData name="Tac, Vahidullah" userId="6661a46c-a28f-4254-a099-092ce0f8050d" providerId="ADAL" clId="{A97F166A-DB04-2547-97F0-A77849ACB3B0}" dt="2021-05-31T17:15:47.006" v="78" actId="20577"/>
          <ac:spMkLst>
            <pc:docMk/>
            <pc:sldMk cId="552239613" sldId="256"/>
            <ac:spMk id="14" creationId="{C6A10AB6-6C29-AA4B-AC56-B6C193112454}"/>
          </ac:spMkLst>
        </pc:spChg>
        <pc:spChg chg="mod">
          <ac:chgData name="Tac, Vahidullah" userId="6661a46c-a28f-4254-a099-092ce0f8050d" providerId="ADAL" clId="{A97F166A-DB04-2547-97F0-A77849ACB3B0}" dt="2021-05-31T17:15:28.872" v="63" actId="20577"/>
          <ac:spMkLst>
            <pc:docMk/>
            <pc:sldMk cId="552239613" sldId="256"/>
            <ac:spMk id="15" creationId="{02CF612F-27DC-984B-ACFE-69FE5E64C599}"/>
          </ac:spMkLst>
        </pc:spChg>
        <pc:picChg chg="add mod modCrop">
          <ac:chgData name="Tac, Vahidullah" userId="6661a46c-a28f-4254-a099-092ce0f8050d" providerId="ADAL" clId="{A97F166A-DB04-2547-97F0-A77849ACB3B0}" dt="2021-05-31T17:16:50.324" v="89" actId="732"/>
          <ac:picMkLst>
            <pc:docMk/>
            <pc:sldMk cId="552239613" sldId="256"/>
            <ac:picMk id="3" creationId="{B84F250D-248B-964E-8FD0-1DCE70549B3D}"/>
          </ac:picMkLst>
        </pc:picChg>
        <pc:picChg chg="add mod modCrop">
          <ac:chgData name="Tac, Vahidullah" userId="6661a46c-a28f-4254-a099-092ce0f8050d" providerId="ADAL" clId="{A97F166A-DB04-2547-97F0-A77849ACB3B0}" dt="2021-05-31T17:16:42.544" v="88" actId="732"/>
          <ac:picMkLst>
            <pc:docMk/>
            <pc:sldMk cId="552239613" sldId="256"/>
            <ac:picMk id="6" creationId="{CBBF83C7-17A3-C648-9D69-537AB50EE1D5}"/>
          </ac:picMkLst>
        </pc:picChg>
        <pc:picChg chg="del">
          <ac:chgData name="Tac, Vahidullah" userId="6661a46c-a28f-4254-a099-092ce0f8050d" providerId="ADAL" clId="{A97F166A-DB04-2547-97F0-A77849ACB3B0}" dt="2021-05-31T17:12:59.862" v="16" actId="478"/>
          <ac:picMkLst>
            <pc:docMk/>
            <pc:sldMk cId="552239613" sldId="256"/>
            <ac:picMk id="7" creationId="{CA0CE976-EC10-9C45-81A3-B6E082289D80}"/>
          </ac:picMkLst>
        </pc:picChg>
        <pc:picChg chg="del">
          <ac:chgData name="Tac, Vahidullah" userId="6661a46c-a28f-4254-a099-092ce0f8050d" providerId="ADAL" clId="{A97F166A-DB04-2547-97F0-A77849ACB3B0}" dt="2021-05-31T17:13:29.598" v="25" actId="478"/>
          <ac:picMkLst>
            <pc:docMk/>
            <pc:sldMk cId="552239613" sldId="256"/>
            <ac:picMk id="9" creationId="{A7D00544-B40B-DA45-B5C3-FADE8F38032B}"/>
          </ac:picMkLst>
        </pc:picChg>
        <pc:picChg chg="add mod modCrop">
          <ac:chgData name="Tac, Vahidullah" userId="6661a46c-a28f-4254-a099-092ce0f8050d" providerId="ADAL" clId="{A97F166A-DB04-2547-97F0-A77849ACB3B0}" dt="2021-05-31T17:17:00.944" v="92" actId="1037"/>
          <ac:picMkLst>
            <pc:docMk/>
            <pc:sldMk cId="552239613" sldId="256"/>
            <ac:picMk id="10" creationId="{9194BBA5-BC3D-B843-B9F5-138DD7082FB6}"/>
          </ac:picMkLst>
        </pc:picChg>
        <pc:picChg chg="del">
          <ac:chgData name="Tac, Vahidullah" userId="6661a46c-a28f-4254-a099-092ce0f8050d" providerId="ADAL" clId="{A97F166A-DB04-2547-97F0-A77849ACB3B0}" dt="2021-05-31T17:13:47.117" v="27" actId="478"/>
          <ac:picMkLst>
            <pc:docMk/>
            <pc:sldMk cId="552239613" sldId="256"/>
            <ac:picMk id="11" creationId="{94E86C14-B03F-AE4E-A148-1A08D436867C}"/>
          </ac:picMkLst>
        </pc:picChg>
        <pc:picChg chg="mod">
          <ac:chgData name="Tac, Vahidullah" userId="6661a46c-a28f-4254-a099-092ce0f8050d" providerId="ADAL" clId="{A97F166A-DB04-2547-97F0-A77849ACB3B0}" dt="2021-05-26T20:57:53.679" v="4" actId="1076"/>
          <ac:picMkLst>
            <pc:docMk/>
            <pc:sldMk cId="552239613" sldId="256"/>
            <ac:picMk id="12" creationId="{0ADF0D27-7E97-9E49-A7D6-8D77FBAAC6A2}"/>
          </ac:picMkLst>
        </pc:picChg>
      </pc:sldChg>
    </pc:docChg>
  </pc:docChgLst>
  <pc:docChgLst>
    <pc:chgData name="Tac, Vahidullah" userId="6661a46c-a28f-4254-a099-092ce0f8050d" providerId="ADAL" clId="{5F2C4036-7E41-B545-93F1-85170BFD8BB2}"/>
    <pc:docChg chg="undo custSel modSld">
      <pc:chgData name="Tac, Vahidullah" userId="6661a46c-a28f-4254-a099-092ce0f8050d" providerId="ADAL" clId="{5F2C4036-7E41-B545-93F1-85170BFD8BB2}" dt="2022-01-20T23:41:15.500" v="106" actId="20577"/>
      <pc:docMkLst>
        <pc:docMk/>
      </pc:docMkLst>
      <pc:sldChg chg="addSp delSp modSp mod">
        <pc:chgData name="Tac, Vahidullah" userId="6661a46c-a28f-4254-a099-092ce0f8050d" providerId="ADAL" clId="{5F2C4036-7E41-B545-93F1-85170BFD8BB2}" dt="2022-01-20T23:41:15.500" v="106" actId="20577"/>
        <pc:sldMkLst>
          <pc:docMk/>
          <pc:sldMk cId="552239613" sldId="256"/>
        </pc:sldMkLst>
        <pc:spChg chg="mod">
          <ac:chgData name="Tac, Vahidullah" userId="6661a46c-a28f-4254-a099-092ce0f8050d" providerId="ADAL" clId="{5F2C4036-7E41-B545-93F1-85170BFD8BB2}" dt="2022-01-17T19:24:21.518" v="47" actId="20577"/>
          <ac:spMkLst>
            <pc:docMk/>
            <pc:sldMk cId="552239613" sldId="256"/>
            <ac:spMk id="14" creationId="{C6A10AB6-6C29-AA4B-AC56-B6C193112454}"/>
          </ac:spMkLst>
        </pc:spChg>
        <pc:spChg chg="mod">
          <ac:chgData name="Tac, Vahidullah" userId="6661a46c-a28f-4254-a099-092ce0f8050d" providerId="ADAL" clId="{5F2C4036-7E41-B545-93F1-85170BFD8BB2}" dt="2022-01-17T19:23:54.804" v="37" actId="20577"/>
          <ac:spMkLst>
            <pc:docMk/>
            <pc:sldMk cId="552239613" sldId="256"/>
            <ac:spMk id="15" creationId="{02CF612F-27DC-984B-ACFE-69FE5E64C599}"/>
          </ac:spMkLst>
        </pc:spChg>
        <pc:spChg chg="add del">
          <ac:chgData name="Tac, Vahidullah" userId="6661a46c-a28f-4254-a099-092ce0f8050d" providerId="ADAL" clId="{5F2C4036-7E41-B545-93F1-85170BFD8BB2}" dt="2022-01-20T23:40:24.106" v="92" actId="22"/>
          <ac:spMkLst>
            <pc:docMk/>
            <pc:sldMk cId="552239613" sldId="256"/>
            <ac:spMk id="24" creationId="{290E2E79-D4C5-434E-8DA6-5F1B8F82739C}"/>
          </ac:spMkLst>
        </pc:spChg>
        <pc:spChg chg="add mod">
          <ac:chgData name="Tac, Vahidullah" userId="6661a46c-a28f-4254-a099-092ce0f8050d" providerId="ADAL" clId="{5F2C4036-7E41-B545-93F1-85170BFD8BB2}" dt="2022-01-20T23:40:44.327" v="96" actId="403"/>
          <ac:spMkLst>
            <pc:docMk/>
            <pc:sldMk cId="552239613" sldId="256"/>
            <ac:spMk id="26" creationId="{47E03FB6-66C8-FC4A-8CD8-271FC199478F}"/>
          </ac:spMkLst>
        </pc:spChg>
        <pc:spChg chg="add mod">
          <ac:chgData name="Tac, Vahidullah" userId="6661a46c-a28f-4254-a099-092ce0f8050d" providerId="ADAL" clId="{5F2C4036-7E41-B545-93F1-85170BFD8BB2}" dt="2022-01-20T23:40:52.027" v="100" actId="20577"/>
          <ac:spMkLst>
            <pc:docMk/>
            <pc:sldMk cId="552239613" sldId="256"/>
            <ac:spMk id="27" creationId="{A2218D38-EC76-4544-8932-FA21913F3E1B}"/>
          </ac:spMkLst>
        </pc:spChg>
        <pc:spChg chg="add del mod">
          <ac:chgData name="Tac, Vahidullah" userId="6661a46c-a28f-4254-a099-092ce0f8050d" providerId="ADAL" clId="{5F2C4036-7E41-B545-93F1-85170BFD8BB2}" dt="2022-01-20T23:41:01.944" v="103" actId="478"/>
          <ac:spMkLst>
            <pc:docMk/>
            <pc:sldMk cId="552239613" sldId="256"/>
            <ac:spMk id="28" creationId="{E088F31C-C16F-D447-BDC6-5E7A5DC952FD}"/>
          </ac:spMkLst>
        </pc:spChg>
        <pc:spChg chg="add mod">
          <ac:chgData name="Tac, Vahidullah" userId="6661a46c-a28f-4254-a099-092ce0f8050d" providerId="ADAL" clId="{5F2C4036-7E41-B545-93F1-85170BFD8BB2}" dt="2022-01-20T23:41:15.500" v="106" actId="20577"/>
          <ac:spMkLst>
            <pc:docMk/>
            <pc:sldMk cId="552239613" sldId="256"/>
            <ac:spMk id="29" creationId="{9FB7B93A-49F9-2940-9BAB-5B968A670EED}"/>
          </ac:spMkLst>
        </pc:spChg>
        <pc:spChg chg="mod">
          <ac:chgData name="Tac, Vahidullah" userId="6661a46c-a28f-4254-a099-092ce0f8050d" providerId="ADAL" clId="{5F2C4036-7E41-B545-93F1-85170BFD8BB2}" dt="2022-01-17T19:27:06.100" v="90" actId="20577"/>
          <ac:spMkLst>
            <pc:docMk/>
            <pc:sldMk cId="552239613" sldId="256"/>
            <ac:spMk id="44" creationId="{0D902B20-FF58-364D-BD66-244E74F93281}"/>
          </ac:spMkLst>
        </pc:spChg>
        <pc:spChg chg="mod">
          <ac:chgData name="Tac, Vahidullah" userId="6661a46c-a28f-4254-a099-092ce0f8050d" providerId="ADAL" clId="{5F2C4036-7E41-B545-93F1-85170BFD8BB2}" dt="2022-01-17T19:26:51.967" v="84" actId="20577"/>
          <ac:spMkLst>
            <pc:docMk/>
            <pc:sldMk cId="552239613" sldId="256"/>
            <ac:spMk id="45" creationId="{4AFF4F61-775D-D04A-9BC0-5677B362E500}"/>
          </ac:spMkLst>
        </pc:spChg>
        <pc:picChg chg="add del mod">
          <ac:chgData name="Tac, Vahidullah" userId="6661a46c-a28f-4254-a099-092ce0f8050d" providerId="ADAL" clId="{5F2C4036-7E41-B545-93F1-85170BFD8BB2}" dt="2022-01-17T19:21:41.467" v="2" actId="478"/>
          <ac:picMkLst>
            <pc:docMk/>
            <pc:sldMk cId="552239613" sldId="256"/>
            <ac:picMk id="3" creationId="{E55579D3-60C3-B14C-842B-4C02E2282BB3}"/>
          </ac:picMkLst>
        </pc:picChg>
        <pc:picChg chg="add mod modCrop">
          <ac:chgData name="Tac, Vahidullah" userId="6661a46c-a28f-4254-a099-092ce0f8050d" providerId="ADAL" clId="{5F2C4036-7E41-B545-93F1-85170BFD8BB2}" dt="2022-01-17T19:22:20.192" v="9" actId="1076"/>
          <ac:picMkLst>
            <pc:docMk/>
            <pc:sldMk cId="552239613" sldId="256"/>
            <ac:picMk id="8" creationId="{2F09BAF5-1BC2-2148-BFA4-692390D4698B}"/>
          </ac:picMkLst>
        </pc:picChg>
        <pc:picChg chg="add mod modCrop">
          <ac:chgData name="Tac, Vahidullah" userId="6661a46c-a28f-4254-a099-092ce0f8050d" providerId="ADAL" clId="{5F2C4036-7E41-B545-93F1-85170BFD8BB2}" dt="2022-01-17T19:23:01.495" v="20" actId="1076"/>
          <ac:picMkLst>
            <pc:docMk/>
            <pc:sldMk cId="552239613" sldId="256"/>
            <ac:picMk id="11" creationId="{8DA4F989-938A-4647-81A8-D6566F022120}"/>
          </ac:picMkLst>
        </pc:picChg>
        <pc:picChg chg="add mod modCrop">
          <ac:chgData name="Tac, Vahidullah" userId="6661a46c-a28f-4254-a099-092ce0f8050d" providerId="ADAL" clId="{5F2C4036-7E41-B545-93F1-85170BFD8BB2}" dt="2022-01-17T19:23:50.152" v="33" actId="1076"/>
          <ac:picMkLst>
            <pc:docMk/>
            <pc:sldMk cId="552239613" sldId="256"/>
            <ac:picMk id="18" creationId="{8B79A9A8-7D0C-A04C-B32F-9FC3F5C0D89A}"/>
          </ac:picMkLst>
        </pc:picChg>
        <pc:picChg chg="add mod modCrop">
          <ac:chgData name="Tac, Vahidullah" userId="6661a46c-a28f-4254-a099-092ce0f8050d" providerId="ADAL" clId="{5F2C4036-7E41-B545-93F1-85170BFD8BB2}" dt="2022-01-17T19:25:03.523" v="57" actId="1076"/>
          <ac:picMkLst>
            <pc:docMk/>
            <pc:sldMk cId="552239613" sldId="256"/>
            <ac:picMk id="20" creationId="{D51D2540-F33A-E84F-BB6A-7EDD74EA07C9}"/>
          </ac:picMkLst>
        </pc:picChg>
        <pc:picChg chg="add mod modCrop">
          <ac:chgData name="Tac, Vahidullah" userId="6661a46c-a28f-4254-a099-092ce0f8050d" providerId="ADAL" clId="{5F2C4036-7E41-B545-93F1-85170BFD8BB2}" dt="2022-01-17T19:26:02.555" v="70" actId="1076"/>
          <ac:picMkLst>
            <pc:docMk/>
            <pc:sldMk cId="552239613" sldId="256"/>
            <ac:picMk id="23" creationId="{0CCB7520-E376-9F4A-B4A2-6ABF3237CBF3}"/>
          </ac:picMkLst>
        </pc:picChg>
        <pc:picChg chg="add mod modCrop">
          <ac:chgData name="Tac, Vahidullah" userId="6661a46c-a28f-4254-a099-092ce0f8050d" providerId="ADAL" clId="{5F2C4036-7E41-B545-93F1-85170BFD8BB2}" dt="2022-01-17T19:26:48.189" v="80" actId="1076"/>
          <ac:picMkLst>
            <pc:docMk/>
            <pc:sldMk cId="552239613" sldId="256"/>
            <ac:picMk id="25" creationId="{9D0A33E6-21C9-F44A-8A9D-E44D1E5BBD90}"/>
          </ac:picMkLst>
        </pc:picChg>
        <pc:picChg chg="del">
          <ac:chgData name="Tac, Vahidullah" userId="6661a46c-a28f-4254-a099-092ce0f8050d" providerId="ADAL" clId="{5F2C4036-7E41-B545-93F1-85170BFD8BB2}" dt="2022-01-17T19:21:21.093" v="0" actId="478"/>
          <ac:picMkLst>
            <pc:docMk/>
            <pc:sldMk cId="552239613" sldId="256"/>
            <ac:picMk id="31" creationId="{F0B8EF54-070D-AE41-8DF5-0B93443C4AC4}"/>
          </ac:picMkLst>
        </pc:picChg>
        <pc:picChg chg="del">
          <ac:chgData name="Tac, Vahidullah" userId="6661a46c-a28f-4254-a099-092ce0f8050d" providerId="ADAL" clId="{5F2C4036-7E41-B545-93F1-85170BFD8BB2}" dt="2022-01-17T19:22:22.326" v="10" actId="478"/>
          <ac:picMkLst>
            <pc:docMk/>
            <pc:sldMk cId="552239613" sldId="256"/>
            <ac:picMk id="33" creationId="{38207AE7-4F51-6B4F-A8BC-104A9A7D45DC}"/>
          </ac:picMkLst>
        </pc:picChg>
        <pc:picChg chg="del">
          <ac:chgData name="Tac, Vahidullah" userId="6661a46c-a28f-4254-a099-092ce0f8050d" providerId="ADAL" clId="{5F2C4036-7E41-B545-93F1-85170BFD8BB2}" dt="2022-01-17T19:23:02.519" v="21" actId="478"/>
          <ac:picMkLst>
            <pc:docMk/>
            <pc:sldMk cId="552239613" sldId="256"/>
            <ac:picMk id="35" creationId="{C4196AB1-A795-7745-9FDC-FDE99A2C13F0}"/>
          </ac:picMkLst>
        </pc:picChg>
        <pc:picChg chg="del">
          <ac:chgData name="Tac, Vahidullah" userId="6661a46c-a28f-4254-a099-092ce0f8050d" providerId="ADAL" clId="{5F2C4036-7E41-B545-93F1-85170BFD8BB2}" dt="2022-01-17T19:24:25.550" v="48" actId="478"/>
          <ac:picMkLst>
            <pc:docMk/>
            <pc:sldMk cId="552239613" sldId="256"/>
            <ac:picMk id="37" creationId="{4484AF78-4464-AA48-8B4A-136074F72517}"/>
          </ac:picMkLst>
        </pc:picChg>
        <pc:picChg chg="del">
          <ac:chgData name="Tac, Vahidullah" userId="6661a46c-a28f-4254-a099-092ce0f8050d" providerId="ADAL" clId="{5F2C4036-7E41-B545-93F1-85170BFD8BB2}" dt="2022-01-17T19:25:04.569" v="58" actId="478"/>
          <ac:picMkLst>
            <pc:docMk/>
            <pc:sldMk cId="552239613" sldId="256"/>
            <ac:picMk id="39" creationId="{547CF9CA-F33E-B948-BA68-CB0D1D80ECEB}"/>
          </ac:picMkLst>
        </pc:picChg>
        <pc:picChg chg="del">
          <ac:chgData name="Tac, Vahidullah" userId="6661a46c-a28f-4254-a099-092ce0f8050d" providerId="ADAL" clId="{5F2C4036-7E41-B545-93F1-85170BFD8BB2}" dt="2022-01-17T19:26:03.139" v="71" actId="478"/>
          <ac:picMkLst>
            <pc:docMk/>
            <pc:sldMk cId="552239613" sldId="256"/>
            <ac:picMk id="41" creationId="{BF80EA83-3B40-EC40-95E4-6CF363C623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23066"/>
            <a:ext cx="8915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641495"/>
            <a:ext cx="8915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6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8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67758"/>
            <a:ext cx="2563178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67758"/>
            <a:ext cx="754094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253808"/>
            <a:ext cx="1025271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365607"/>
            <a:ext cx="1025271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67758"/>
            <a:ext cx="1025271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232853"/>
            <a:ext cx="502884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837055"/>
            <a:ext cx="502884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232853"/>
            <a:ext cx="505360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837055"/>
            <a:ext cx="505360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24112"/>
            <a:ext cx="601789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24112"/>
            <a:ext cx="601789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67758"/>
            <a:ext cx="1025271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338792"/>
            <a:ext cx="1025271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661324"/>
            <a:ext cx="40119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7.png"/><Relationship Id="rId4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0ADF0D27-7E97-9E49-A7D6-8D77FBAA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" t="15472" r="94495" b="51554"/>
          <a:stretch/>
        </p:blipFill>
        <p:spPr>
          <a:xfrm>
            <a:off x="11429628" y="217069"/>
            <a:ext cx="314002" cy="149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3E9AD0-4258-ED47-A261-5BC1270626C9}"/>
                  </a:ext>
                </a:extLst>
              </p:cNvPr>
              <p:cNvSpPr txBox="1"/>
              <p:nvPr/>
            </p:nvSpPr>
            <p:spPr>
              <a:xfrm>
                <a:off x="10652780" y="13921"/>
                <a:ext cx="595676" cy="240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6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6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56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56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6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6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56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3E9AD0-4258-ED47-A261-5BC127062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780" y="13921"/>
                <a:ext cx="595676" cy="240066"/>
              </a:xfrm>
              <a:prstGeom prst="rect">
                <a:avLst/>
              </a:prstGeom>
              <a:blipFill>
                <a:blip r:embed="rId3"/>
                <a:stretch>
                  <a:fillRect l="-4255" t="-4762" r="-106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6A10AB6-6C29-AA4B-AC56-B6C193112454}"/>
              </a:ext>
            </a:extLst>
          </p:cNvPr>
          <p:cNvSpPr txBox="1"/>
          <p:nvPr/>
        </p:nvSpPr>
        <p:spPr>
          <a:xfrm>
            <a:off x="11194909" y="1631338"/>
            <a:ext cx="70083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-0.064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F612F-27DC-984B-ACFE-69FE5E64C599}"/>
              </a:ext>
            </a:extLst>
          </p:cNvPr>
          <p:cNvSpPr txBox="1"/>
          <p:nvPr/>
        </p:nvSpPr>
        <p:spPr>
          <a:xfrm>
            <a:off x="11225367" y="-66113"/>
            <a:ext cx="63991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0.100</a:t>
            </a:r>
          </a:p>
        </p:txBody>
      </p:sp>
      <p:pic>
        <p:nvPicPr>
          <p:cNvPr id="6" name="Picture 5" descr="A green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7881C9D-D484-8A4A-B66C-451709B2A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5" t="11575" r="32014" b="42824"/>
          <a:stretch/>
        </p:blipFill>
        <p:spPr>
          <a:xfrm>
            <a:off x="24319" y="1392643"/>
            <a:ext cx="2603259" cy="1142188"/>
          </a:xfrm>
          <a:prstGeom prst="rect">
            <a:avLst/>
          </a:prstGeom>
        </p:spPr>
      </p:pic>
      <p:pic>
        <p:nvPicPr>
          <p:cNvPr id="42" name="Picture 41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A13A4BA-FC6F-0A4F-ABF2-BF247366D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" t="15472" r="94495" b="51554"/>
          <a:stretch/>
        </p:blipFill>
        <p:spPr>
          <a:xfrm>
            <a:off x="11429627" y="2418408"/>
            <a:ext cx="314002" cy="149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3D5B43-1200-6C4F-AFF5-F8A3AF7E6BBC}"/>
                  </a:ext>
                </a:extLst>
              </p:cNvPr>
              <p:cNvSpPr txBox="1"/>
              <p:nvPr/>
            </p:nvSpPr>
            <p:spPr>
              <a:xfrm>
                <a:off x="10652779" y="2215260"/>
                <a:ext cx="601703" cy="259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6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6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56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6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6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6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56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3D5B43-1200-6C4F-AFF5-F8A3AF7E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779" y="2215260"/>
                <a:ext cx="601703" cy="259045"/>
              </a:xfrm>
              <a:prstGeom prst="rect">
                <a:avLst/>
              </a:prstGeom>
              <a:blipFill>
                <a:blip r:embed="rId11"/>
                <a:stretch>
                  <a:fillRect l="-4167" t="-9524" r="-104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D902B20-FF58-364D-BD66-244E74F93281}"/>
              </a:ext>
            </a:extLst>
          </p:cNvPr>
          <p:cNvSpPr txBox="1"/>
          <p:nvPr/>
        </p:nvSpPr>
        <p:spPr>
          <a:xfrm>
            <a:off x="11194908" y="3832677"/>
            <a:ext cx="70083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-0.091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FF4F61-775D-D04A-9BC0-5677B362E500}"/>
              </a:ext>
            </a:extLst>
          </p:cNvPr>
          <p:cNvSpPr txBox="1"/>
          <p:nvPr/>
        </p:nvSpPr>
        <p:spPr>
          <a:xfrm>
            <a:off x="11225366" y="2135226"/>
            <a:ext cx="63991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0.110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844C70-9F60-3C42-9688-CF841B8C1A5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11623" y="2215261"/>
            <a:ext cx="394448" cy="95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FC7D3-440E-3946-A4D1-F3CB15A7E7A0}"/>
              </a:ext>
            </a:extLst>
          </p:cNvPr>
          <p:cNvSpPr txBox="1"/>
          <p:nvPr/>
        </p:nvSpPr>
        <p:spPr>
          <a:xfrm>
            <a:off x="577662" y="316708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780B3-BF49-4842-890C-172463909E86}"/>
              </a:ext>
            </a:extLst>
          </p:cNvPr>
          <p:cNvSpPr txBox="1"/>
          <p:nvPr/>
        </p:nvSpPr>
        <p:spPr>
          <a:xfrm>
            <a:off x="292968" y="7071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CC4A5-F431-7145-92FF-86C79EF5B9D7}"/>
              </a:ext>
            </a:extLst>
          </p:cNvPr>
          <p:cNvCxnSpPr>
            <a:stCxn id="10" idx="2"/>
          </p:cNvCxnSpPr>
          <p:nvPr/>
        </p:nvCxnSpPr>
        <p:spPr>
          <a:xfrm>
            <a:off x="577662" y="1076516"/>
            <a:ext cx="413123" cy="63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4E6E903-90BF-CA4B-BB18-F88692470F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28" t="80379" r="87765" b="1629"/>
          <a:stretch/>
        </p:blipFill>
        <p:spPr>
          <a:xfrm>
            <a:off x="65934" y="3542952"/>
            <a:ext cx="591535" cy="745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9BAF5-1BC2-2148-BFA4-692390D4698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4746" t="2528" r="35157" b="1703"/>
          <a:stretch/>
        </p:blipFill>
        <p:spPr>
          <a:xfrm rot="7259043">
            <a:off x="3102840" y="-318932"/>
            <a:ext cx="1537943" cy="2369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4F989-938A-4647-81A8-D6566F02212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4234" t="2322" r="35291" b="1702"/>
          <a:stretch/>
        </p:blipFill>
        <p:spPr>
          <a:xfrm rot="7287201">
            <a:off x="5875842" y="-272856"/>
            <a:ext cx="1567846" cy="2391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A9A8-7D0C-A04C-B32F-9FC3F5C0D89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4643" t="2528" r="35157" b="1703"/>
          <a:stretch/>
        </p:blipFill>
        <p:spPr>
          <a:xfrm rot="7265672">
            <a:off x="8645349" y="-195913"/>
            <a:ext cx="1563495" cy="2400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1D2540-F33A-E84F-BB6A-7EDD74EA07C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4608" t="2529" r="34661" b="2322"/>
          <a:stretch/>
        </p:blipFill>
        <p:spPr>
          <a:xfrm rot="7262418">
            <a:off x="3065467" y="2182274"/>
            <a:ext cx="1560003" cy="23389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CB7520-E376-9F4A-B4A2-6ABF3237CBF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4808" t="2529" r="35207" b="1909"/>
          <a:stretch/>
        </p:blipFill>
        <p:spPr>
          <a:xfrm rot="7217290">
            <a:off x="5927123" y="2175523"/>
            <a:ext cx="1537848" cy="2373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A33E6-21C9-F44A-8A9D-E44D1E5BBD9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4049" t="2528" r="35219" b="1118"/>
          <a:stretch/>
        </p:blipFill>
        <p:spPr>
          <a:xfrm rot="7263072">
            <a:off x="8712415" y="2187793"/>
            <a:ext cx="1571246" cy="23856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E03FB6-66C8-FC4A-8CD8-271FC199478F}"/>
              </a:ext>
            </a:extLst>
          </p:cNvPr>
          <p:cNvSpPr txBox="1"/>
          <p:nvPr/>
        </p:nvSpPr>
        <p:spPr>
          <a:xfrm>
            <a:off x="-46546" y="34080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218D38-EC76-4544-8932-FA21913F3E1B}"/>
              </a:ext>
            </a:extLst>
          </p:cNvPr>
          <p:cNvSpPr txBox="1"/>
          <p:nvPr/>
        </p:nvSpPr>
        <p:spPr>
          <a:xfrm>
            <a:off x="2517540" y="-173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B7B93A-49F9-2940-9BAB-5B968A670EED}"/>
              </a:ext>
            </a:extLst>
          </p:cNvPr>
          <p:cNvSpPr txBox="1"/>
          <p:nvPr/>
        </p:nvSpPr>
        <p:spPr>
          <a:xfrm>
            <a:off x="2517540" y="24184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2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2</cp:revision>
  <dcterms:created xsi:type="dcterms:W3CDTF">2021-05-26T20:29:10Z</dcterms:created>
  <dcterms:modified xsi:type="dcterms:W3CDTF">2022-01-20T23:41:22Z</dcterms:modified>
</cp:coreProperties>
</file>