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7" r:id="rId9"/>
    <p:sldId id="269" r:id="rId10"/>
    <p:sldId id="270" r:id="rId11"/>
    <p:sldId id="265" r:id="rId12"/>
    <p:sldId id="263" r:id="rId13"/>
    <p:sldId id="264" r:id="rId14"/>
    <p:sldId id="26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72"/>
    <p:restoredTop sz="94658"/>
  </p:normalViewPr>
  <p:slideViewPr>
    <p:cSldViewPr snapToGrid="0">
      <p:cViewPr>
        <p:scale>
          <a:sx n="135" d="100"/>
          <a:sy n="135" d="100"/>
        </p:scale>
        <p:origin x="1016" y="7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564E2-F2CA-52F1-BC71-CA39E5E565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E90B18-AF6A-35CD-D31D-E8A10974DF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2B42CA-54BD-C174-070B-C96C26B86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C3920-48BE-9B40-A5D4-9FB13E1D5759}" type="datetimeFigureOut">
              <a:rPr lang="en-US" smtClean="0"/>
              <a:t>7/29/23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5549C7-9DF5-842C-D9D3-C77B2BD7D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92B6E7-A032-A17E-0991-33C7137A4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46F5A-3ACA-BB4D-A475-956AC2262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825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E8305-39F4-9995-2F70-25D21E7E1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030FB5-DA04-8144-C939-131D419E15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0B5C2B-CE36-064F-C359-AA46CE934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C3920-48BE-9B40-A5D4-9FB13E1D5759}" type="datetimeFigureOut">
              <a:rPr lang="en-US" smtClean="0"/>
              <a:t>7/29/23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BF3CCF-0715-15B4-F222-717DC684A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6BCC89-B2AC-EB86-6DD4-7AF5546F8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46F5A-3ACA-BB4D-A475-956AC2262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108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851A8C-3934-D3B5-77B8-64605F1463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A1FA24-F124-4126-AC5B-DC700CFA10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1AE0E7-2F29-8C04-30D7-02C5E62D6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C3920-48BE-9B40-A5D4-9FB13E1D5759}" type="datetimeFigureOut">
              <a:rPr lang="en-US" smtClean="0"/>
              <a:t>7/29/23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8B35E2-7392-C758-0AC2-5E4096BE2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122AD3-F629-8043-30F6-3C92A8336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46F5A-3ACA-BB4D-A475-956AC2262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231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6F10D-BAAD-6441-7259-A09915D18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9DBCF8-7577-A841-F5D6-153352B59D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D4FBE1-39C7-6AC0-6F72-1BB78EB87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C3920-48BE-9B40-A5D4-9FB13E1D5759}" type="datetimeFigureOut">
              <a:rPr lang="en-US" smtClean="0"/>
              <a:t>7/29/23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ECB9F2-31DC-5B68-20F1-6DAD77586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F5416B-8AE1-B148-778A-37C14CD0D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46F5A-3ACA-BB4D-A475-956AC2262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926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D9CFC-8CA1-3359-C2F9-1C04C94C1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1F9788-31DE-BDE0-5CE8-FC706D58D7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3A3634-8202-26BB-AC88-824B40E57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C3920-48BE-9B40-A5D4-9FB13E1D5759}" type="datetimeFigureOut">
              <a:rPr lang="en-US" smtClean="0"/>
              <a:t>7/29/23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EAC1D0-8E06-9946-301F-B6CB28C47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968745-0199-3BB7-D28B-4D13233CC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46F5A-3ACA-BB4D-A475-956AC2262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203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435AE-DE63-CF6F-E41D-8E1A7F59E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974433-107A-DFE8-8D63-848B51B4D8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50C232-9869-82EE-5C65-B12340486E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403080-6D70-F9F8-AF6F-5B21FC61D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C3920-48BE-9B40-A5D4-9FB13E1D5759}" type="datetimeFigureOut">
              <a:rPr lang="en-US" smtClean="0"/>
              <a:t>7/29/23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963C76-BA7D-A0DB-EFB5-46294A021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E2F3A1-80CB-638C-24EA-2552D43C7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46F5A-3ACA-BB4D-A475-956AC2262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837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CE8FD-CC2C-58A5-9644-7F14267E0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3237F9-BD5B-E648-EF4A-140B77750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B2F8C3-DDF0-17C9-B29F-DAB99550F7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4F2E78-674F-8329-33C2-79E79879F8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066143-1D27-DDFE-87A3-274BB51A51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B97451-5E1F-D8BA-D7CF-E4A44F070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C3920-48BE-9B40-A5D4-9FB13E1D5759}" type="datetimeFigureOut">
              <a:rPr lang="en-US" smtClean="0"/>
              <a:t>7/29/23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9CF360-75E4-5C9A-D0E4-8D2464F8D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225C4D-7CE3-5165-4FC4-5C3290580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46F5A-3ACA-BB4D-A475-956AC2262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237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3844C-E4D0-ABEB-767B-88C9B366D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9DA953-371F-E02C-3D9C-4C70BCAFD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C3920-48BE-9B40-A5D4-9FB13E1D5759}" type="datetimeFigureOut">
              <a:rPr lang="en-US" smtClean="0"/>
              <a:t>7/29/23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0D6DC8-2825-1CB0-DDAA-615B727FD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A8BDF1-529A-009C-6F3B-EAF6DD76A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46F5A-3ACA-BB4D-A475-956AC2262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707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858033-F12A-7679-F473-103E00340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C3920-48BE-9B40-A5D4-9FB13E1D5759}" type="datetimeFigureOut">
              <a:rPr lang="en-US" smtClean="0"/>
              <a:t>7/29/23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395531-1DDE-C036-F7B2-CCEA1F00E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E955E4-413F-CB49-DD04-DE8E17F39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46F5A-3ACA-BB4D-A475-956AC2262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733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97DE4-C747-4B35-707D-99BC8DF4C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F4D14A-5CEF-3397-DA0A-FECD7D9942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542B4F-5DF0-DD7D-A4D8-482F210E4E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81BCA6-2DB4-640C-F994-6E234B585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C3920-48BE-9B40-A5D4-9FB13E1D5759}" type="datetimeFigureOut">
              <a:rPr lang="en-US" smtClean="0"/>
              <a:t>7/29/23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438017-251A-1CB1-9358-AB081FEFA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5ED9CE-E9CF-4603-BB68-E5B580956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46F5A-3ACA-BB4D-A475-956AC2262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885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762FD-E024-A91F-19DB-F0F7A915A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14E176-6C26-062C-E2BB-08DFFF0595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254CFB-BBC3-C5B0-D1D7-E912282191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A9515D-9289-04DF-4EBD-644E882C4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C3920-48BE-9B40-A5D4-9FB13E1D5759}" type="datetimeFigureOut">
              <a:rPr lang="en-US" smtClean="0"/>
              <a:t>7/29/23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C66A3F-35F9-D77A-2399-AEDBD3B10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7AB344-22B5-B349-2D39-167CC6C33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46F5A-3ACA-BB4D-A475-956AC2262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243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AF61C8-7113-D6BD-8625-C81F32EB8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754DC9-070E-8596-6D55-84078BD26C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9FD174-A636-DAF5-E3B1-627DC9AE0D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2C3920-48BE-9B40-A5D4-9FB13E1D5759}" type="datetimeFigureOut">
              <a:rPr lang="en-US" smtClean="0"/>
              <a:t>7/29/23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BE9607-9EE1-E632-E171-9DE210E265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220DC7-8E2F-2C30-7FA6-8DBAF2174E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F46F5A-3ACA-BB4D-A475-956AC2262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81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13" Type="http://schemas.openxmlformats.org/officeDocument/2006/relationships/image" Target="../media/image72.png"/><Relationship Id="rId3" Type="http://schemas.openxmlformats.org/officeDocument/2006/relationships/image" Target="../media/image62.png"/><Relationship Id="rId7" Type="http://schemas.openxmlformats.org/officeDocument/2006/relationships/image" Target="../media/image66.png"/><Relationship Id="rId12" Type="http://schemas.openxmlformats.org/officeDocument/2006/relationships/image" Target="../media/image71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11" Type="http://schemas.openxmlformats.org/officeDocument/2006/relationships/image" Target="../media/image70.png"/><Relationship Id="rId5" Type="http://schemas.openxmlformats.org/officeDocument/2006/relationships/image" Target="../media/image64.png"/><Relationship Id="rId10" Type="http://schemas.openxmlformats.org/officeDocument/2006/relationships/image" Target="../media/image69.png"/><Relationship Id="rId4" Type="http://schemas.openxmlformats.org/officeDocument/2006/relationships/image" Target="../media/image63.png"/><Relationship Id="rId9" Type="http://schemas.openxmlformats.org/officeDocument/2006/relationships/image" Target="../media/image6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13" Type="http://schemas.openxmlformats.org/officeDocument/2006/relationships/image" Target="../media/image84.png"/><Relationship Id="rId3" Type="http://schemas.openxmlformats.org/officeDocument/2006/relationships/image" Target="../media/image74.png"/><Relationship Id="rId7" Type="http://schemas.openxmlformats.org/officeDocument/2006/relationships/image" Target="../media/image78.png"/><Relationship Id="rId12" Type="http://schemas.openxmlformats.org/officeDocument/2006/relationships/image" Target="../media/image83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7.png"/><Relationship Id="rId11" Type="http://schemas.openxmlformats.org/officeDocument/2006/relationships/image" Target="../media/image82.png"/><Relationship Id="rId5" Type="http://schemas.openxmlformats.org/officeDocument/2006/relationships/image" Target="../media/image76.png"/><Relationship Id="rId10" Type="http://schemas.openxmlformats.org/officeDocument/2006/relationships/image" Target="../media/image81.png"/><Relationship Id="rId4" Type="http://schemas.openxmlformats.org/officeDocument/2006/relationships/image" Target="../media/image75.png"/><Relationship Id="rId9" Type="http://schemas.openxmlformats.org/officeDocument/2006/relationships/image" Target="../media/image8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png"/><Relationship Id="rId13" Type="http://schemas.openxmlformats.org/officeDocument/2006/relationships/image" Target="../media/image96.png"/><Relationship Id="rId3" Type="http://schemas.openxmlformats.org/officeDocument/2006/relationships/image" Target="../media/image86.png"/><Relationship Id="rId7" Type="http://schemas.openxmlformats.org/officeDocument/2006/relationships/image" Target="../media/image90.png"/><Relationship Id="rId12" Type="http://schemas.openxmlformats.org/officeDocument/2006/relationships/image" Target="../media/image95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9.png"/><Relationship Id="rId11" Type="http://schemas.openxmlformats.org/officeDocument/2006/relationships/image" Target="../media/image94.png"/><Relationship Id="rId5" Type="http://schemas.openxmlformats.org/officeDocument/2006/relationships/image" Target="../media/image88.png"/><Relationship Id="rId10" Type="http://schemas.openxmlformats.org/officeDocument/2006/relationships/image" Target="../media/image93.png"/><Relationship Id="rId4" Type="http://schemas.openxmlformats.org/officeDocument/2006/relationships/image" Target="../media/image87.png"/><Relationship Id="rId9" Type="http://schemas.openxmlformats.org/officeDocument/2006/relationships/image" Target="../media/image9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png"/><Relationship Id="rId13" Type="http://schemas.openxmlformats.org/officeDocument/2006/relationships/image" Target="../media/image108.png"/><Relationship Id="rId3" Type="http://schemas.openxmlformats.org/officeDocument/2006/relationships/image" Target="../media/image98.png"/><Relationship Id="rId7" Type="http://schemas.openxmlformats.org/officeDocument/2006/relationships/image" Target="../media/image102.png"/><Relationship Id="rId12" Type="http://schemas.openxmlformats.org/officeDocument/2006/relationships/image" Target="../media/image107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1.png"/><Relationship Id="rId11" Type="http://schemas.openxmlformats.org/officeDocument/2006/relationships/image" Target="../media/image106.png"/><Relationship Id="rId5" Type="http://schemas.openxmlformats.org/officeDocument/2006/relationships/image" Target="../media/image100.png"/><Relationship Id="rId10" Type="http://schemas.openxmlformats.org/officeDocument/2006/relationships/image" Target="../media/image105.png"/><Relationship Id="rId4" Type="http://schemas.openxmlformats.org/officeDocument/2006/relationships/image" Target="../media/image99.png"/><Relationship Id="rId9" Type="http://schemas.openxmlformats.org/officeDocument/2006/relationships/image" Target="../media/image10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24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12" Type="http://schemas.openxmlformats.org/officeDocument/2006/relationships/image" Target="../media/image36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image" Target="../media/image48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12" Type="http://schemas.openxmlformats.org/officeDocument/2006/relationships/image" Target="../media/image47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11" Type="http://schemas.openxmlformats.org/officeDocument/2006/relationships/image" Target="../media/image46.png"/><Relationship Id="rId5" Type="http://schemas.openxmlformats.org/officeDocument/2006/relationships/image" Target="../media/image40.png"/><Relationship Id="rId10" Type="http://schemas.openxmlformats.org/officeDocument/2006/relationships/image" Target="../media/image45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Relationship Id="rId1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13" Type="http://schemas.openxmlformats.org/officeDocument/2006/relationships/image" Target="../media/image60.png"/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12" Type="http://schemas.openxmlformats.org/officeDocument/2006/relationships/image" Target="../media/image59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58.png"/><Relationship Id="rId5" Type="http://schemas.openxmlformats.org/officeDocument/2006/relationships/image" Target="../media/image52.png"/><Relationship Id="rId10" Type="http://schemas.openxmlformats.org/officeDocument/2006/relationships/image" Target="../media/image57.png"/><Relationship Id="rId4" Type="http://schemas.openxmlformats.org/officeDocument/2006/relationships/image" Target="../media/image51.png"/><Relationship Id="rId9" Type="http://schemas.openxmlformats.org/officeDocument/2006/relationships/image" Target="../media/image5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0AAFA-4247-41BE-5E34-8E812E1035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Additional figures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A61695-5447-BD9C-9783-8E9AE69A40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1414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D737E51-CA57-50D6-D669-FA562CA23C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" cy="1371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BAD1534-D687-C821-0903-B86030E29A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" cy="13716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583B448-F11E-AFAF-8731-C1C6D3DACC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828800" cy="13716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8198E2C-E6E6-10E9-8EC1-B56B8DFC51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28800" y="4114800"/>
            <a:ext cx="1828800" cy="13716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F525C6E-FF35-F6A2-0B1B-A3DDC488A6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4114800"/>
            <a:ext cx="1828800" cy="13716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58033D8-CE09-BBE4-620B-1C664C33616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28800" y="2743200"/>
            <a:ext cx="1828800" cy="13716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7939E4E-CB75-1E43-D9C3-924E9E66841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2743200"/>
            <a:ext cx="1828800" cy="13716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A708A61-9610-6C00-141D-4F6E536D9A3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828800" y="1371600"/>
            <a:ext cx="1828800" cy="13716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D05F65FB-6444-CC86-9796-CE94EDF78CC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0" y="1371600"/>
            <a:ext cx="1828800" cy="13716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328F85F4-8968-EBEF-F6A0-29BBA0B3A05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828800" y="0"/>
            <a:ext cx="1828800" cy="1371600"/>
          </a:xfrm>
          <a:prstGeom prst="rect">
            <a:avLst/>
          </a:prstGeom>
        </p:spPr>
      </p:pic>
      <p:sp>
        <p:nvSpPr>
          <p:cNvPr id="24" name="Right Arrow 23">
            <a:extLst>
              <a:ext uri="{FF2B5EF4-FFF2-40B4-BE49-F238E27FC236}">
                <a16:creationId xmlns:a16="http://schemas.microsoft.com/office/drawing/2014/main" id="{5F5CC1A7-CD82-F274-6185-ED474766724F}"/>
              </a:ext>
            </a:extLst>
          </p:cNvPr>
          <p:cNvSpPr/>
          <p:nvPr/>
        </p:nvSpPr>
        <p:spPr>
          <a:xfrm>
            <a:off x="3657601" y="2496036"/>
            <a:ext cx="659877" cy="4943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D57A243-5E25-595E-A202-E6D095FAF431}"/>
              </a:ext>
            </a:extLst>
          </p:cNvPr>
          <p:cNvSpPr txBox="1"/>
          <p:nvPr/>
        </p:nvSpPr>
        <p:spPr>
          <a:xfrm>
            <a:off x="9775596" y="0"/>
            <a:ext cx="2508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Length scale = 0.6*width</a:t>
            </a:r>
          </a:p>
        </p:txBody>
      </p:sp>
      <p:sp>
        <p:nvSpPr>
          <p:cNvPr id="26" name="Right Arrow 25">
            <a:extLst>
              <a:ext uri="{FF2B5EF4-FFF2-40B4-BE49-F238E27FC236}">
                <a16:creationId xmlns:a16="http://schemas.microsoft.com/office/drawing/2014/main" id="{BE8A1078-0DAE-F998-0C19-CFC70BAD68B4}"/>
              </a:ext>
            </a:extLst>
          </p:cNvPr>
          <p:cNvSpPr/>
          <p:nvPr/>
        </p:nvSpPr>
        <p:spPr>
          <a:xfrm>
            <a:off x="7111714" y="2494460"/>
            <a:ext cx="659877" cy="4943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DD91CFD0-E84B-03DB-6045-FF638D34E79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317478" y="1827224"/>
            <a:ext cx="2926080" cy="182880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E81C326F-DE31-F918-895C-E96444AFB89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903435" y="1827224"/>
            <a:ext cx="4107403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0787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D1A3B-941A-AB7C-799B-776CAA541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029" y="2766218"/>
            <a:ext cx="10515600" cy="1325563"/>
          </a:xfrm>
        </p:spPr>
        <p:txBody>
          <a:bodyPr/>
          <a:lstStyle/>
          <a:p>
            <a:r>
              <a:rPr lang="en-US" dirty="0"/>
              <a:t>Next: 3 length scales for the square mesh</a:t>
            </a:r>
          </a:p>
        </p:txBody>
      </p:sp>
    </p:spTree>
    <p:extLst>
      <p:ext uri="{BB962C8B-B14F-4D97-AF65-F5344CB8AC3E}">
        <p14:creationId xmlns:p14="http://schemas.microsoft.com/office/powerpoint/2010/main" val="30073512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676B63C-0EB6-81A7-86D2-789F4121FED9}"/>
              </a:ext>
            </a:extLst>
          </p:cNvPr>
          <p:cNvSpPr txBox="1"/>
          <p:nvPr/>
        </p:nvSpPr>
        <p:spPr>
          <a:xfrm>
            <a:off x="9775596" y="0"/>
            <a:ext cx="2508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Length scale = 0.2*width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5DC3002-9E5E-17E9-5727-38C69798F3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71600" cy="13716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F25045C-B97A-BCF1-18E6-F6A56908EE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371600" cy="13716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D1CE383-4752-823B-8710-CA88825761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371600" cy="13716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F24059D-917C-A272-14B9-41B81F5A02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1600" y="4114800"/>
            <a:ext cx="1371600" cy="13716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84180FE-6208-8BA6-7066-F18150206C8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4114800"/>
            <a:ext cx="1371600" cy="13716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911ED27-08E4-1B84-99E2-D2575E43DB3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71600" y="2743200"/>
            <a:ext cx="1371600" cy="13716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341F75D-E8EE-25CE-6332-0C89B3E8533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2743200"/>
            <a:ext cx="1371600" cy="13716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CF43BEC-2717-5D7E-DCDD-C920FB5776E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71600" y="1371600"/>
            <a:ext cx="1371600" cy="13716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1E855A43-9F1B-C7D5-45A6-AA988C032DD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0" y="1371600"/>
            <a:ext cx="1371600" cy="13716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F5D8A8A-12F7-4EA2-C909-91935B7C3EC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371600" y="0"/>
            <a:ext cx="1371600" cy="1371600"/>
          </a:xfrm>
          <a:prstGeom prst="rect">
            <a:avLst/>
          </a:prstGeom>
        </p:spPr>
      </p:pic>
      <p:sp>
        <p:nvSpPr>
          <p:cNvPr id="25" name="Right Arrow 24">
            <a:extLst>
              <a:ext uri="{FF2B5EF4-FFF2-40B4-BE49-F238E27FC236}">
                <a16:creationId xmlns:a16="http://schemas.microsoft.com/office/drawing/2014/main" id="{42F757C5-0FBE-A324-8FD8-F5AC65F097C8}"/>
              </a:ext>
            </a:extLst>
          </p:cNvPr>
          <p:cNvSpPr/>
          <p:nvPr/>
        </p:nvSpPr>
        <p:spPr>
          <a:xfrm>
            <a:off x="2837469" y="2496036"/>
            <a:ext cx="659877" cy="4943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Arrow 27">
            <a:extLst>
              <a:ext uri="{FF2B5EF4-FFF2-40B4-BE49-F238E27FC236}">
                <a16:creationId xmlns:a16="http://schemas.microsoft.com/office/drawing/2014/main" id="{900AE1D4-025B-FCFD-4F28-99EDE0F679D3}"/>
              </a:ext>
            </a:extLst>
          </p:cNvPr>
          <p:cNvSpPr/>
          <p:nvPr/>
        </p:nvSpPr>
        <p:spPr>
          <a:xfrm>
            <a:off x="5766061" y="2496036"/>
            <a:ext cx="659877" cy="4943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3DF96441-41F4-2EED-C451-F2775F9414B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497346" y="1828800"/>
            <a:ext cx="2265680" cy="182880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C2A95152-D941-94EF-A847-6485728C33B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422903" y="1828800"/>
            <a:ext cx="4107403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7993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501F44A-2021-1DD9-85CA-33BC562E3B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71600" cy="1371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F559143-88D7-5CD3-8A63-5E5B2282D7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371600" cy="13716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411099B-0EEC-AA41-8856-FF5FF37E05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371600" cy="13716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9C6949F-6E16-1ECB-E047-62D1779E70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1600" y="4114800"/>
            <a:ext cx="1371600" cy="13716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71B85A3-33CD-D7C9-CC30-B1DB56BE353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4114800"/>
            <a:ext cx="1371600" cy="13716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13E4EFC-D5C2-F4D5-9D53-98C9796C6EA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71600" y="2743200"/>
            <a:ext cx="1371600" cy="13716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07DB180-F238-42F2-075C-C3AECBE554A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2743200"/>
            <a:ext cx="1371600" cy="13716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D042BFF-FFF9-2CEE-B81E-7695D94E1FE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71600" y="1371600"/>
            <a:ext cx="1371600" cy="13716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5C4BF362-546F-8AE3-3B86-B2C01B57B1A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0" y="1371600"/>
            <a:ext cx="1371600" cy="13716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2657B037-D46D-C6E2-4574-7F3A88F13EB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371600" y="0"/>
            <a:ext cx="1371600" cy="1371600"/>
          </a:xfrm>
          <a:prstGeom prst="rect">
            <a:avLst/>
          </a:prstGeom>
        </p:spPr>
      </p:pic>
      <p:sp>
        <p:nvSpPr>
          <p:cNvPr id="24" name="Right Arrow 23">
            <a:extLst>
              <a:ext uri="{FF2B5EF4-FFF2-40B4-BE49-F238E27FC236}">
                <a16:creationId xmlns:a16="http://schemas.microsoft.com/office/drawing/2014/main" id="{D99F2150-E836-1299-F3B6-42C1AF023485}"/>
              </a:ext>
            </a:extLst>
          </p:cNvPr>
          <p:cNvSpPr/>
          <p:nvPr/>
        </p:nvSpPr>
        <p:spPr>
          <a:xfrm>
            <a:off x="2837469" y="2496036"/>
            <a:ext cx="659877" cy="4943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Arrow 24">
            <a:extLst>
              <a:ext uri="{FF2B5EF4-FFF2-40B4-BE49-F238E27FC236}">
                <a16:creationId xmlns:a16="http://schemas.microsoft.com/office/drawing/2014/main" id="{07E4C59A-A1FB-55C6-A4A6-07FC42560E23}"/>
              </a:ext>
            </a:extLst>
          </p:cNvPr>
          <p:cNvSpPr/>
          <p:nvPr/>
        </p:nvSpPr>
        <p:spPr>
          <a:xfrm>
            <a:off x="5766061" y="2496036"/>
            <a:ext cx="659877" cy="4943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E2E28927-6BC1-CCB6-28AA-6D1BA8DA89C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497346" y="1828800"/>
            <a:ext cx="2265680" cy="182880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83432B68-78B5-1124-7ED2-50C0D6516033}"/>
              </a:ext>
            </a:extLst>
          </p:cNvPr>
          <p:cNvSpPr txBox="1"/>
          <p:nvPr/>
        </p:nvSpPr>
        <p:spPr>
          <a:xfrm>
            <a:off x="9775596" y="0"/>
            <a:ext cx="2508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Length scale = 0.4*width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9F564732-64E3-2BCE-3A3C-64C1BA3F7A6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422903" y="1828800"/>
            <a:ext cx="4107403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7544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47B9A4A-63CC-02E3-C546-927159CD79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71600" cy="1371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E29AB1E-F8FF-0D67-A342-8F0376698A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371600" cy="13716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932B6B2-C94F-3436-AFB4-2A2A10D255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371600" cy="13716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7B81B7E-E912-C2A0-E652-FC2D6A9972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1600" y="4114800"/>
            <a:ext cx="1371600" cy="13716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0089270-0ED5-7292-9F73-47A078B60EC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4114800"/>
            <a:ext cx="1371600" cy="13716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9F4700D-EC1A-16BA-1869-4D4F03ED3A4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71600" y="2743200"/>
            <a:ext cx="1371600" cy="13716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4D852AD-B3DE-5BD7-35C2-A35BA8FA6F1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2743200"/>
            <a:ext cx="1371600" cy="13716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7ACE695-EB9D-33AF-F142-813976D640C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71600" y="1371600"/>
            <a:ext cx="1371600" cy="13716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A72FABE1-44FD-94E3-3A24-82C10DEDF16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0" y="1371600"/>
            <a:ext cx="1371600" cy="13716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211FD5D8-712E-E7D0-3916-E9917B783ED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371600" y="0"/>
            <a:ext cx="1371600" cy="1371600"/>
          </a:xfrm>
          <a:prstGeom prst="rect">
            <a:avLst/>
          </a:prstGeom>
        </p:spPr>
      </p:pic>
      <p:sp>
        <p:nvSpPr>
          <p:cNvPr id="24" name="Right Arrow 23">
            <a:extLst>
              <a:ext uri="{FF2B5EF4-FFF2-40B4-BE49-F238E27FC236}">
                <a16:creationId xmlns:a16="http://schemas.microsoft.com/office/drawing/2014/main" id="{DB4FA16E-3422-572F-A274-A55FA8A1ED02}"/>
              </a:ext>
            </a:extLst>
          </p:cNvPr>
          <p:cNvSpPr/>
          <p:nvPr/>
        </p:nvSpPr>
        <p:spPr>
          <a:xfrm>
            <a:off x="2837469" y="2496036"/>
            <a:ext cx="659877" cy="4943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Arrow 24">
            <a:extLst>
              <a:ext uri="{FF2B5EF4-FFF2-40B4-BE49-F238E27FC236}">
                <a16:creationId xmlns:a16="http://schemas.microsoft.com/office/drawing/2014/main" id="{80C98FF4-1816-79EA-5E7A-2D4D30160C56}"/>
              </a:ext>
            </a:extLst>
          </p:cNvPr>
          <p:cNvSpPr/>
          <p:nvPr/>
        </p:nvSpPr>
        <p:spPr>
          <a:xfrm>
            <a:off x="5766061" y="2496036"/>
            <a:ext cx="659877" cy="4943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5DDFEEBC-838C-73E5-99FD-F4270774A61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424155" y="1828800"/>
            <a:ext cx="2265680" cy="182880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8107A8AC-35EB-F28A-65AA-9F70816965D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425938" y="1828800"/>
            <a:ext cx="4107403" cy="1828800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AF3A4DD7-C386-DC90-2A6E-3CF2F3621323}"/>
              </a:ext>
            </a:extLst>
          </p:cNvPr>
          <p:cNvSpPr txBox="1"/>
          <p:nvPr/>
        </p:nvSpPr>
        <p:spPr>
          <a:xfrm>
            <a:off x="9775596" y="0"/>
            <a:ext cx="2508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Length scale = 0.6*width</a:t>
            </a:r>
          </a:p>
        </p:txBody>
      </p:sp>
    </p:spTree>
    <p:extLst>
      <p:ext uri="{BB962C8B-B14F-4D97-AF65-F5344CB8AC3E}">
        <p14:creationId xmlns:p14="http://schemas.microsoft.com/office/powerpoint/2010/main" val="387091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7D0D4-1051-7AFA-78B1-A427CD0EC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Some contours of functions sampled from the Gaussian fields in 2D (length scale = 0.4*width)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1DD108C0-C528-B74C-FFBB-BBB9D76C7A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183640"/>
            <a:ext cx="7772400" cy="362712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DD811A5-F8FA-2506-0EFF-66DA4DA7D5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9130" y="1183640"/>
            <a:ext cx="7772400" cy="362712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80BF155F-C054-41CB-DFE4-6CB7A0D4E2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662680"/>
            <a:ext cx="7772400" cy="362712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9DA9B6A-66DC-C3EF-BF32-8E44CB2FC6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59130" y="3662680"/>
            <a:ext cx="7772400" cy="3627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76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3A7E3-F986-DA33-922F-22E592D10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Same as the previous slide, except with smaller length scale (0.2 of the width vs 0.4 in the previous slide)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3BDC59-E08C-1946-9F3E-DF57DC0D06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348" y="1273315"/>
            <a:ext cx="7772400" cy="36271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8AC25C3-4364-DEFD-1C42-52F1BB529C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348" y="3773558"/>
            <a:ext cx="7772400" cy="362712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25747FF-FEDB-45A4-B20A-09D94A6E19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4400" y="3773558"/>
            <a:ext cx="7772400" cy="362712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EC47F66-921D-B4D1-6A14-0E46FFAB9D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24400" y="1273315"/>
            <a:ext cx="7772400" cy="3627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2451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EFFB0-E50E-8EDB-B704-6E2A85523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Same as the previous slide, except with larger length scale (0.6 of the width vs 0.4 in slide 1)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372366-DAA6-5F8C-7E19-20BB87EC6F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336" y="1233557"/>
            <a:ext cx="7772400" cy="36271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0A1CCE0-9201-8C22-63FF-5DE79DE1BE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336" y="3696474"/>
            <a:ext cx="7772400" cy="362712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9CE7BF9-2E76-48B1-D91C-2D5CAEB711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4400" y="3696474"/>
            <a:ext cx="7772400" cy="362712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3533FB5-E445-B57E-1BB5-C02B618993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24400" y="1233557"/>
            <a:ext cx="7772400" cy="3627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954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ED0FB78-FCAC-4E31-58A4-B68846A5ED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" cy="1371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7AA836E-E768-4826-D52C-01FA2A832C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" cy="13716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2F7AED9-A31B-93E0-999A-F0E170E8D0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828800" cy="13716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1D38552-9D08-8CAB-C87A-07971E80AC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28800" y="4113224"/>
            <a:ext cx="1828800" cy="13716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57FCC42-CEEB-9954-E772-B6E0537CA58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28800" y="2743200"/>
            <a:ext cx="1828800" cy="13716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A54E5BF-BC95-C72E-E2B7-8FCDE5C409F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28800" y="1371600"/>
            <a:ext cx="1828800" cy="13716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1FC013E-10B3-0A2A-A6F6-1875DA43382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28800" y="0"/>
            <a:ext cx="1828800" cy="13716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3194499-E21A-2506-CA27-2CE7BF048EE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0" y="4113224"/>
            <a:ext cx="1828800" cy="13716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8072293D-6B4D-988E-F236-1F7A02023E7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475" y="2743200"/>
            <a:ext cx="1828800" cy="13716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A78DA9EC-4791-C3BE-C173-EEBEBCB8059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0" y="1371600"/>
            <a:ext cx="1828800" cy="13716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4B546659-8730-2635-AD0C-BF1B5A5CE790}"/>
              </a:ext>
            </a:extLst>
          </p:cNvPr>
          <p:cNvSpPr txBox="1"/>
          <p:nvPr/>
        </p:nvSpPr>
        <p:spPr>
          <a:xfrm>
            <a:off x="-106246" y="5577350"/>
            <a:ext cx="38950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Distribution of some of the parameters </a:t>
            </a:r>
            <a:br>
              <a:rPr lang="en-US" dirty="0"/>
            </a:br>
            <a:r>
              <a:rPr lang="en-US" dirty="0"/>
              <a:t>(phi_1-phi_8)</a:t>
            </a:r>
          </a:p>
        </p:txBody>
      </p:sp>
      <p:sp>
        <p:nvSpPr>
          <p:cNvPr id="27" name="Right Arrow 26">
            <a:extLst>
              <a:ext uri="{FF2B5EF4-FFF2-40B4-BE49-F238E27FC236}">
                <a16:creationId xmlns:a16="http://schemas.microsoft.com/office/drawing/2014/main" id="{C765AB0B-C0E3-CEA9-DEB9-81D814A82844}"/>
              </a:ext>
            </a:extLst>
          </p:cNvPr>
          <p:cNvSpPr/>
          <p:nvPr/>
        </p:nvSpPr>
        <p:spPr>
          <a:xfrm>
            <a:off x="3657600" y="2494460"/>
            <a:ext cx="659877" cy="4943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0CF0D3E2-99B9-C9CE-D1B4-3A7A1D7D5BB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317477" y="1827224"/>
            <a:ext cx="2926079" cy="1828800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F3859EC1-C364-8B6A-DB99-DB50B4E8FC74}"/>
              </a:ext>
            </a:extLst>
          </p:cNvPr>
          <p:cNvSpPr txBox="1"/>
          <p:nvPr/>
        </p:nvSpPr>
        <p:spPr>
          <a:xfrm>
            <a:off x="4449318" y="3802856"/>
            <a:ext cx="26623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rough representation of</a:t>
            </a:r>
            <a:br>
              <a:rPr lang="en-US" dirty="0"/>
            </a:br>
            <a:r>
              <a:rPr lang="en-US" dirty="0"/>
              <a:t>the resulting “stiffness” as</a:t>
            </a:r>
            <a:br>
              <a:rPr lang="en-US" dirty="0"/>
            </a:br>
            <a:r>
              <a:rPr lang="en-US" dirty="0"/>
              <a:t>measured by </a:t>
            </a:r>
            <a:r>
              <a:rPr lang="en-US" dirty="0" err="1"/>
              <a:t>sigma_xx</a:t>
            </a:r>
            <a:r>
              <a:rPr lang="en-US" dirty="0"/>
              <a:t> at </a:t>
            </a:r>
            <a:br>
              <a:rPr lang="en-US" dirty="0"/>
            </a:br>
            <a:r>
              <a:rPr lang="en-US" dirty="0"/>
              <a:t>lambda = 1.1 (</a:t>
            </a:r>
            <a:r>
              <a:rPr lang="en-US" dirty="0" err="1"/>
              <a:t>equibiaxial</a:t>
            </a:r>
            <a:r>
              <a:rPr lang="en-US" dirty="0"/>
              <a:t>).</a:t>
            </a:r>
          </a:p>
        </p:txBody>
      </p:sp>
      <p:sp>
        <p:nvSpPr>
          <p:cNvPr id="33" name="Right Arrow 32">
            <a:extLst>
              <a:ext uri="{FF2B5EF4-FFF2-40B4-BE49-F238E27FC236}">
                <a16:creationId xmlns:a16="http://schemas.microsoft.com/office/drawing/2014/main" id="{1860B52D-8954-BC34-9FA3-91ADAD268548}"/>
              </a:ext>
            </a:extLst>
          </p:cNvPr>
          <p:cNvSpPr/>
          <p:nvPr/>
        </p:nvSpPr>
        <p:spPr>
          <a:xfrm>
            <a:off x="7111714" y="2494460"/>
            <a:ext cx="659877" cy="4943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570B7325-E2F0-D910-D976-4006ECFF0E32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r="84857" b="48616"/>
          <a:stretch/>
        </p:blipFill>
        <p:spPr>
          <a:xfrm>
            <a:off x="10879137" y="1759295"/>
            <a:ext cx="1300388" cy="1964658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FC0E975D-FDD2-87AD-DDF2-126015A2F3B5}"/>
              </a:ext>
            </a:extLst>
          </p:cNvPr>
          <p:cNvSpPr txBox="1"/>
          <p:nvPr/>
        </p:nvSpPr>
        <p:spPr>
          <a:xfrm>
            <a:off x="8319856" y="4218354"/>
            <a:ext cx="1872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resulting FEM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5CEBF01C-4B57-773F-CF1C-7B83CE1B7A9D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l="15018" r="14688"/>
          <a:stretch/>
        </p:blipFill>
        <p:spPr>
          <a:xfrm>
            <a:off x="7771591" y="1827224"/>
            <a:ext cx="2887260" cy="1828800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064DA237-1886-78BC-3251-2C7F348AD926}"/>
              </a:ext>
            </a:extLst>
          </p:cNvPr>
          <p:cNvSpPr txBox="1"/>
          <p:nvPr/>
        </p:nvSpPr>
        <p:spPr>
          <a:xfrm>
            <a:off x="9775596" y="0"/>
            <a:ext cx="2508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Length scale = 0.4*width</a:t>
            </a:r>
          </a:p>
        </p:txBody>
      </p:sp>
    </p:spTree>
    <p:extLst>
      <p:ext uri="{BB962C8B-B14F-4D97-AF65-F5344CB8AC3E}">
        <p14:creationId xmlns:p14="http://schemas.microsoft.com/office/powerpoint/2010/main" val="28208876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>
            <a:extLst>
              <a:ext uri="{FF2B5EF4-FFF2-40B4-BE49-F238E27FC236}">
                <a16:creationId xmlns:a16="http://schemas.microsoft.com/office/drawing/2014/main" id="{B7561970-3D46-845C-63A1-0296EFDE95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" y="1"/>
            <a:ext cx="1828799" cy="137160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7DD580CB-B06A-DE13-F343-DABEA69523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" y="1"/>
            <a:ext cx="1828799" cy="137160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2035A3D9-78B5-C276-D448-CFA6A9EE1E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" y="1"/>
            <a:ext cx="1828799" cy="137160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E0789710-8425-117F-6D66-CF89116450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28799" y="4111935"/>
            <a:ext cx="1828799" cy="1371600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57C7356F-3BA1-DBDA-1B26-3FA7E3005E5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28800" y="2748929"/>
            <a:ext cx="1828799" cy="1371600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BFF89DC7-6E13-4F85-F54D-BDF6B616DAD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28801" y="1371600"/>
            <a:ext cx="1828799" cy="1371600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9E860C4B-9A73-15D2-F113-BD5B05A13AB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28801" y="0"/>
            <a:ext cx="1828799" cy="1371600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8C96856A-C97A-B5A0-BCB8-BF9C05B97CB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0" y="4114799"/>
            <a:ext cx="1828799" cy="1371600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D91FFB1E-7BB2-AD20-52C7-05A920988B5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" y="2743200"/>
            <a:ext cx="1828799" cy="1371600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2C294793-190A-9666-8116-5E534D5F8C7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" y="1371600"/>
            <a:ext cx="1828799" cy="1371600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436E5D43-C0E6-275E-C19D-8D42FD0653D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317475" y="1835606"/>
            <a:ext cx="2926080" cy="1828800"/>
          </a:xfrm>
          <a:prstGeom prst="rect">
            <a:avLst/>
          </a:prstGeom>
        </p:spPr>
      </p:pic>
      <p:sp>
        <p:nvSpPr>
          <p:cNvPr id="50" name="Right Arrow 49">
            <a:extLst>
              <a:ext uri="{FF2B5EF4-FFF2-40B4-BE49-F238E27FC236}">
                <a16:creationId xmlns:a16="http://schemas.microsoft.com/office/drawing/2014/main" id="{CC14D434-5804-2452-D480-D8C4245D78F6}"/>
              </a:ext>
            </a:extLst>
          </p:cNvPr>
          <p:cNvSpPr/>
          <p:nvPr/>
        </p:nvSpPr>
        <p:spPr>
          <a:xfrm>
            <a:off x="3657598" y="2502842"/>
            <a:ext cx="659877" cy="4943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48A6C9E3-B108-DBA2-8DAD-D36FBB84BC0E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l="14817" r="15201"/>
          <a:stretch/>
        </p:blipFill>
        <p:spPr>
          <a:xfrm>
            <a:off x="7771591" y="1835606"/>
            <a:ext cx="2874435" cy="1828800"/>
          </a:xfrm>
          <a:prstGeom prst="rect">
            <a:avLst/>
          </a:prstGeom>
        </p:spPr>
      </p:pic>
      <p:sp>
        <p:nvSpPr>
          <p:cNvPr id="53" name="Right Arrow 52">
            <a:extLst>
              <a:ext uri="{FF2B5EF4-FFF2-40B4-BE49-F238E27FC236}">
                <a16:creationId xmlns:a16="http://schemas.microsoft.com/office/drawing/2014/main" id="{32E6E3CB-17C3-F3CD-2BA4-070C40115B30}"/>
              </a:ext>
            </a:extLst>
          </p:cNvPr>
          <p:cNvSpPr/>
          <p:nvPr/>
        </p:nvSpPr>
        <p:spPr>
          <a:xfrm>
            <a:off x="7111714" y="2494460"/>
            <a:ext cx="659877" cy="4943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51F16DEB-8C19-0BF1-26B2-E3E9B7637133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r="84857" b="48616"/>
          <a:stretch/>
        </p:blipFill>
        <p:spPr>
          <a:xfrm>
            <a:off x="10879137" y="1759295"/>
            <a:ext cx="1300388" cy="1964658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86B27160-B1AB-7B1E-5417-B57C772FBECA}"/>
              </a:ext>
            </a:extLst>
          </p:cNvPr>
          <p:cNvSpPr txBox="1"/>
          <p:nvPr/>
        </p:nvSpPr>
        <p:spPr>
          <a:xfrm>
            <a:off x="3281328" y="6424896"/>
            <a:ext cx="6233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Same figure as the previous slide, just for another initialization. 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CCEF64B-7EE2-586A-2AF0-4565913A3176}"/>
              </a:ext>
            </a:extLst>
          </p:cNvPr>
          <p:cNvSpPr txBox="1"/>
          <p:nvPr/>
        </p:nvSpPr>
        <p:spPr>
          <a:xfrm>
            <a:off x="9775596" y="0"/>
            <a:ext cx="2508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Length scale = 0.4*width</a:t>
            </a:r>
          </a:p>
        </p:txBody>
      </p:sp>
    </p:spTree>
    <p:extLst>
      <p:ext uri="{BB962C8B-B14F-4D97-AF65-F5344CB8AC3E}">
        <p14:creationId xmlns:p14="http://schemas.microsoft.com/office/powerpoint/2010/main" val="15167344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AF639F5-5EE6-945F-CA01-88C17F080E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" y="0"/>
            <a:ext cx="1828801" cy="1371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AC5D18A-BDC5-DD5D-E014-7D6990F54A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" y="0"/>
            <a:ext cx="1828801" cy="13716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B898820-BC39-A2E1-321E-8518FBF148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" y="0"/>
            <a:ext cx="1828801" cy="13716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524B545-9728-1FDA-664F-68B086C286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28801" y="4114800"/>
            <a:ext cx="1828801" cy="13716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AB838E2-39AF-2852-25DF-B488524C866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28801" y="2743200"/>
            <a:ext cx="1828801" cy="13716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700FBEE-6BD5-8E10-6FC1-9D2F8A44FF4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28805" y="1371600"/>
            <a:ext cx="1828801" cy="13716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27D2AE9-D839-2C70-1EF2-1F1D227ED3F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28809" y="0"/>
            <a:ext cx="1828801" cy="13716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EFC8D0A-E4C1-7051-E834-D8F5F418526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0" y="4114800"/>
            <a:ext cx="1828801" cy="13716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8BDB0289-F89E-E0D8-B06D-C540C3B0C1A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" y="2743200"/>
            <a:ext cx="1828801" cy="13716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8FAC8F52-33C2-5077-5E5F-57AA0ECC0E0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" y="1371600"/>
            <a:ext cx="1828801" cy="13716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D19AC204-CF65-8D43-AA93-DB6F62B1B9E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317478" y="1828800"/>
            <a:ext cx="2926080" cy="18288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A6BC82FB-2210-E7A1-B319-CC0589746F16}"/>
              </a:ext>
            </a:extLst>
          </p:cNvPr>
          <p:cNvSpPr txBox="1"/>
          <p:nvPr/>
        </p:nvSpPr>
        <p:spPr>
          <a:xfrm>
            <a:off x="3281328" y="6424896"/>
            <a:ext cx="6233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Same figure as the previous slides, just for another initialization. </a:t>
            </a:r>
          </a:p>
        </p:txBody>
      </p:sp>
      <p:sp>
        <p:nvSpPr>
          <p:cNvPr id="28" name="Right Arrow 27">
            <a:extLst>
              <a:ext uri="{FF2B5EF4-FFF2-40B4-BE49-F238E27FC236}">
                <a16:creationId xmlns:a16="http://schemas.microsoft.com/office/drawing/2014/main" id="{201A3E7E-09B0-4B37-9529-7AF56E4AB767}"/>
              </a:ext>
            </a:extLst>
          </p:cNvPr>
          <p:cNvSpPr/>
          <p:nvPr/>
        </p:nvSpPr>
        <p:spPr>
          <a:xfrm>
            <a:off x="3657601" y="2496036"/>
            <a:ext cx="659877" cy="4943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75FE5BB9-B38E-C669-A971-38CDEEC4E223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l="14392" r="14858"/>
          <a:stretch/>
        </p:blipFill>
        <p:spPr>
          <a:xfrm>
            <a:off x="7771591" y="1828800"/>
            <a:ext cx="2905986" cy="1828800"/>
          </a:xfrm>
          <a:prstGeom prst="rect">
            <a:avLst/>
          </a:prstGeom>
        </p:spPr>
      </p:pic>
      <p:sp>
        <p:nvSpPr>
          <p:cNvPr id="31" name="Right Arrow 30">
            <a:extLst>
              <a:ext uri="{FF2B5EF4-FFF2-40B4-BE49-F238E27FC236}">
                <a16:creationId xmlns:a16="http://schemas.microsoft.com/office/drawing/2014/main" id="{D71301E8-128A-C6D6-3DBC-0AFF08630404}"/>
              </a:ext>
            </a:extLst>
          </p:cNvPr>
          <p:cNvSpPr/>
          <p:nvPr/>
        </p:nvSpPr>
        <p:spPr>
          <a:xfrm>
            <a:off x="7111714" y="2494460"/>
            <a:ext cx="659877" cy="4943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28713E8F-9698-3F6E-F2CC-546BE15093C0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r="84857" b="48616"/>
          <a:stretch/>
        </p:blipFill>
        <p:spPr>
          <a:xfrm>
            <a:off x="10879137" y="1759295"/>
            <a:ext cx="1300388" cy="1964658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5F72A986-D746-8784-0EE0-17E0CB9B7C55}"/>
              </a:ext>
            </a:extLst>
          </p:cNvPr>
          <p:cNvSpPr txBox="1"/>
          <p:nvPr/>
        </p:nvSpPr>
        <p:spPr>
          <a:xfrm>
            <a:off x="9775596" y="0"/>
            <a:ext cx="2508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Length scale = 0.4*width</a:t>
            </a:r>
          </a:p>
        </p:txBody>
      </p:sp>
    </p:spTree>
    <p:extLst>
      <p:ext uri="{BB962C8B-B14F-4D97-AF65-F5344CB8AC3E}">
        <p14:creationId xmlns:p14="http://schemas.microsoft.com/office/powerpoint/2010/main" val="2915423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2A8FE-4A15-4148-DF11-0EDC6CFF4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r>
              <a:rPr lang="en-US" dirty="0"/>
              <a:t>How about different length scales?</a:t>
            </a:r>
          </a:p>
        </p:txBody>
      </p:sp>
    </p:spTree>
    <p:extLst>
      <p:ext uri="{BB962C8B-B14F-4D97-AF65-F5344CB8AC3E}">
        <p14:creationId xmlns:p14="http://schemas.microsoft.com/office/powerpoint/2010/main" val="15238738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33670B4-AA6F-3325-E9F9-71A14D8136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" cy="1371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D53EA0C-2586-AA7A-EE6D-9C6E437C09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" cy="13716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0BFFA12-C082-6A18-D805-2B95956E56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828800" cy="13716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2AD9028-0E28-6012-B85A-9450194769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28800" y="4114800"/>
            <a:ext cx="1828800" cy="13716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C68F598-AEA2-7E1A-E83F-F0FC21091CF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4114800"/>
            <a:ext cx="1828800" cy="13716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BC9EAD2-BCE8-84E5-EF73-8C2437CA064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28800" y="2743200"/>
            <a:ext cx="1828800" cy="13716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B06E268-F7DE-DB88-1789-02F258C389A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2743200"/>
            <a:ext cx="1828800" cy="13716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25E5F9F-FA91-D4A6-13F4-EDECB1E26C9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828800" y="1371600"/>
            <a:ext cx="1828800" cy="13716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5CEB6537-24EE-3C58-EBDA-7C3D9E55F83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0" y="1371600"/>
            <a:ext cx="1828800" cy="13716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13FCE66E-7248-C33E-26BA-B07DD924A82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828800" y="0"/>
            <a:ext cx="1828800" cy="1371600"/>
          </a:xfrm>
          <a:prstGeom prst="rect">
            <a:avLst/>
          </a:prstGeom>
        </p:spPr>
      </p:pic>
      <p:sp>
        <p:nvSpPr>
          <p:cNvPr id="24" name="Right Arrow 23">
            <a:extLst>
              <a:ext uri="{FF2B5EF4-FFF2-40B4-BE49-F238E27FC236}">
                <a16:creationId xmlns:a16="http://schemas.microsoft.com/office/drawing/2014/main" id="{0B150C55-F8E9-AB07-5DBE-0C31F8993ACC}"/>
              </a:ext>
            </a:extLst>
          </p:cNvPr>
          <p:cNvSpPr/>
          <p:nvPr/>
        </p:nvSpPr>
        <p:spPr>
          <a:xfrm>
            <a:off x="3657601" y="2496036"/>
            <a:ext cx="659877" cy="4943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B668CED-9BF5-68A7-AFCC-BB0394BA095A}"/>
              </a:ext>
            </a:extLst>
          </p:cNvPr>
          <p:cNvSpPr txBox="1"/>
          <p:nvPr/>
        </p:nvSpPr>
        <p:spPr>
          <a:xfrm>
            <a:off x="9775596" y="0"/>
            <a:ext cx="2508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Length scale = 0.2*width</a:t>
            </a:r>
          </a:p>
        </p:txBody>
      </p:sp>
      <p:sp>
        <p:nvSpPr>
          <p:cNvPr id="26" name="Right Arrow 25">
            <a:extLst>
              <a:ext uri="{FF2B5EF4-FFF2-40B4-BE49-F238E27FC236}">
                <a16:creationId xmlns:a16="http://schemas.microsoft.com/office/drawing/2014/main" id="{40C53B4C-2BC7-1061-5FEC-42933A0FBE5D}"/>
              </a:ext>
            </a:extLst>
          </p:cNvPr>
          <p:cNvSpPr/>
          <p:nvPr/>
        </p:nvSpPr>
        <p:spPr>
          <a:xfrm>
            <a:off x="7111714" y="2494460"/>
            <a:ext cx="659877" cy="4943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C0C711E6-C7AA-F613-E608-CE15C3AAEDC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317478" y="1827224"/>
            <a:ext cx="2926080" cy="182880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55E7263B-2DF1-913E-EFFD-123A355E4B9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903435" y="1827224"/>
            <a:ext cx="4107403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9649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</TotalTime>
  <Words>195</Words>
  <Application>Microsoft Macintosh PowerPoint</Application>
  <PresentationFormat>Widescreen</PresentationFormat>
  <Paragraphs>19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 2013 - 2022</vt:lpstr>
      <vt:lpstr>Additional figures</vt:lpstr>
      <vt:lpstr>Some contours of functions sampled from the Gaussian fields in 2D (length scale = 0.4*width)</vt:lpstr>
      <vt:lpstr>Same as the previous slide, except with smaller length scale (0.2 of the width vs 0.4 in the previous slide)</vt:lpstr>
      <vt:lpstr>Same as the previous slide, except with larger length scale (0.6 of the width vs 0.4 in slide 1)</vt:lpstr>
      <vt:lpstr>PowerPoint Presentation</vt:lpstr>
      <vt:lpstr>PowerPoint Presentation</vt:lpstr>
      <vt:lpstr>PowerPoint Presentation</vt:lpstr>
      <vt:lpstr>How about different length scales?</vt:lpstr>
      <vt:lpstr>PowerPoint Presentation</vt:lpstr>
      <vt:lpstr>PowerPoint Presentation</vt:lpstr>
      <vt:lpstr>Next: 3 length scales for the square mesh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Additional figures</dc:title>
  <dc:creator>Tac, Vahidullah</dc:creator>
  <cp:lastModifiedBy>Tac, Vahidullah</cp:lastModifiedBy>
  <cp:revision>12</cp:revision>
  <dcterms:created xsi:type="dcterms:W3CDTF">2023-07-30T00:59:45Z</dcterms:created>
  <dcterms:modified xsi:type="dcterms:W3CDTF">2023-07-30T05:30:50Z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044bd30-2ed7-4c9d-9d12-46200872a97b_Enabled">
    <vt:lpwstr>true</vt:lpwstr>
  </property>
  <property fmtid="{D5CDD505-2E9C-101B-9397-08002B2CF9AE}" pid="3" name="MSIP_Label_4044bd30-2ed7-4c9d-9d12-46200872a97b_SetDate">
    <vt:lpwstr>2023-07-30T01:10:29Z</vt:lpwstr>
  </property>
  <property fmtid="{D5CDD505-2E9C-101B-9397-08002B2CF9AE}" pid="4" name="MSIP_Label_4044bd30-2ed7-4c9d-9d12-46200872a97b_Method">
    <vt:lpwstr>Standard</vt:lpwstr>
  </property>
  <property fmtid="{D5CDD505-2E9C-101B-9397-08002B2CF9AE}" pid="5" name="MSIP_Label_4044bd30-2ed7-4c9d-9d12-46200872a97b_Name">
    <vt:lpwstr>defa4170-0d19-0005-0004-bc88714345d2</vt:lpwstr>
  </property>
  <property fmtid="{D5CDD505-2E9C-101B-9397-08002B2CF9AE}" pid="6" name="MSIP_Label_4044bd30-2ed7-4c9d-9d12-46200872a97b_SiteId">
    <vt:lpwstr>4130bd39-7c53-419c-b1e5-8758d6d63f21</vt:lpwstr>
  </property>
  <property fmtid="{D5CDD505-2E9C-101B-9397-08002B2CF9AE}" pid="7" name="MSIP_Label_4044bd30-2ed7-4c9d-9d12-46200872a97b_ActionId">
    <vt:lpwstr>e8038900-bd5f-4d38-93b0-5a8e0b3e86e5</vt:lpwstr>
  </property>
  <property fmtid="{D5CDD505-2E9C-101B-9397-08002B2CF9AE}" pid="8" name="MSIP_Label_4044bd30-2ed7-4c9d-9d12-46200872a97b_ContentBits">
    <vt:lpwstr>0</vt:lpwstr>
  </property>
</Properties>
</file>