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XX技術の進化とその応用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666666"/>
                </a:solidFill>
              </a:defRPr>
            </a:pPr>
            <a:r>
              <a:t>山田 太郎</a:t>
            </a:r>
          </a:p>
          <a:p>
            <a:r>
              <a:t>2025年3月20日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研究の目的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・XX技術の現状と課題</a:t>
            </a:r>
          </a:p>
          <a:p>
            <a:r>
              <a:t>・技術の進化に向けたニーズ</a:t>
            </a:r>
          </a:p>
          <a:p>
            <a:r>
              <a:t>・本研究の目的は、XX技術の応用を拡大すること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研究の動機・課題設定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th_to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研究結果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結論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・本研究の要点</a:t>
            </a:r>
          </a:p>
          <a:p>
            <a:r>
              <a:t>・XX技術の重要性</a:t>
            </a:r>
          </a:p>
          <a:p>
            <a:r>
              <a:t>・研究の意義と社会への貢献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