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  <a:latin typeface="メイリオ"/>
              </a:defRPr>
            </a:pPr>
            <a:r>
              <a:t>XX技術の進化とその応用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 b="0">
                <a:solidFill>
                  <a:srgbClr val="666666"/>
                </a:solidFill>
                <a:latin typeface="メイリオ"/>
              </a:defRPr>
            </a:pPr>
            <a:r>
              <a:t>山田 太郎</a:t>
            </a:r>
          </a:p>
          <a:p>
            <a:r>
              <a:t>2025年3月20日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  <a:latin typeface="メイリオ"/>
              </a:defRPr>
            </a:pPr>
            <a:r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研究論文A, 2023年</a:t>
            </a:r>
          </a:p>
          <a:p>
            <a:r>
              <a:t>研究論文B, 2024年</a:t>
            </a:r>
          </a:p>
          <a:p>
            <a:r>
              <a:t>研究論文C, 2025年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  <a:latin typeface="メイリオ"/>
              </a:defRPr>
            </a:pPr>
            <a:r>
              <a:t>研究の目的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XX技術の現状と課題</a:t>
            </a:r>
          </a:p>
          <a:p>
            <a:r>
              <a:t>技術の進化に向けたニーズ</a:t>
            </a:r>
          </a:p>
          <a:p>
            <a:r>
              <a:t>本研究の目的は、XX技術の応用を拡大すること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  <a:latin typeface="メイリオ"/>
              </a:defRPr>
            </a:pPr>
            <a:r>
              <a:t>研究の動機・課題設定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th_to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  <a:latin typeface="メイリオ"/>
              </a:defRPr>
            </a:pPr>
            <a:r>
              <a:t>研究方法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実験装置の構成</a:t>
            </a:r>
          </a:p>
          <a:p>
            <a:r>
              <a:t>2. 実施した実験の手順</a:t>
            </a:r>
          </a:p>
          <a:p>
            <a:r>
              <a:t>3. データ収集方法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  <a:latin typeface="メイリオ"/>
              </a:defRPr>
            </a:pPr>
            <a:r>
              <a:t>研究結果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実験の結果、XX技術の性能向上が確認されました。</a:t>
            </a:r>
          </a:p>
          <a:p>
            <a:r>
              <a:t>特に、YYの面で顕著な改善が見られました。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  <a:latin typeface="メイリオ"/>
              </a:defRPr>
            </a:pPr>
            <a:r>
              <a:t>研究結果 - グラフ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th_to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  <a:latin typeface="メイリオ"/>
              </a:defRPr>
            </a:pPr>
            <a:r>
              <a:t>結論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本研究の要点</a:t>
            </a:r>
          </a:p>
          <a:p>
            <a:r>
              <a:t>XX技術の重要性</a:t>
            </a:r>
          </a:p>
          <a:p>
            <a:r>
              <a:t>研究の意義と社会への貢献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  <a:latin typeface="メイリオ"/>
              </a:defRPr>
            </a:pPr>
            <a:r>
              <a:t>今後の課題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今後、XX技術の実用化に向けた課題として</a:t>
            </a:r>
          </a:p>
          <a:p>
            <a:r>
              <a:t>実験結果の精度向上</a:t>
            </a:r>
          </a:p>
          <a:p>
            <a:r>
              <a:t>実験条件の最適化</a:t>
            </a:r>
          </a:p>
          <a:p>
            <a:r>
              <a:t>が挙げられる。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  <a:latin typeface="メイリオ"/>
              </a:defRPr>
            </a:pPr>
            <a:r>
              <a:t>まとめ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XX技術は今後の技術革新に大きく貢献する可能性を秘めており、</a:t>
            </a:r>
          </a:p>
          <a:p>
            <a:r>
              <a:t>本研究の成果がその発展に寄与することを期待している。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