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  <a:latin typeface="メイリオ"/>
              </a:defRPr>
            </a:pPr>
            <a:r>
              <a:t>XX技術の進化とその応用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 b="0">
                <a:solidFill>
                  <a:srgbClr val="666666"/>
                </a:solidFill>
                <a:latin typeface="メイリオ"/>
              </a:defRPr>
            </a:pPr>
            <a:r>
              <a:t>山田 太郎</a:t>
            </a:r>
          </a:p>
          <a:p>
            <a:pPr>
              <a:defRPr sz="1800" b="0">
                <a:solidFill>
                  <a:srgbClr val="666666"/>
                </a:solidFill>
                <a:latin typeface="メイリオ"/>
              </a:defRPr>
            </a:pPr>
            <a:r>
              <a:t>2025年3月20日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3600450"/>
            <a:ext cx="77724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研究論文A, 2023年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研究論文B, 2024年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研究論文C, 2025年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研究の目的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XX技術の現状と課題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技術の進化に向けたニーズ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本研究の目的は、XX技術の応用を拡大すること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研究の動機・課題設定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th_t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研究方法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実験装置の構成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実施した実験の手順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データ収集方法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研究結果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実験の結果、XX技術の性能向上が確認されました。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特に、YYの面で顕著な改善が見られました。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研究結果 - グラフ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th_t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本研究の要点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XX技術の重要性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研究の意義と社会への貢献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今後の課題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今後、XX技術の実用化に向けた課題として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実験結果の精度向上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実験条件の最適化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技術の拡張が考えられます。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500" b="1">
                <a:solidFill>
                  <a:srgbClr val="003366"/>
                </a:solidFill>
                <a:latin typeface="メイリオ"/>
              </a:defRPr>
            </a:pPr>
            <a:r>
              <a:t>まとめ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XX技術は今後の技術革新に大きく貢献する可能性を秘めており、</a:t>
            </a:r>
          </a:p>
          <a:p>
            <a:pPr>
              <a:defRPr sz="3000" b="0">
                <a:solidFill>
                  <a:srgbClr val="000000"/>
                </a:solidFill>
                <a:latin typeface="メイリオ"/>
              </a:defRPr>
            </a:pPr>
            <a:r>
              <a:t>本研究の成果がその発展に寄与することを期待している。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417638"/>
            <a:ext cx="8229600" cy="914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