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2"/>
  </p:normalViewPr>
  <p:slideViewPr>
    <p:cSldViewPr snapToGrid="0" snapToObjects="1">
      <p:cViewPr>
        <p:scale>
          <a:sx n="110" d="100"/>
          <a:sy n="110" d="100"/>
        </p:scale>
        <p:origin x="2472" y="-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3447519"/>
            <a:ext cx="5204640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287008"/>
            <a:ext cx="3825907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2169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66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53820"/>
            <a:ext cx="790475" cy="71983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53820"/>
            <a:ext cx="3537131" cy="719836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16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7278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3447519"/>
            <a:ext cx="520522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286894"/>
            <a:ext cx="3825907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9042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10508"/>
            <a:ext cx="2466017" cy="448064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10508"/>
            <a:ext cx="2467887" cy="448064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890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341627"/>
            <a:ext cx="246601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540250"/>
            <a:ext cx="2466018" cy="375089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540250"/>
            <a:ext cx="2467887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341627"/>
            <a:ext cx="2467887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41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387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3241087"/>
            <a:ext cx="2467946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62304"/>
            <a:ext cx="2708910" cy="75813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59"/>
            <a:ext cx="2134553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007856"/>
            <a:ext cx="2854799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814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3241085"/>
            <a:ext cx="2468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-60915"/>
            <a:ext cx="3432430" cy="9906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61"/>
            <a:ext cx="2134553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007856"/>
            <a:ext cx="2852928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2245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393444"/>
            <a:ext cx="4453316" cy="17170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10510"/>
            <a:ext cx="4453316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011623"/>
            <a:ext cx="1548983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1EF337-24E9-F449-BF4C-4F05E6F7CB4B}" type="datetimeFigureOut">
              <a:rPr kumimoji="1" lang="zh-HK" altLang="en-US" smtClean="0"/>
              <a:t>28/01/19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007856"/>
            <a:ext cx="341749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981440"/>
            <a:ext cx="274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74D094FF-4E72-4042-B0A5-80592021B8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4708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F0A185-486D-704E-B250-CDCC1016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016" y="439352"/>
            <a:ext cx="5143500" cy="1343025"/>
          </a:xfrm>
        </p:spPr>
        <p:txBody>
          <a:bodyPr/>
          <a:lstStyle/>
          <a:p>
            <a:r>
              <a:rPr lang="en-US" altLang="zh-HK" dirty="0" err="1"/>
              <a:t>三招解決久坐下背疼痛問題</a:t>
            </a:r>
            <a:endParaRPr kumimoji="1" lang="zh-HK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DA1D44C-5343-D54C-833D-0AE244C1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766" y="5544272"/>
            <a:ext cx="2532536" cy="386897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HK" dirty="0" err="1"/>
              <a:t>捲腹</a:t>
            </a:r>
            <a:endParaRPr lang="en-US" altLang="zh-HK" dirty="0"/>
          </a:p>
          <a:p>
            <a:pPr algn="just">
              <a:lnSpc>
                <a:spcPct val="120000"/>
              </a:lnSpc>
            </a:pPr>
            <a:r>
              <a:rPr lang="zh-TW" altLang="zh-HK" dirty="0"/>
              <a:t>目標肌肉：腹肌</a:t>
            </a:r>
            <a:endParaRPr lang="en-US" altLang="zh-TW" dirty="0"/>
          </a:p>
          <a:p>
            <a:pPr algn="just">
              <a:lnSpc>
                <a:spcPct val="120000"/>
              </a:lnSpc>
            </a:pPr>
            <a:r>
              <a:rPr lang="zh-TW" altLang="zh-HK" dirty="0"/>
              <a:t>平躺在瑜伽墊上，膝關節彎曲呈</a:t>
            </a:r>
            <a:r>
              <a:rPr lang="en-US" altLang="zh-HK" dirty="0"/>
              <a:t>90</a:t>
            </a:r>
            <a:r>
              <a:rPr lang="zh-TW" altLang="zh-HK" dirty="0"/>
              <a:t>度，雙手</a:t>
            </a:r>
            <a:r>
              <a:rPr lang="zh-TW" altLang="en-US" dirty="0"/>
              <a:t>伸直並把手掌放在大腿上</a:t>
            </a:r>
            <a:r>
              <a:rPr lang="zh-TW" altLang="zh-HK" dirty="0"/>
              <a:t>，慢慢向上彎起你的雙肩和軀幹，使其靠近你的膝蓋，注意要讓背部彎曲，但不要試着抬起整個背部，使其完全離開地面，在動作的最高處，有意給腹部額外的擠壓，以達到充分的收縮。然後放鬆，放低你的雙肩，回到起始位置，為了給腹肌正確的刺激，慢一點。起來的時候數兩秒，停頓，擠壓再花去兩秒，接着降低肩關節，下降再用兩秒，做</a:t>
            </a:r>
            <a:r>
              <a:rPr lang="en-US" altLang="zh-HK" dirty="0"/>
              <a:t>3-4</a:t>
            </a:r>
            <a:r>
              <a:rPr lang="zh-TW" altLang="zh-HK" dirty="0"/>
              <a:t>組，每組</a:t>
            </a:r>
            <a:r>
              <a:rPr lang="en-US" altLang="zh-HK" dirty="0"/>
              <a:t>8-12</a:t>
            </a:r>
            <a:r>
              <a:rPr lang="zh-TW" altLang="zh-HK" dirty="0"/>
              <a:t>次，每組休息時間大概</a:t>
            </a:r>
            <a:r>
              <a:rPr lang="en-US" altLang="zh-HK" dirty="0"/>
              <a:t>1</a:t>
            </a:r>
            <a:r>
              <a:rPr lang="zh-TW" altLang="zh-HK" dirty="0"/>
              <a:t>分鐘</a:t>
            </a:r>
          </a:p>
          <a:p>
            <a:pPr algn="just"/>
            <a:endParaRPr kumimoji="1" lang="zh-HK" altLang="en-US" dirty="0"/>
          </a:p>
        </p:txBody>
      </p:sp>
      <p:sp>
        <p:nvSpPr>
          <p:cNvPr id="6" name="副標題 4">
            <a:extLst>
              <a:ext uri="{FF2B5EF4-FFF2-40B4-BE49-F238E27FC236}">
                <a16:creationId xmlns:a16="http://schemas.microsoft.com/office/drawing/2014/main" id="{EE60434D-3BD8-1946-9CF3-DF44D35924C8}"/>
              </a:ext>
            </a:extLst>
          </p:cNvPr>
          <p:cNvSpPr txBox="1">
            <a:spLocks/>
          </p:cNvSpPr>
          <p:nvPr/>
        </p:nvSpPr>
        <p:spPr>
          <a:xfrm>
            <a:off x="873016" y="2106342"/>
            <a:ext cx="5143500" cy="17131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HK" dirty="0"/>
              <a:t>近年來下背痛有越來越普及的趨勢，很大一部分的原因是久坐久站，尤其是辦公族長時間都坐在椅子上，平常又少運動，再加上坐姿不良，很容易導致腰痠、下背痛、腿麻等症狀。除了避免久坐、注意坐姿外，另外可以透過核心肌群的鍛鍊，來強化下背肌的肌耐力。</a:t>
            </a:r>
            <a:r>
              <a:rPr lang="zh-HK" altLang="en-US" dirty="0"/>
              <a:t>簡單的說就是一群負責保護脊椎穩定、不痛的重要肌肉群。深層的核心肌群，是指圍繞在脊椎體周圍（多裂肌）和深層的腹壁肌肉（腹橫肌）</a:t>
            </a:r>
            <a:endParaRPr lang="zh-TW" altLang="zh-HK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E342AD-20F1-E849-80B6-ABF5FB17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6" y="3693787"/>
            <a:ext cx="5143500" cy="17347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DC1228-E28E-9745-ADA7-493C5EBC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6" y="5863740"/>
            <a:ext cx="2379470" cy="2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6DA1D44C-5343-D54C-833D-0AE244C1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016" y="544009"/>
            <a:ext cx="2532536" cy="3868978"/>
          </a:xfrm>
        </p:spPr>
        <p:txBody>
          <a:bodyPr>
            <a:normAutofit/>
          </a:bodyPr>
          <a:lstStyle/>
          <a:p>
            <a:pPr algn="l"/>
            <a:r>
              <a:rPr lang="zh-TW" altLang="zh-HK" dirty="0"/>
              <a:t>反向卷腹</a:t>
            </a:r>
          </a:p>
          <a:p>
            <a:pPr algn="l"/>
            <a:r>
              <a:rPr lang="zh-TW" altLang="zh-HK" dirty="0"/>
              <a:t>目標肌肉：腹肌</a:t>
            </a:r>
          </a:p>
          <a:p>
            <a:pPr algn="just"/>
            <a:r>
              <a:rPr lang="zh-TW" altLang="zh-HK" sz="1300" dirty="0"/>
              <a:t>屈膝、雙腳併攏距離地面越</a:t>
            </a:r>
            <a:r>
              <a:rPr lang="en-US" altLang="zh-HK" sz="1300" dirty="0"/>
              <a:t>15cm</a:t>
            </a:r>
            <a:r>
              <a:rPr lang="zh-TW" altLang="zh-HK" sz="1300" dirty="0"/>
              <a:t>，平躺在地板上，雙手放在頭後，狀態類似準備去做基本卷腹動作，保持雙腳接近臀部，收縮腹肌下側，慢慢的讓膝蓋朝胸部靠近同時讓臀部離開地板。一旦你儘可能的捲曲身體下部，就慢慢的放低它，回到初始位置，當把雙腿向胸部移動時數兩秒並呼氣，放下雙腿時數兩秒並吸氣，做</a:t>
            </a:r>
            <a:r>
              <a:rPr lang="en-US" altLang="zh-HK" sz="1300" dirty="0"/>
              <a:t>3-4</a:t>
            </a:r>
            <a:r>
              <a:rPr lang="zh-TW" altLang="zh-HK" sz="1300" dirty="0"/>
              <a:t>組，每組</a:t>
            </a:r>
            <a:r>
              <a:rPr lang="en-US" altLang="zh-HK" sz="1300" dirty="0"/>
              <a:t>8-12</a:t>
            </a:r>
            <a:r>
              <a:rPr lang="zh-TW" altLang="zh-HK" sz="1300" dirty="0"/>
              <a:t>次，每組休息時間大概</a:t>
            </a:r>
            <a:r>
              <a:rPr lang="en-US" altLang="zh-HK" sz="1300" dirty="0"/>
              <a:t>1</a:t>
            </a:r>
            <a:r>
              <a:rPr lang="zh-TW" altLang="zh-HK" sz="1300" dirty="0"/>
              <a:t>分鐘，做的時候下背要收腹並貼緊地面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359048-9955-D141-BA60-31E5006A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98" y="544009"/>
            <a:ext cx="2601111" cy="3069686"/>
          </a:xfrm>
          <a:prstGeom prst="rect">
            <a:avLst/>
          </a:prstGeom>
        </p:spPr>
      </p:pic>
      <p:sp>
        <p:nvSpPr>
          <p:cNvPr id="10" name="副標題 4">
            <a:extLst>
              <a:ext uri="{FF2B5EF4-FFF2-40B4-BE49-F238E27FC236}">
                <a16:creationId xmlns:a16="http://schemas.microsoft.com/office/drawing/2014/main" id="{931CAF8E-943B-EA42-88E5-FAE38B76486B}"/>
              </a:ext>
            </a:extLst>
          </p:cNvPr>
          <p:cNvSpPr txBox="1">
            <a:spLocks/>
          </p:cNvSpPr>
          <p:nvPr/>
        </p:nvSpPr>
        <p:spPr>
          <a:xfrm>
            <a:off x="3589872" y="4412987"/>
            <a:ext cx="2614157" cy="38689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zh-HK" sz="1300" dirty="0"/>
              <a:t>反向卷腹</a:t>
            </a:r>
          </a:p>
          <a:p>
            <a:pPr algn="just"/>
            <a:r>
              <a:rPr lang="zh-TW" altLang="zh-HK" sz="1300" dirty="0"/>
              <a:t>目標肌肉：腹肌</a:t>
            </a:r>
          </a:p>
          <a:p>
            <a:pPr algn="just"/>
            <a:r>
              <a:rPr lang="zh-TW" altLang="zh-HK" sz="1300" dirty="0"/>
              <a:t>屈膝、雙腳併攏距離地面越</a:t>
            </a:r>
            <a:r>
              <a:rPr lang="en-US" altLang="zh-HK" sz="1300" dirty="0"/>
              <a:t>15cm</a:t>
            </a:r>
            <a:r>
              <a:rPr lang="zh-TW" altLang="zh-HK" sz="1300" dirty="0"/>
              <a:t>，平躺在地板上，雙手放在頭後，狀態類似準備去做基本卷腹動作，保持雙腳接近臀部，收縮腹肌下側，慢慢的讓膝蓋朝胸部靠近同時讓臀部離開地板。一旦你儘可能的捲曲身體下部，就慢慢的放低它，回到初始位置，當把雙腿向胸部移動時數兩秒並呼氣，放下雙腿時數兩秒並吸氣，做</a:t>
            </a:r>
            <a:r>
              <a:rPr lang="en-US" altLang="zh-HK" sz="1300" dirty="0"/>
              <a:t>3-4</a:t>
            </a:r>
            <a:r>
              <a:rPr lang="zh-TW" altLang="zh-HK" sz="1300" dirty="0"/>
              <a:t>組，每組</a:t>
            </a:r>
            <a:r>
              <a:rPr lang="en-US" altLang="zh-HK" sz="1300" dirty="0"/>
              <a:t>8-12</a:t>
            </a:r>
            <a:r>
              <a:rPr lang="zh-TW" altLang="zh-HK" sz="1300" dirty="0"/>
              <a:t>次，每組休息時間大概</a:t>
            </a:r>
            <a:r>
              <a:rPr lang="en-US" altLang="zh-HK" sz="1300" dirty="0"/>
              <a:t>1</a:t>
            </a:r>
            <a:r>
              <a:rPr lang="zh-TW" altLang="zh-HK" sz="1300" dirty="0"/>
              <a:t>分鐘，做的時候下背要收腹並貼緊地面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4A077EB-7E8A-3749-B5DE-095FCB11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5" y="4412987"/>
            <a:ext cx="2532537" cy="2162296"/>
          </a:xfrm>
          <a:prstGeom prst="rect">
            <a:avLst/>
          </a:prstGeom>
        </p:spPr>
      </p:pic>
      <p:sp>
        <p:nvSpPr>
          <p:cNvPr id="13" name="副標題 4">
            <a:extLst>
              <a:ext uri="{FF2B5EF4-FFF2-40B4-BE49-F238E27FC236}">
                <a16:creationId xmlns:a16="http://schemas.microsoft.com/office/drawing/2014/main" id="{56554954-48A3-2D4F-9D1E-E899EF1A0FF9}"/>
              </a:ext>
            </a:extLst>
          </p:cNvPr>
          <p:cNvSpPr txBox="1">
            <a:spLocks/>
          </p:cNvSpPr>
          <p:nvPr/>
        </p:nvSpPr>
        <p:spPr>
          <a:xfrm>
            <a:off x="1520654" y="8350296"/>
            <a:ext cx="1638691" cy="11886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2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dirty="0"/>
              <a:t>作者：</a:t>
            </a:r>
            <a:r>
              <a:rPr lang="en-US" altLang="zh-TW" dirty="0"/>
              <a:t>Alan</a:t>
            </a:r>
            <a:r>
              <a:rPr lang="zh-TW" altLang="en-US" dirty="0"/>
              <a:t> </a:t>
            </a:r>
            <a:r>
              <a:rPr lang="en-US" altLang="zh-TW" dirty="0"/>
              <a:t>Lam</a:t>
            </a:r>
          </a:p>
          <a:p>
            <a:pPr algn="just"/>
            <a:r>
              <a:rPr lang="en-US" altLang="zh-TW" dirty="0"/>
              <a:t>C</a:t>
            </a:r>
            <a:r>
              <a:rPr lang="en-US" altLang="zh-HK" dirty="0"/>
              <a:t>ert. APT (AASFP)</a:t>
            </a:r>
            <a:endParaRPr lang="zh-TW" altLang="zh-HK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889C7C6-C696-834A-8785-628112D7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15" y="8281965"/>
            <a:ext cx="647639" cy="11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3014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{16DC1AEF-A274-354A-908D-1F43F083FF39}tf10001120</Template>
  <TotalTime>39</TotalTime>
  <Words>488</Words>
  <Application>Microsoft Macintosh PowerPoint</Application>
  <PresentationFormat>A4 紙張 (210x297 公釐)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Gill Sans MT</vt:lpstr>
      <vt:lpstr>包裹</vt:lpstr>
      <vt:lpstr>三招解決久坐下背疼痛問題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三招解決久坐下背疼痛問題</dc:title>
  <dc:creator>Tak Lung Lam</dc:creator>
  <cp:lastModifiedBy>Tak Lung Lam</cp:lastModifiedBy>
  <cp:revision>4</cp:revision>
  <dcterms:created xsi:type="dcterms:W3CDTF">2019-01-28T15:00:39Z</dcterms:created>
  <dcterms:modified xsi:type="dcterms:W3CDTF">2019-01-28T15:40:23Z</dcterms:modified>
</cp:coreProperties>
</file>