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1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D86557-6C60-A613-611A-2A405C033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F62077-CDE9-7824-747D-1DDDD1451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9D69EBA-2468-055A-0B49-4DD41552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3986-8116-4478-8B4E-39EE0D1C29F2}" type="datetimeFigureOut">
              <a:rPr kumimoji="1" lang="ja-JP" altLang="en-US" smtClean="0"/>
              <a:t>2025/2/11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49102D-DAB7-23E8-7F62-B83BE7B12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44DA1B-AB73-3F79-6AF7-176815A6C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73F9-9E20-4CE7-930C-39715178D6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683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A60664-A0B5-586D-BF67-A0A1CEAF8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897246-496A-D5FC-6946-F2D320F4D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0B3669-DCAA-73C7-AC4F-B56D7B337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3986-8116-4478-8B4E-39EE0D1C29F2}" type="datetimeFigureOut">
              <a:rPr kumimoji="1" lang="ja-JP" altLang="en-US" smtClean="0"/>
              <a:t>2025/2/11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D6EE71-70F2-8112-9706-11A8EA79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0477DC-3CC9-B5E7-9911-05CAEED2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73F9-9E20-4CE7-930C-39715178D6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355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3259ED2-A77C-7103-F89A-A6A49FD00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6ED7F4-AB77-A28A-8794-FF859A38B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A62F22-2233-E8F6-9118-88B1333D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3986-8116-4478-8B4E-39EE0D1C29F2}" type="datetimeFigureOut">
              <a:rPr kumimoji="1" lang="ja-JP" altLang="en-US" smtClean="0"/>
              <a:t>2025/2/11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035566-4B0A-F86C-BD5C-2E369495A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D8486E-E705-914F-2CA3-BD0D5E501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73F9-9E20-4CE7-930C-39715178D6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31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894287-0D7E-C7E8-847A-E34BE8F61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586EB4-1B32-0E6B-7EAC-CC9602BD2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782C56-1FCD-75EE-B65C-31DE12D08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3986-8116-4478-8B4E-39EE0D1C29F2}" type="datetimeFigureOut">
              <a:rPr kumimoji="1" lang="ja-JP" altLang="en-US" smtClean="0"/>
              <a:t>2025/2/11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9858FA4-89F2-3D58-A7BA-3209A412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222DF2-A9B9-55BB-5D4B-096A9B1E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73F9-9E20-4CE7-930C-39715178D6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186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D837F5-E53D-1E35-6460-DFA10D962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751C5B-3A9D-032E-509B-4016D8E66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52DE2D-B25C-8A85-9C62-2931ABA10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3986-8116-4478-8B4E-39EE0D1C29F2}" type="datetimeFigureOut">
              <a:rPr kumimoji="1" lang="ja-JP" altLang="en-US" smtClean="0"/>
              <a:t>2025/2/11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36AE27-9D76-76CF-5CCD-A73DA6D81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F2C759-E3EE-BE35-9F5F-5FAC2E880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73F9-9E20-4CE7-930C-39715178D6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919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B45FE3-107A-2006-968C-5FB4181C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5C6691-E0D5-C136-557E-B48D76E67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AFA272-875E-5B5A-B4CD-F8F29A334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00B34AF-8813-43F7-2279-A8EC4286A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3986-8116-4478-8B4E-39EE0D1C29F2}" type="datetimeFigureOut">
              <a:rPr kumimoji="1" lang="ja-JP" altLang="en-US" smtClean="0"/>
              <a:t>2025/2/11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7956BE-5968-B21B-9645-CD105B9C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00DFB2-9950-AB68-536F-04CC8A73A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73F9-9E20-4CE7-930C-39715178D6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740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C958D3-A23A-9F3F-62A6-77DDB9661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E525CB-A986-FD55-179C-97E078F7C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F2331D-5B63-1E9B-FC58-EB0EFE9B7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32DF6D4-C8F8-0268-8DBF-A8D4C048E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8341B99-7CDC-76D5-3E3C-DC5BCCCD2D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B91770B-8C29-59D3-4D4A-A0FFF05D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3986-8116-4478-8B4E-39EE0D1C29F2}" type="datetimeFigureOut">
              <a:rPr kumimoji="1" lang="ja-JP" altLang="en-US" smtClean="0"/>
              <a:t>2025/2/11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F80C401-6757-58D9-3100-92D5EE744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838814C-75A2-8D67-19EC-96F8779E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73F9-9E20-4CE7-930C-39715178D6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615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903462-AAB1-E2C7-D6DF-529F31554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A2722C6-C216-584E-604A-6D9FF66B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3986-8116-4478-8B4E-39EE0D1C29F2}" type="datetimeFigureOut">
              <a:rPr kumimoji="1" lang="ja-JP" altLang="en-US" smtClean="0"/>
              <a:t>2025/2/11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2820B9-9507-47D2-DB6D-D5070536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212FD5-EA35-65D0-F9BA-5D80A646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73F9-9E20-4CE7-930C-39715178D6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86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B75D775-8A51-0BE1-10EC-4AA133F2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3986-8116-4478-8B4E-39EE0D1C29F2}" type="datetimeFigureOut">
              <a:rPr kumimoji="1" lang="ja-JP" altLang="en-US" smtClean="0"/>
              <a:t>2025/2/11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FF5DD53-897A-A8BE-D7FA-0092D03C4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4866023-2D66-ADE1-2D67-85B615543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73F9-9E20-4CE7-930C-39715178D6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670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4DB9A1-632D-54D9-E58F-21EEBCBDA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B21119-D748-B775-54E2-FD93DEF04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68E52F-4A9B-EEBA-2BFF-BBF6B2EA4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D44DC0-0E3C-673C-7C85-7399A7A96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3986-8116-4478-8B4E-39EE0D1C29F2}" type="datetimeFigureOut">
              <a:rPr kumimoji="1" lang="ja-JP" altLang="en-US" smtClean="0"/>
              <a:t>2025/2/11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8D0E4C-A863-DBD8-82A4-ECA039F9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B211BB-4234-4730-7852-34FC39E5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73F9-9E20-4CE7-930C-39715178D6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958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412578-91DB-0E3A-9987-DA2216C25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1F6307E-352E-47A6-E2BF-D802C6E2B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69659B-53BB-C039-EBE4-0530E310C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AB720D-EFFC-94B1-BA6E-C097CD362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3986-8116-4478-8B4E-39EE0D1C29F2}" type="datetimeFigureOut">
              <a:rPr kumimoji="1" lang="ja-JP" altLang="en-US" smtClean="0"/>
              <a:t>2025/2/11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552F3D-4CDB-70FC-1261-0A89F9F57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3AA47B4-ABD7-E778-1C78-EB6A7799F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173F9-9E20-4CE7-930C-39715178D6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8932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41D53F1-7569-4A8B-4867-298CE08B4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1A4B40-EAC6-1936-1244-5BC9504D1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3D7011-0A08-F0BD-6B92-AE6662835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C93986-8116-4478-8B4E-39EE0D1C29F2}" type="datetimeFigureOut">
              <a:rPr kumimoji="1" lang="ja-JP" altLang="en-US" smtClean="0"/>
              <a:t>2025/2/11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17FF30-76D9-F49A-251E-27BEED455A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6C083B-A412-D534-9926-E1B970871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5173F9-9E20-4CE7-930C-39715178D6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45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3D46707-EA67-7970-1BD0-156F6E638C3C}"/>
              </a:ext>
            </a:extLst>
          </p:cNvPr>
          <p:cNvSpPr/>
          <p:nvPr/>
        </p:nvSpPr>
        <p:spPr>
          <a:xfrm>
            <a:off x="502640" y="4817714"/>
            <a:ext cx="4979565" cy="150396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ワークツリー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12">
            <a:extLst>
              <a:ext uri="{FF2B5EF4-FFF2-40B4-BE49-F238E27FC236}">
                <a16:creationId xmlns:a16="http://schemas.microsoft.com/office/drawing/2014/main" id="{33421435-AA3A-E814-1E37-46B1ED583BBA}"/>
              </a:ext>
            </a:extLst>
          </p:cNvPr>
          <p:cNvSpPr txBox="1"/>
          <p:nvPr/>
        </p:nvSpPr>
        <p:spPr>
          <a:xfrm>
            <a:off x="458302" y="698092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amend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E230B41-9137-836B-3628-E40228D97412}"/>
              </a:ext>
            </a:extLst>
          </p:cNvPr>
          <p:cNvSpPr txBox="1"/>
          <p:nvPr/>
        </p:nvSpPr>
        <p:spPr>
          <a:xfrm>
            <a:off x="458301" y="323691"/>
            <a:ext cx="3845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直前のコミットをやり直す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1/2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5A06F1D-EFE4-1616-9938-20CF6191877B}"/>
              </a:ext>
            </a:extLst>
          </p:cNvPr>
          <p:cNvSpPr/>
          <p:nvPr/>
        </p:nvSpPr>
        <p:spPr>
          <a:xfrm>
            <a:off x="502640" y="3020036"/>
            <a:ext cx="4979566" cy="149986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ステージ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B144AC9-7131-6A45-9F26-73A25080F1BC}"/>
              </a:ext>
            </a:extLst>
          </p:cNvPr>
          <p:cNvSpPr/>
          <p:nvPr/>
        </p:nvSpPr>
        <p:spPr>
          <a:xfrm>
            <a:off x="502641" y="1222358"/>
            <a:ext cx="4979566" cy="14998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リポジトリ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55E9E52-CB60-3E0F-16F6-8E4DEFFF71FB}"/>
              </a:ext>
            </a:extLst>
          </p:cNvPr>
          <p:cNvSpPr/>
          <p:nvPr/>
        </p:nvSpPr>
        <p:spPr>
          <a:xfrm>
            <a:off x="3599577" y="1807828"/>
            <a:ext cx="1542875" cy="64175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変更したい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コミット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C9BEF5E1-1FFA-949D-15A9-147205FF026F}"/>
              </a:ext>
            </a:extLst>
          </p:cNvPr>
          <p:cNvSpPr/>
          <p:nvPr/>
        </p:nvSpPr>
        <p:spPr>
          <a:xfrm>
            <a:off x="3668087" y="3769970"/>
            <a:ext cx="1542875" cy="55331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変更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AABBC84-2DF5-3B82-535B-20E6FE9CF5A2}"/>
              </a:ext>
            </a:extLst>
          </p:cNvPr>
          <p:cNvSpPr/>
          <p:nvPr/>
        </p:nvSpPr>
        <p:spPr>
          <a:xfrm>
            <a:off x="3715624" y="5524667"/>
            <a:ext cx="1542875" cy="55331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変更</a:t>
            </a:r>
          </a:p>
        </p:txBody>
      </p:sp>
      <p:sp>
        <p:nvSpPr>
          <p:cNvPr id="17" name="矢印: 上 16">
            <a:extLst>
              <a:ext uri="{FF2B5EF4-FFF2-40B4-BE49-F238E27FC236}">
                <a16:creationId xmlns:a16="http://schemas.microsoft.com/office/drawing/2014/main" id="{BD4EEAEF-BA06-358E-00A2-9ABB0E6F739A}"/>
              </a:ext>
            </a:extLst>
          </p:cNvPr>
          <p:cNvSpPr/>
          <p:nvPr/>
        </p:nvSpPr>
        <p:spPr>
          <a:xfrm>
            <a:off x="4303552" y="4410537"/>
            <a:ext cx="367018" cy="87043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テキスト ボックス 28">
            <a:extLst>
              <a:ext uri="{FF2B5EF4-FFF2-40B4-BE49-F238E27FC236}">
                <a16:creationId xmlns:a16="http://schemas.microsoft.com/office/drawing/2014/main" id="{FD2F11B7-1B29-B280-E952-3BF636CA38E4}"/>
              </a:ext>
            </a:extLst>
          </p:cNvPr>
          <p:cNvSpPr txBox="1"/>
          <p:nvPr/>
        </p:nvSpPr>
        <p:spPr>
          <a:xfrm>
            <a:off x="5258499" y="4680284"/>
            <a:ext cx="356378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git </a:t>
            </a:r>
            <a:r>
              <a:rPr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</a:t>
            </a:r>
            <a:endParaRPr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44C1CF7-F9F4-90C9-237D-1CA073B95A16}"/>
              </a:ext>
            </a:extLst>
          </p:cNvPr>
          <p:cNvSpPr txBox="1"/>
          <p:nvPr/>
        </p:nvSpPr>
        <p:spPr>
          <a:xfrm>
            <a:off x="5699098" y="5155335"/>
            <a:ext cx="3780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追加の修正を行い、addを行う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017B836-62E2-A702-AA06-5AA07101E855}"/>
              </a:ext>
            </a:extLst>
          </p:cNvPr>
          <p:cNvSpPr txBox="1"/>
          <p:nvPr/>
        </p:nvSpPr>
        <p:spPr>
          <a:xfrm>
            <a:off x="5699097" y="5595270"/>
            <a:ext cx="54540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コミットコメントだけ修正したい場合は、次のページの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—amend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だけ行う</a:t>
            </a:r>
          </a:p>
        </p:txBody>
      </p:sp>
    </p:spTree>
    <p:extLst>
      <p:ext uri="{BB962C8B-B14F-4D97-AF65-F5344CB8AC3E}">
        <p14:creationId xmlns:p14="http://schemas.microsoft.com/office/powerpoint/2010/main" val="464317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0C97519-8591-636D-A35E-1D7FB19480EF}"/>
              </a:ext>
            </a:extLst>
          </p:cNvPr>
          <p:cNvSpPr/>
          <p:nvPr/>
        </p:nvSpPr>
        <p:spPr>
          <a:xfrm>
            <a:off x="502640" y="4817714"/>
            <a:ext cx="4979565" cy="150396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ワークツリー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12">
            <a:extLst>
              <a:ext uri="{FF2B5EF4-FFF2-40B4-BE49-F238E27FC236}">
                <a16:creationId xmlns:a16="http://schemas.microsoft.com/office/drawing/2014/main" id="{7C6B45CF-96DD-167C-4C3F-50B9D3374281}"/>
              </a:ext>
            </a:extLst>
          </p:cNvPr>
          <p:cNvSpPr txBox="1"/>
          <p:nvPr/>
        </p:nvSpPr>
        <p:spPr>
          <a:xfrm>
            <a:off x="458302" y="698092"/>
            <a:ext cx="1213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amend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BFC2CE0-2FA1-153D-A8F8-390C1C874DD2}"/>
              </a:ext>
            </a:extLst>
          </p:cNvPr>
          <p:cNvSpPr txBox="1"/>
          <p:nvPr/>
        </p:nvSpPr>
        <p:spPr>
          <a:xfrm>
            <a:off x="458301" y="323691"/>
            <a:ext cx="3845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直前のコミットをやり直す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2/2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FC406FC-5C81-CDD1-8AC3-4793CB9DFAE6}"/>
              </a:ext>
            </a:extLst>
          </p:cNvPr>
          <p:cNvSpPr/>
          <p:nvPr/>
        </p:nvSpPr>
        <p:spPr>
          <a:xfrm>
            <a:off x="502640" y="3020036"/>
            <a:ext cx="4979566" cy="149986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ステージ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7A7989F-5D14-19AB-528C-21ED6BF365C7}"/>
              </a:ext>
            </a:extLst>
          </p:cNvPr>
          <p:cNvSpPr/>
          <p:nvPr/>
        </p:nvSpPr>
        <p:spPr>
          <a:xfrm>
            <a:off x="502641" y="1222358"/>
            <a:ext cx="4979566" cy="14998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リポジトリ</a:t>
            </a:r>
          </a:p>
        </p:txBody>
      </p:sp>
      <p:sp>
        <p:nvSpPr>
          <p:cNvPr id="7" name="テキスト ボックス 28">
            <a:extLst>
              <a:ext uri="{FF2B5EF4-FFF2-40B4-BE49-F238E27FC236}">
                <a16:creationId xmlns:a16="http://schemas.microsoft.com/office/drawing/2014/main" id="{599D7D81-11AE-5B0C-9596-B2D45A137891}"/>
              </a:ext>
            </a:extLst>
          </p:cNvPr>
          <p:cNvSpPr txBox="1"/>
          <p:nvPr/>
        </p:nvSpPr>
        <p:spPr>
          <a:xfrm>
            <a:off x="4776900" y="2949188"/>
            <a:ext cx="356378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git </a:t>
            </a:r>
            <a:r>
              <a:rPr lang="en-US" altLang="ja-JP" dirty="0" err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commt</a:t>
            </a:r>
            <a:r>
              <a:rPr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--amend</a:t>
            </a:r>
            <a:endParaRPr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23767F0-5BB7-2555-DB81-756C07B372E3}"/>
              </a:ext>
            </a:extLst>
          </p:cNvPr>
          <p:cNvSpPr/>
          <p:nvPr/>
        </p:nvSpPr>
        <p:spPr>
          <a:xfrm>
            <a:off x="3599577" y="1807828"/>
            <a:ext cx="1542875" cy="64175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変更したい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コミット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333CD42-06CD-9262-44D9-DE7232958E74}"/>
              </a:ext>
            </a:extLst>
          </p:cNvPr>
          <p:cNvSpPr/>
          <p:nvPr/>
        </p:nvSpPr>
        <p:spPr>
          <a:xfrm>
            <a:off x="3668087" y="3769970"/>
            <a:ext cx="1542875" cy="55331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変更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3EBF3CD-E069-01F6-BCB6-F2EBE88747C0}"/>
              </a:ext>
            </a:extLst>
          </p:cNvPr>
          <p:cNvSpPr/>
          <p:nvPr/>
        </p:nvSpPr>
        <p:spPr>
          <a:xfrm>
            <a:off x="3715624" y="5524667"/>
            <a:ext cx="1542875" cy="55331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変更</a:t>
            </a:r>
          </a:p>
        </p:txBody>
      </p:sp>
      <p:sp>
        <p:nvSpPr>
          <p:cNvPr id="13" name="矢印: 上 12">
            <a:extLst>
              <a:ext uri="{FF2B5EF4-FFF2-40B4-BE49-F238E27FC236}">
                <a16:creationId xmlns:a16="http://schemas.microsoft.com/office/drawing/2014/main" id="{005D7E29-99D4-6341-0B27-F1DF01A5C3CA}"/>
              </a:ext>
            </a:extLst>
          </p:cNvPr>
          <p:cNvSpPr/>
          <p:nvPr/>
        </p:nvSpPr>
        <p:spPr>
          <a:xfrm>
            <a:off x="4256015" y="2527904"/>
            <a:ext cx="367018" cy="105808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8200A93-8EF4-A0F3-117E-130632791AD2}"/>
              </a:ext>
            </a:extLst>
          </p:cNvPr>
          <p:cNvSpPr txBox="1"/>
          <p:nvPr/>
        </p:nvSpPr>
        <p:spPr>
          <a:xfrm>
            <a:off x="5865477" y="3497907"/>
            <a:ext cx="47953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commit --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amendを行う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FD109A2-9AD5-A20D-BAD1-B4B6BC5FAA64}"/>
              </a:ext>
            </a:extLst>
          </p:cNvPr>
          <p:cNvSpPr txBox="1"/>
          <p:nvPr/>
        </p:nvSpPr>
        <p:spPr>
          <a:xfrm>
            <a:off x="5865476" y="4844348"/>
            <a:ext cx="582388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但し、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push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済みの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commit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は修正しないこと。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技術的にできない訳ではなく、他のメンバが既に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pull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していた場合、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commit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履歴が合わなくなり、そのメンバからの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push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ができなくなる為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9BAC805-D689-D13C-1AE7-21CCF0C91EC6}"/>
              </a:ext>
            </a:extLst>
          </p:cNvPr>
          <p:cNvSpPr txBox="1"/>
          <p:nvPr/>
        </p:nvSpPr>
        <p:spPr>
          <a:xfrm>
            <a:off x="5865477" y="3986565"/>
            <a:ext cx="47953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直前のコミットのコメントが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Edit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できるようにコミットエディタが起動する</a:t>
            </a:r>
          </a:p>
        </p:txBody>
      </p:sp>
    </p:spTree>
    <p:extLst>
      <p:ext uri="{BB962C8B-B14F-4D97-AF65-F5344CB8AC3E}">
        <p14:creationId xmlns:p14="http://schemas.microsoft.com/office/powerpoint/2010/main" val="238139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D60391A-213D-0665-0AB6-FB40EB54367D}"/>
              </a:ext>
            </a:extLst>
          </p:cNvPr>
          <p:cNvSpPr/>
          <p:nvPr/>
        </p:nvSpPr>
        <p:spPr>
          <a:xfrm>
            <a:off x="502640" y="4817714"/>
            <a:ext cx="4979565" cy="150396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ワークツリー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12">
            <a:extLst>
              <a:ext uri="{FF2B5EF4-FFF2-40B4-BE49-F238E27FC236}">
                <a16:creationId xmlns:a16="http://schemas.microsoft.com/office/drawing/2014/main" id="{55EECE7F-3826-3165-F023-45ACFC5C5FF3}"/>
              </a:ext>
            </a:extLst>
          </p:cNvPr>
          <p:cNvSpPr txBox="1"/>
          <p:nvPr/>
        </p:nvSpPr>
        <p:spPr>
          <a:xfrm>
            <a:off x="433708" y="736723"/>
            <a:ext cx="255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rebase - amend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7B81581-D743-1F80-9AB2-3CBB2350E271}"/>
              </a:ext>
            </a:extLst>
          </p:cNvPr>
          <p:cNvSpPr txBox="1"/>
          <p:nvPr/>
        </p:nvSpPr>
        <p:spPr>
          <a:xfrm>
            <a:off x="382800" y="397695"/>
            <a:ext cx="47596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複数のコミットをやり直す 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1/x</a:t>
            </a:r>
            <a:endParaRPr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922D37B-894A-A1C6-1E21-DDBD663BF840}"/>
              </a:ext>
            </a:extLst>
          </p:cNvPr>
          <p:cNvSpPr/>
          <p:nvPr/>
        </p:nvSpPr>
        <p:spPr>
          <a:xfrm>
            <a:off x="502639" y="3020036"/>
            <a:ext cx="11081777" cy="149986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ステージ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B69E3AD-FE9D-5785-C1B1-5599F62DA8A4}"/>
              </a:ext>
            </a:extLst>
          </p:cNvPr>
          <p:cNvSpPr/>
          <p:nvPr/>
        </p:nvSpPr>
        <p:spPr>
          <a:xfrm>
            <a:off x="502641" y="1222358"/>
            <a:ext cx="11081778" cy="14998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リポジトリ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BBDFCA7-5BC5-CAF8-07CC-5A28B31063F3}"/>
              </a:ext>
            </a:extLst>
          </p:cNvPr>
          <p:cNvSpPr/>
          <p:nvPr/>
        </p:nvSpPr>
        <p:spPr>
          <a:xfrm>
            <a:off x="3599577" y="1495740"/>
            <a:ext cx="1542875" cy="95384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HEAD~1</a:t>
            </a: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変更したい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コミット１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36D3584-976E-2A96-261B-E054302B21D7}"/>
              </a:ext>
            </a:extLst>
          </p:cNvPr>
          <p:cNvSpPr txBox="1"/>
          <p:nvPr/>
        </p:nvSpPr>
        <p:spPr>
          <a:xfrm>
            <a:off x="5783668" y="4692301"/>
            <a:ext cx="5734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コミットエディタが起動する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B9EF42B-5CBD-DAE7-7B79-AC62C5AE78B0}"/>
              </a:ext>
            </a:extLst>
          </p:cNvPr>
          <p:cNvSpPr/>
          <p:nvPr/>
        </p:nvSpPr>
        <p:spPr>
          <a:xfrm>
            <a:off x="5506675" y="1517185"/>
            <a:ext cx="1542875" cy="95384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HEAD~2</a:t>
            </a: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変更したい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コミット２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3D5ABA8-4040-B4DD-DF7B-A23E527C5D7D}"/>
              </a:ext>
            </a:extLst>
          </p:cNvPr>
          <p:cNvSpPr/>
          <p:nvPr/>
        </p:nvSpPr>
        <p:spPr>
          <a:xfrm>
            <a:off x="7467950" y="1528292"/>
            <a:ext cx="1542875" cy="95384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HEAD~3</a:t>
            </a: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変更したい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コミット３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790848A-AC64-0ED2-B260-6483FB89B84F}"/>
              </a:ext>
            </a:extLst>
          </p:cNvPr>
          <p:cNvSpPr/>
          <p:nvPr/>
        </p:nvSpPr>
        <p:spPr>
          <a:xfrm>
            <a:off x="9418168" y="1516282"/>
            <a:ext cx="1542875" cy="95384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HEAD~4</a:t>
            </a: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コミット４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テキスト ボックス 28">
            <a:extLst>
              <a:ext uri="{FF2B5EF4-FFF2-40B4-BE49-F238E27FC236}">
                <a16:creationId xmlns:a16="http://schemas.microsoft.com/office/drawing/2014/main" id="{C0D3C07F-58DA-368A-0B70-C18F49C56658}"/>
              </a:ext>
            </a:extLst>
          </p:cNvPr>
          <p:cNvSpPr txBox="1"/>
          <p:nvPr/>
        </p:nvSpPr>
        <p:spPr>
          <a:xfrm>
            <a:off x="5142451" y="3411911"/>
            <a:ext cx="356378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git </a:t>
            </a:r>
            <a:r>
              <a:rPr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rebase –</a:t>
            </a:r>
            <a:r>
              <a:rPr lang="en-US" altLang="ja-JP" dirty="0" err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</a:t>
            </a:r>
            <a:r>
              <a:rPr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HEAD~3</a:t>
            </a:r>
            <a:endParaRPr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5F101711-172D-C020-7ACF-67E0077BB636}"/>
              </a:ext>
            </a:extLst>
          </p:cNvPr>
          <p:cNvSpPr/>
          <p:nvPr/>
        </p:nvSpPr>
        <p:spPr>
          <a:xfrm>
            <a:off x="5925665" y="5081004"/>
            <a:ext cx="3573060" cy="127289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pick gh21f6d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ヘッダー修正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pick 193054e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ファイル追加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pick 84gha0d README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修正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050F30-3C8E-1BED-3E68-15CF3CE3EE3C}"/>
              </a:ext>
            </a:extLst>
          </p:cNvPr>
          <p:cNvSpPr txBox="1"/>
          <p:nvPr/>
        </p:nvSpPr>
        <p:spPr>
          <a:xfrm>
            <a:off x="5029200" y="3873574"/>
            <a:ext cx="65552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Rebase –</a:t>
            </a:r>
            <a:r>
              <a:rPr lang="en-US" altLang="ja-JP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i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HEAD~3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で過去３つ分のコミットをやり直せる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775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D7A7362-F996-4220-71F2-457BB191025C}"/>
              </a:ext>
            </a:extLst>
          </p:cNvPr>
          <p:cNvSpPr/>
          <p:nvPr/>
        </p:nvSpPr>
        <p:spPr>
          <a:xfrm>
            <a:off x="502640" y="4817714"/>
            <a:ext cx="4979565" cy="150396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ワークツリー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12">
            <a:extLst>
              <a:ext uri="{FF2B5EF4-FFF2-40B4-BE49-F238E27FC236}">
                <a16:creationId xmlns:a16="http://schemas.microsoft.com/office/drawing/2014/main" id="{18416BD4-7249-7202-C622-C0FEDBC43CF7}"/>
              </a:ext>
            </a:extLst>
          </p:cNvPr>
          <p:cNvSpPr txBox="1"/>
          <p:nvPr/>
        </p:nvSpPr>
        <p:spPr>
          <a:xfrm>
            <a:off x="366023" y="337521"/>
            <a:ext cx="255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rebase - amend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E86239B-B761-0760-3167-10BA33CB0A67}"/>
              </a:ext>
            </a:extLst>
          </p:cNvPr>
          <p:cNvSpPr txBox="1"/>
          <p:nvPr/>
        </p:nvSpPr>
        <p:spPr>
          <a:xfrm>
            <a:off x="366023" y="760694"/>
            <a:ext cx="3167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複数のコミットをやり直す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7B0A690-B9FB-CBA8-EDF4-14E9F5D9A79C}"/>
              </a:ext>
            </a:extLst>
          </p:cNvPr>
          <p:cNvSpPr/>
          <p:nvPr/>
        </p:nvSpPr>
        <p:spPr>
          <a:xfrm>
            <a:off x="502639" y="3020036"/>
            <a:ext cx="11081777" cy="149986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ステージ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B0DBF3-4387-1C3A-24E7-89F4EEEFAEC1}"/>
              </a:ext>
            </a:extLst>
          </p:cNvPr>
          <p:cNvSpPr/>
          <p:nvPr/>
        </p:nvSpPr>
        <p:spPr>
          <a:xfrm>
            <a:off x="502641" y="1222358"/>
            <a:ext cx="11081778" cy="14998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リポジトリ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E4DB634-D906-ABB7-C873-77E93EB2535E}"/>
              </a:ext>
            </a:extLst>
          </p:cNvPr>
          <p:cNvSpPr/>
          <p:nvPr/>
        </p:nvSpPr>
        <p:spPr>
          <a:xfrm>
            <a:off x="3599577" y="1495740"/>
            <a:ext cx="1542875" cy="95384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HEAD~1</a:t>
            </a: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変更したい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コミット１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2F28B33-A5D3-E953-6BA5-134C8EB4E5E3}"/>
              </a:ext>
            </a:extLst>
          </p:cNvPr>
          <p:cNvSpPr/>
          <p:nvPr/>
        </p:nvSpPr>
        <p:spPr>
          <a:xfrm>
            <a:off x="3715624" y="5524667"/>
            <a:ext cx="1542875" cy="55331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変更</a:t>
            </a:r>
          </a:p>
        </p:txBody>
      </p:sp>
      <p:sp>
        <p:nvSpPr>
          <p:cNvPr id="10" name="矢印: 上 9">
            <a:extLst>
              <a:ext uri="{FF2B5EF4-FFF2-40B4-BE49-F238E27FC236}">
                <a16:creationId xmlns:a16="http://schemas.microsoft.com/office/drawing/2014/main" id="{22595219-AF22-506E-FD87-122A0AAC7417}"/>
              </a:ext>
            </a:extLst>
          </p:cNvPr>
          <p:cNvSpPr/>
          <p:nvPr/>
        </p:nvSpPr>
        <p:spPr>
          <a:xfrm>
            <a:off x="4303552" y="4410537"/>
            <a:ext cx="367018" cy="87043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矢印: 上 11">
            <a:extLst>
              <a:ext uri="{FF2B5EF4-FFF2-40B4-BE49-F238E27FC236}">
                <a16:creationId xmlns:a16="http://schemas.microsoft.com/office/drawing/2014/main" id="{74C76FC9-84CB-71A0-990D-DEF30364C60E}"/>
              </a:ext>
            </a:extLst>
          </p:cNvPr>
          <p:cNvSpPr/>
          <p:nvPr/>
        </p:nvSpPr>
        <p:spPr>
          <a:xfrm>
            <a:off x="4256015" y="2527904"/>
            <a:ext cx="367018" cy="105808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FB69424-EE19-B052-DCF0-45C8599E2E79}"/>
              </a:ext>
            </a:extLst>
          </p:cNvPr>
          <p:cNvSpPr txBox="1"/>
          <p:nvPr/>
        </p:nvSpPr>
        <p:spPr>
          <a:xfrm>
            <a:off x="5791551" y="5171464"/>
            <a:ext cx="47953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Rebase –I HEAD~3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で過去３つ分のコミットをやり直せる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コミットエディタが起動するので、コミットを修正する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F94CF5A-94AC-776C-614F-7924A5B5716F}"/>
              </a:ext>
            </a:extLst>
          </p:cNvPr>
          <p:cNvSpPr/>
          <p:nvPr/>
        </p:nvSpPr>
        <p:spPr>
          <a:xfrm>
            <a:off x="5506675" y="1517185"/>
            <a:ext cx="1542875" cy="95384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HEAD~2</a:t>
            </a: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変更したい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コミット２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8087F30-1903-3B92-8A68-08BD778496D8}"/>
              </a:ext>
            </a:extLst>
          </p:cNvPr>
          <p:cNvSpPr/>
          <p:nvPr/>
        </p:nvSpPr>
        <p:spPr>
          <a:xfrm>
            <a:off x="7467950" y="1528292"/>
            <a:ext cx="1542875" cy="95384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HEAD~3</a:t>
            </a: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変更したい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コミット３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ACA2812-A476-CC3A-F13F-3A49F59ABD5B}"/>
              </a:ext>
            </a:extLst>
          </p:cNvPr>
          <p:cNvSpPr/>
          <p:nvPr/>
        </p:nvSpPr>
        <p:spPr>
          <a:xfrm>
            <a:off x="9418168" y="1516282"/>
            <a:ext cx="1542875" cy="95384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HEAD~4</a:t>
            </a: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コミット４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28">
            <a:extLst>
              <a:ext uri="{FF2B5EF4-FFF2-40B4-BE49-F238E27FC236}">
                <a16:creationId xmlns:a16="http://schemas.microsoft.com/office/drawing/2014/main" id="{96E3E52C-4FD0-8E38-A7FD-C0EF12985BC4}"/>
              </a:ext>
            </a:extLst>
          </p:cNvPr>
          <p:cNvSpPr txBox="1"/>
          <p:nvPr/>
        </p:nvSpPr>
        <p:spPr>
          <a:xfrm>
            <a:off x="5739540" y="4754193"/>
            <a:ext cx="356378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git </a:t>
            </a:r>
            <a:r>
              <a:rPr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rebase –</a:t>
            </a:r>
            <a:r>
              <a:rPr lang="en-US" altLang="ja-JP" dirty="0" err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</a:t>
            </a:r>
            <a:r>
              <a:rPr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HEAD~3</a:t>
            </a:r>
            <a:endParaRPr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797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A8BB06D-ADA7-D475-66D9-35ED94F24DD4}"/>
              </a:ext>
            </a:extLst>
          </p:cNvPr>
          <p:cNvSpPr/>
          <p:nvPr/>
        </p:nvSpPr>
        <p:spPr>
          <a:xfrm>
            <a:off x="502640" y="4817714"/>
            <a:ext cx="4979565" cy="150396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ワークツリー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12">
            <a:extLst>
              <a:ext uri="{FF2B5EF4-FFF2-40B4-BE49-F238E27FC236}">
                <a16:creationId xmlns:a16="http://schemas.microsoft.com/office/drawing/2014/main" id="{FA1DEB0C-4570-3E32-5734-743970A8EB76}"/>
              </a:ext>
            </a:extLst>
          </p:cNvPr>
          <p:cNvSpPr txBox="1"/>
          <p:nvPr/>
        </p:nvSpPr>
        <p:spPr>
          <a:xfrm>
            <a:off x="366023" y="337521"/>
            <a:ext cx="2558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rebase - amend</a:t>
            </a:r>
            <a:endParaRPr kumimoji="1" lang="ja-JP" altLang="en-US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6089CBB-6C8C-648F-A0D5-FC7E9A11F454}"/>
              </a:ext>
            </a:extLst>
          </p:cNvPr>
          <p:cNvSpPr txBox="1"/>
          <p:nvPr/>
        </p:nvSpPr>
        <p:spPr>
          <a:xfrm>
            <a:off x="366023" y="760694"/>
            <a:ext cx="3167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複数のコミットをやり直す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145848C-4BF1-CA75-6531-E9B77749D019}"/>
              </a:ext>
            </a:extLst>
          </p:cNvPr>
          <p:cNvSpPr/>
          <p:nvPr/>
        </p:nvSpPr>
        <p:spPr>
          <a:xfrm>
            <a:off x="502639" y="3020036"/>
            <a:ext cx="11081777" cy="149986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ステージ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B06A8CF-6237-071B-41BD-DA0A611B9DCA}"/>
              </a:ext>
            </a:extLst>
          </p:cNvPr>
          <p:cNvSpPr/>
          <p:nvPr/>
        </p:nvSpPr>
        <p:spPr>
          <a:xfrm>
            <a:off x="502641" y="1222358"/>
            <a:ext cx="11081778" cy="14998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リポジトリ</a:t>
            </a:r>
          </a:p>
        </p:txBody>
      </p:sp>
      <p:sp>
        <p:nvSpPr>
          <p:cNvPr id="7" name="テキスト ボックス 28">
            <a:extLst>
              <a:ext uri="{FF2B5EF4-FFF2-40B4-BE49-F238E27FC236}">
                <a16:creationId xmlns:a16="http://schemas.microsoft.com/office/drawing/2014/main" id="{D6FBE3E0-F2A7-5E11-95C8-377163F2FB83}"/>
              </a:ext>
            </a:extLst>
          </p:cNvPr>
          <p:cNvSpPr txBox="1"/>
          <p:nvPr/>
        </p:nvSpPr>
        <p:spPr>
          <a:xfrm>
            <a:off x="4776900" y="2949188"/>
            <a:ext cx="356378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git </a:t>
            </a:r>
            <a:r>
              <a:rPr lang="en-US" altLang="ja-JP" dirty="0" err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commt</a:t>
            </a:r>
            <a:r>
              <a:rPr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--amend</a:t>
            </a:r>
            <a:endParaRPr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C76B5A8-6F70-8DCA-86D8-4944E4726A25}"/>
              </a:ext>
            </a:extLst>
          </p:cNvPr>
          <p:cNvSpPr/>
          <p:nvPr/>
        </p:nvSpPr>
        <p:spPr>
          <a:xfrm>
            <a:off x="3599577" y="1495740"/>
            <a:ext cx="1542875" cy="95384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HEAD~1</a:t>
            </a: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変更したい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コミット１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EF643D2-E0B4-F38E-0B7B-D01CB1306220}"/>
              </a:ext>
            </a:extLst>
          </p:cNvPr>
          <p:cNvSpPr/>
          <p:nvPr/>
        </p:nvSpPr>
        <p:spPr>
          <a:xfrm>
            <a:off x="3715624" y="5524667"/>
            <a:ext cx="1542875" cy="55331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変更</a:t>
            </a:r>
          </a:p>
        </p:txBody>
      </p:sp>
      <p:sp>
        <p:nvSpPr>
          <p:cNvPr id="10" name="矢印: 上 9">
            <a:extLst>
              <a:ext uri="{FF2B5EF4-FFF2-40B4-BE49-F238E27FC236}">
                <a16:creationId xmlns:a16="http://schemas.microsoft.com/office/drawing/2014/main" id="{09C6F4D4-2794-CDBB-1236-C113F687DFBB}"/>
              </a:ext>
            </a:extLst>
          </p:cNvPr>
          <p:cNvSpPr/>
          <p:nvPr/>
        </p:nvSpPr>
        <p:spPr>
          <a:xfrm>
            <a:off x="4303552" y="4410537"/>
            <a:ext cx="367018" cy="87043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テキスト ボックス 28">
            <a:extLst>
              <a:ext uri="{FF2B5EF4-FFF2-40B4-BE49-F238E27FC236}">
                <a16:creationId xmlns:a16="http://schemas.microsoft.com/office/drawing/2014/main" id="{1C9A1F62-3B61-3147-9708-06975AF17B3C}"/>
              </a:ext>
            </a:extLst>
          </p:cNvPr>
          <p:cNvSpPr txBox="1"/>
          <p:nvPr/>
        </p:nvSpPr>
        <p:spPr>
          <a:xfrm>
            <a:off x="1484782" y="3755006"/>
            <a:ext cx="126200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git </a:t>
            </a:r>
            <a:r>
              <a:rPr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</a:t>
            </a:r>
            <a:endParaRPr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矢印: 上 11">
            <a:extLst>
              <a:ext uri="{FF2B5EF4-FFF2-40B4-BE49-F238E27FC236}">
                <a16:creationId xmlns:a16="http://schemas.microsoft.com/office/drawing/2014/main" id="{7DB97D0C-0FCC-9960-8250-FD8C74FA063F}"/>
              </a:ext>
            </a:extLst>
          </p:cNvPr>
          <p:cNvSpPr/>
          <p:nvPr/>
        </p:nvSpPr>
        <p:spPr>
          <a:xfrm>
            <a:off x="4256015" y="2527904"/>
            <a:ext cx="367018" cy="1058085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EF27965-30C8-D0B7-D652-F21A63D8556C}"/>
              </a:ext>
            </a:extLst>
          </p:cNvPr>
          <p:cNvSpPr txBox="1"/>
          <p:nvPr/>
        </p:nvSpPr>
        <p:spPr>
          <a:xfrm>
            <a:off x="5791551" y="5171464"/>
            <a:ext cx="47953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Rebase –I HEAD~3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で過去３つ分のコミットをやり直せる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コミットエディタが起動するので、コミットを修正する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57A4146-C5B8-90DA-A1ED-E421AF924849}"/>
              </a:ext>
            </a:extLst>
          </p:cNvPr>
          <p:cNvSpPr/>
          <p:nvPr/>
        </p:nvSpPr>
        <p:spPr>
          <a:xfrm>
            <a:off x="5506675" y="1517185"/>
            <a:ext cx="1542875" cy="95384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HEAD~2</a:t>
            </a: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変更したい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コミット２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C9678E3-5647-6E27-47FC-B28D093EA94A}"/>
              </a:ext>
            </a:extLst>
          </p:cNvPr>
          <p:cNvSpPr/>
          <p:nvPr/>
        </p:nvSpPr>
        <p:spPr>
          <a:xfrm>
            <a:off x="7467950" y="1528292"/>
            <a:ext cx="1542875" cy="95384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HEAD~3</a:t>
            </a: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変更したい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コミット３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6633A6B-D943-445F-8ADF-48814F55A499}"/>
              </a:ext>
            </a:extLst>
          </p:cNvPr>
          <p:cNvSpPr/>
          <p:nvPr/>
        </p:nvSpPr>
        <p:spPr>
          <a:xfrm>
            <a:off x="9418168" y="1516282"/>
            <a:ext cx="1542875" cy="95384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HEAD~4</a:t>
            </a:r>
          </a:p>
          <a:p>
            <a:pPr algn="ctr"/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コミット４</a:t>
            </a:r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28">
            <a:extLst>
              <a:ext uri="{FF2B5EF4-FFF2-40B4-BE49-F238E27FC236}">
                <a16:creationId xmlns:a16="http://schemas.microsoft.com/office/drawing/2014/main" id="{31DBA08E-62B4-9B30-6935-37CC6B713B88}"/>
              </a:ext>
            </a:extLst>
          </p:cNvPr>
          <p:cNvSpPr txBox="1"/>
          <p:nvPr/>
        </p:nvSpPr>
        <p:spPr>
          <a:xfrm>
            <a:off x="5739540" y="4754193"/>
            <a:ext cx="356378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git </a:t>
            </a:r>
            <a:r>
              <a:rPr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rebase –</a:t>
            </a:r>
            <a:r>
              <a:rPr lang="en-US" altLang="ja-JP" dirty="0" err="1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</a:t>
            </a:r>
            <a:r>
              <a:rPr lang="en-US" altLang="ja-JP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HEAD~3</a:t>
            </a:r>
            <a:endParaRPr lang="ja-JP" altLang="en-US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3776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BEFCD72-B600-F708-ED1A-BBCA4FC9EB4B}"/>
              </a:ext>
            </a:extLst>
          </p:cNvPr>
          <p:cNvSpPr txBox="1"/>
          <p:nvPr/>
        </p:nvSpPr>
        <p:spPr>
          <a:xfrm>
            <a:off x="323634" y="397356"/>
            <a:ext cx="3167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リベースで履歴を書き換える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71273D-6D3A-6062-E2CB-C668D76FD794}"/>
              </a:ext>
            </a:extLst>
          </p:cNvPr>
          <p:cNvSpPr txBox="1"/>
          <p:nvPr/>
        </p:nvSpPr>
        <p:spPr>
          <a:xfrm>
            <a:off x="469978" y="840426"/>
            <a:ext cx="7571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コミットをきれいに整えてから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Push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したい時に履歴を書き換える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17D29BC-0DCD-BB56-29CA-1E8BA8483FAF}"/>
              </a:ext>
            </a:extLst>
          </p:cNvPr>
          <p:cNvSpPr txBox="1"/>
          <p:nvPr/>
        </p:nvSpPr>
        <p:spPr>
          <a:xfrm>
            <a:off x="598156" y="1568111"/>
            <a:ext cx="75718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複数のコミットをやり直す</a:t>
            </a:r>
          </a:p>
        </p:txBody>
      </p:sp>
    </p:spTree>
    <p:extLst>
      <p:ext uri="{BB962C8B-B14F-4D97-AF65-F5344CB8AC3E}">
        <p14:creationId xmlns:p14="http://schemas.microsoft.com/office/powerpoint/2010/main" val="143008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365</Words>
  <Application>Microsoft Office PowerPoint</Application>
  <PresentationFormat>ワイド画面</PresentationFormat>
  <Paragraphs>93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 s</dc:creator>
  <cp:lastModifiedBy>tak s</cp:lastModifiedBy>
  <cp:revision>59</cp:revision>
  <dcterms:created xsi:type="dcterms:W3CDTF">2024-12-14T07:39:00Z</dcterms:created>
  <dcterms:modified xsi:type="dcterms:W3CDTF">2025-02-11T08:26:03Z</dcterms:modified>
</cp:coreProperties>
</file>