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DE12CD-FF51-7A98-7C93-FA4E1BC55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F260C96-1481-0578-8987-3E2BEE6E2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10376D-CCEB-020B-E71D-3CFE1350A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A1F9-9AA9-41A2-99A6-991C05E5F785}" type="datetimeFigureOut">
              <a:rPr kumimoji="1" lang="ja-JP" altLang="en-US" smtClean="0"/>
              <a:t>2024/12/15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0EF338-CF7F-8D4F-49F4-F723AB3C5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883C77-C567-65A7-CD7D-89FD07E0F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EE9C-15F9-4C0F-AD0A-92E7A89597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9896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658995-364E-6FCA-128C-C99550CB5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9B18FA0-7624-F20D-E4A2-A46F4AF4D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A590CC-2584-7EF4-EB3A-F1550DA0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A1F9-9AA9-41A2-99A6-991C05E5F785}" type="datetimeFigureOut">
              <a:rPr kumimoji="1" lang="ja-JP" altLang="en-US" smtClean="0"/>
              <a:t>2024/12/15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457697-831D-D1FF-A548-499E9F3DB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E0F954-90A7-2417-13BC-C8002C9ED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EE9C-15F9-4C0F-AD0A-92E7A89597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004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0713138-646B-E897-5BA2-3403D7CF62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97E1FFD-5203-0AD7-0C53-B48D9990B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0807A1-73A1-51C0-E868-C1B67E976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A1F9-9AA9-41A2-99A6-991C05E5F785}" type="datetimeFigureOut">
              <a:rPr kumimoji="1" lang="ja-JP" altLang="en-US" smtClean="0"/>
              <a:t>2024/12/15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7A509B-03CC-ACC7-FE86-E88B2C020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75722B-6C2A-E604-03A6-FF221C4C7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EE9C-15F9-4C0F-AD0A-92E7A89597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4248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258C79-4F28-E3B5-D420-49BBB8239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3A514E-EE4F-F2FB-EBE9-E90DBF65A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BD8908-22A0-BFFC-5B32-9D2C5044B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A1F9-9AA9-41A2-99A6-991C05E5F785}" type="datetimeFigureOut">
              <a:rPr kumimoji="1" lang="ja-JP" altLang="en-US" smtClean="0"/>
              <a:t>2024/12/15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4B7841-F68C-FE82-9014-C0D70F3B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6260B1-D462-851F-0EAE-13764128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EE9C-15F9-4C0F-AD0A-92E7A89597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6367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83480C-6E99-5588-A53C-EF295C88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D723B7-0715-EB58-907B-E24C738C5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1165C2-B955-7451-0B87-5257FCCD8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A1F9-9AA9-41A2-99A6-991C05E5F785}" type="datetimeFigureOut">
              <a:rPr kumimoji="1" lang="ja-JP" altLang="en-US" smtClean="0"/>
              <a:t>2024/12/15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897844-C3EE-211A-426A-D69BBCA32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2A5A1C-135D-F3EB-5F04-6A0BAB742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EE9C-15F9-4C0F-AD0A-92E7A89597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6804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D11FDE-EDF1-AECC-4EEB-7DACD3417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46A71A-973B-9674-D3C4-CD38D297C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4F054CE-6A5C-ED3D-A531-6BCDC6704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81B6EFC-5CBD-55EE-E0E3-26E3C8A34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A1F9-9AA9-41A2-99A6-991C05E5F785}" type="datetimeFigureOut">
              <a:rPr kumimoji="1" lang="ja-JP" altLang="en-US" smtClean="0"/>
              <a:t>2024/12/15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4EA64D7-6028-D85A-F61E-25710FEF6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EE1B5F-B529-55D5-AA39-3F6AC0EDA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EE9C-15F9-4C0F-AD0A-92E7A89597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7873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D7E1B5-EBDF-19DA-AAB4-263B8FC69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2BDF7A-0744-CC5C-24AE-997231ACB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ACC2A16-E4A4-C990-35DB-F586B1C2B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E63694C-2BC8-7372-47CF-24EBEC0965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1EC43A8-4ECE-6E2F-C833-FDB8BF59BE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92080C9-3B38-07A9-BA78-39ED1A87C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A1F9-9AA9-41A2-99A6-991C05E5F785}" type="datetimeFigureOut">
              <a:rPr kumimoji="1" lang="ja-JP" altLang="en-US" smtClean="0"/>
              <a:t>2024/12/15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EAEC5CE-F39B-0E1F-E2F2-19E7CA3D3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9CEF607-DA62-4B4D-65C4-7A9D62471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EE9C-15F9-4C0F-AD0A-92E7A89597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1744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ECD49A-F57E-338C-3642-26C3D0114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1067909-4C81-A5C7-F335-B6ACB407F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A1F9-9AA9-41A2-99A6-991C05E5F785}" type="datetimeFigureOut">
              <a:rPr kumimoji="1" lang="ja-JP" altLang="en-US" smtClean="0"/>
              <a:t>2024/12/15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2690E35-2867-8611-990A-CD89B4328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14B35AD-F5A2-8315-767F-44C7E4124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EE9C-15F9-4C0F-AD0A-92E7A89597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9120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1D28743-FB4D-427A-95C0-65435C5F0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A1F9-9AA9-41A2-99A6-991C05E5F785}" type="datetimeFigureOut">
              <a:rPr kumimoji="1" lang="ja-JP" altLang="en-US" smtClean="0"/>
              <a:t>2024/12/15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7A314ED-B6D7-1899-7B3F-5913896B3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F1DF301-FE17-648F-DC38-BBF47385E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EE9C-15F9-4C0F-AD0A-92E7A89597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274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1B329C-04BC-7507-C783-CF7D034AE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85C0C9-7515-61DB-08A6-8DBA06CED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A6D901F-C364-7912-68E1-20B10E10A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E3DBA3F-5AE0-E61D-1496-7895EFFAA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A1F9-9AA9-41A2-99A6-991C05E5F785}" type="datetimeFigureOut">
              <a:rPr kumimoji="1" lang="ja-JP" altLang="en-US" smtClean="0"/>
              <a:t>2024/12/15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CD91F1C-7A8E-B010-F92B-C7F89E196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176E3A-E62B-1858-B3EF-2E80DC389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EE9C-15F9-4C0F-AD0A-92E7A89597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868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EA7932-7A5E-075A-A563-4A6894854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37459EB-8456-3B8D-B143-ACEC9DBBF9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C0F93F4-A755-819D-B636-3BF29C6CA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5AA19F0-D872-A397-53E8-EDD8E1ABC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A1F9-9AA9-41A2-99A6-991C05E5F785}" type="datetimeFigureOut">
              <a:rPr kumimoji="1" lang="ja-JP" altLang="en-US" smtClean="0"/>
              <a:t>2024/12/15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F02436F-4ABA-59CB-E281-E76253726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642C123-4C54-6490-2FEE-516F0104E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EE9C-15F9-4C0F-AD0A-92E7A89597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506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DAD479C-6D76-22B0-CE01-A597AF482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DF3DD21-F119-5C09-E319-3D1CCD32D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21E60F-D873-A861-195A-252E2DF56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A6A1F9-9AA9-41A2-99A6-991C05E5F785}" type="datetimeFigureOut">
              <a:rPr kumimoji="1" lang="ja-JP" altLang="en-US" smtClean="0"/>
              <a:t>2024/12/15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85281C-FFDC-8CA1-312B-ED1F599E5D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527759-1B15-F538-A048-E3C431235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62EE9C-15F9-4C0F-AD0A-92E7A89597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771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76A8128-F168-99B7-E53E-35C7D056DAAB}"/>
              </a:ext>
            </a:extLst>
          </p:cNvPr>
          <p:cNvSpPr/>
          <p:nvPr/>
        </p:nvSpPr>
        <p:spPr>
          <a:xfrm>
            <a:off x="6285517" y="1736523"/>
            <a:ext cx="5170439" cy="480759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リベース</a:t>
            </a:r>
            <a:endParaRPr kumimoji="1" lang="ja-JP" altLang="en-US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6CD7413-7C03-E331-472D-E21C9EFD8D7D}"/>
              </a:ext>
            </a:extLst>
          </p:cNvPr>
          <p:cNvSpPr/>
          <p:nvPr/>
        </p:nvSpPr>
        <p:spPr>
          <a:xfrm>
            <a:off x="442085" y="1736523"/>
            <a:ext cx="5170439" cy="480759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マージ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8A7C25E-631D-1C35-AE70-9781C6211C9C}"/>
              </a:ext>
            </a:extLst>
          </p:cNvPr>
          <p:cNvSpPr txBox="1"/>
          <p:nvPr/>
        </p:nvSpPr>
        <p:spPr>
          <a:xfrm>
            <a:off x="360630" y="313886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変更内容の取り込む方法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DFDE277-1AA4-5FEA-ACC7-3066E2E35313}"/>
              </a:ext>
            </a:extLst>
          </p:cNvPr>
          <p:cNvSpPr txBox="1"/>
          <p:nvPr/>
        </p:nvSpPr>
        <p:spPr>
          <a:xfrm>
            <a:off x="442085" y="1073258"/>
            <a:ext cx="5113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マージ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か リベース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かは考え方次第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4668B9F-ADCE-4C6B-2B1B-D349C3239BA7}"/>
              </a:ext>
            </a:extLst>
          </p:cNvPr>
          <p:cNvSpPr txBox="1"/>
          <p:nvPr/>
        </p:nvSpPr>
        <p:spPr>
          <a:xfrm>
            <a:off x="544560" y="2754273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コンフリクトの解決が比較的簡単</a:t>
            </a:r>
            <a:endParaRPr lang="en-US" altLang="ja-JP" sz="24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0D53530-DF0C-EC6A-2932-284F12EE1F3F}"/>
              </a:ext>
            </a:extLst>
          </p:cNvPr>
          <p:cNvSpPr txBox="1"/>
          <p:nvPr/>
        </p:nvSpPr>
        <p:spPr>
          <a:xfrm>
            <a:off x="544560" y="3604291"/>
            <a:ext cx="4952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マージコミットがたくさんあると履歴が複雑化する</a:t>
            </a:r>
            <a:endParaRPr lang="en-US" altLang="ja-JP" sz="24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9454994-ACE5-99D4-4764-C8802B80D09C}"/>
              </a:ext>
            </a:extLst>
          </p:cNvPr>
          <p:cNvSpPr txBox="1"/>
          <p:nvPr/>
        </p:nvSpPr>
        <p:spPr>
          <a:xfrm>
            <a:off x="6435609" y="2523440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履歴をきれいに保つことができる</a:t>
            </a:r>
            <a:endParaRPr lang="en-US" altLang="ja-JP" sz="24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114DF02-EE61-61A9-69B9-5866CC6726BC}"/>
              </a:ext>
            </a:extLst>
          </p:cNvPr>
          <p:cNvSpPr txBox="1"/>
          <p:nvPr/>
        </p:nvSpPr>
        <p:spPr>
          <a:xfrm>
            <a:off x="6435609" y="3272731"/>
            <a:ext cx="4550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コンフリクトの解決が若干面倒</a:t>
            </a:r>
            <a:endParaRPr lang="en-US" altLang="ja-JP" sz="24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24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24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コミットそれぞれにコンフリクト解消が必要</a:t>
            </a:r>
            <a:r>
              <a:rPr lang="en-US" altLang="ja-JP" sz="24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99D19ACC-446D-ED23-B51A-BE8180644B1E}"/>
              </a:ext>
            </a:extLst>
          </p:cNvPr>
          <p:cNvSpPr/>
          <p:nvPr/>
        </p:nvSpPr>
        <p:spPr>
          <a:xfrm>
            <a:off x="1115078" y="4823641"/>
            <a:ext cx="3767913" cy="1182414"/>
          </a:xfrm>
          <a:prstGeom prst="wedgeRectCallout">
            <a:avLst>
              <a:gd name="adj1" fmla="val -34012"/>
              <a:gd name="adj2" fmla="val -761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作業の履歴を残したいならマージを使う</a:t>
            </a: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C2941B3D-FCAC-ACB2-517E-BBF367943A55}"/>
              </a:ext>
            </a:extLst>
          </p:cNvPr>
          <p:cNvSpPr/>
          <p:nvPr/>
        </p:nvSpPr>
        <p:spPr>
          <a:xfrm>
            <a:off x="7059106" y="4917380"/>
            <a:ext cx="3767913" cy="1182414"/>
          </a:xfrm>
          <a:prstGeom prst="wedgeRectCallout">
            <a:avLst>
              <a:gd name="adj1" fmla="val -34012"/>
              <a:gd name="adj2" fmla="val -761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履歴をきれいにしたいならリベースを使う</a:t>
            </a:r>
          </a:p>
        </p:txBody>
      </p:sp>
    </p:spTree>
    <p:extLst>
      <p:ext uri="{BB962C8B-B14F-4D97-AF65-F5344CB8AC3E}">
        <p14:creationId xmlns:p14="http://schemas.microsoft.com/office/powerpoint/2010/main" val="242118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9C6FB878-FE88-E312-D067-921C08537D9E}"/>
              </a:ext>
            </a:extLst>
          </p:cNvPr>
          <p:cNvGrpSpPr/>
          <p:nvPr/>
        </p:nvGrpSpPr>
        <p:grpSpPr>
          <a:xfrm>
            <a:off x="794208" y="1233107"/>
            <a:ext cx="2457450" cy="1111250"/>
            <a:chOff x="1052441" y="1887883"/>
            <a:chExt cx="2457450" cy="1111250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507B744B-607D-4F8F-AA5A-042A7FE46AE9}"/>
                </a:ext>
              </a:extLst>
            </p:cNvPr>
            <p:cNvSpPr/>
            <p:nvPr/>
          </p:nvSpPr>
          <p:spPr>
            <a:xfrm>
              <a:off x="1052441" y="2554633"/>
              <a:ext cx="1092200" cy="4445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100" kern="1200">
                  <a:latin typeface="メイリオ" panose="020B0604030504040204" pitchFamily="50" charset="-128"/>
                  <a:ea typeface="メイリオ" panose="020B0604030504040204" pitchFamily="50" charset="-128"/>
                </a:rPr>
                <a:t>コミット１</a:t>
              </a: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9C2A84EF-F230-4BA0-B4B8-0369E6B29FCF}"/>
                </a:ext>
              </a:extLst>
            </p:cNvPr>
            <p:cNvSpPr/>
            <p:nvPr/>
          </p:nvSpPr>
          <p:spPr>
            <a:xfrm>
              <a:off x="1052441" y="1887883"/>
              <a:ext cx="1092200" cy="4445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100" kern="1200">
                  <a:latin typeface="メイリオ" panose="020B0604030504040204" pitchFamily="50" charset="-128"/>
                  <a:ea typeface="メイリオ" panose="020B0604030504040204" pitchFamily="50" charset="-128"/>
                </a:rPr>
                <a:t>master</a:t>
              </a:r>
              <a:endParaRPr kumimoji="1" lang="ja-JP" altLang="en-US" sz="1100" kern="12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6E14FE33-5CB2-4941-B7AB-23FE38959D06}"/>
                </a:ext>
              </a:extLst>
            </p:cNvPr>
            <p:cNvCxnSpPr>
              <a:stCxn id="6" idx="2"/>
              <a:endCxn id="5" idx="0"/>
            </p:cNvCxnSpPr>
            <p:nvPr/>
          </p:nvCxnSpPr>
          <p:spPr>
            <a:xfrm>
              <a:off x="1598541" y="2332383"/>
              <a:ext cx="0" cy="2222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C8D34992-E60F-4265-8BB8-DF9259E8E535}"/>
                </a:ext>
              </a:extLst>
            </p:cNvPr>
            <p:cNvSpPr/>
            <p:nvPr/>
          </p:nvSpPr>
          <p:spPr>
            <a:xfrm>
              <a:off x="2417691" y="1887883"/>
              <a:ext cx="1092200" cy="4445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100" kern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hotfix</a:t>
              </a:r>
              <a:endParaRPr kumimoji="1" lang="ja-JP" altLang="en-US" sz="1100" kern="1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52F0C902-3649-4B51-9C2A-3E9682FE9CD2}"/>
                </a:ext>
              </a:extLst>
            </p:cNvPr>
            <p:cNvSpPr/>
            <p:nvPr/>
          </p:nvSpPr>
          <p:spPr>
            <a:xfrm>
              <a:off x="2417691" y="2554633"/>
              <a:ext cx="1092200" cy="4445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100" kern="1200">
                  <a:latin typeface="メイリオ" panose="020B0604030504040204" pitchFamily="50" charset="-128"/>
                  <a:ea typeface="メイリオ" panose="020B0604030504040204" pitchFamily="50" charset="-128"/>
                </a:rPr>
                <a:t>コミット２</a:t>
              </a:r>
            </a:p>
          </p:txBody>
        </p: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B9B5B6EF-CB5F-4F6D-A44A-9BE0CC2A72B6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>
              <a:off x="2963791" y="2332383"/>
              <a:ext cx="0" cy="2222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C4335F77-E28F-4836-A5C3-BBA9090EEB54}"/>
                </a:ext>
              </a:extLst>
            </p:cNvPr>
            <p:cNvCxnSpPr>
              <a:stCxn id="9" idx="1"/>
              <a:endCxn id="5" idx="3"/>
            </p:cNvCxnSpPr>
            <p:nvPr/>
          </p:nvCxnSpPr>
          <p:spPr>
            <a:xfrm flipH="1">
              <a:off x="2144641" y="2776883"/>
              <a:ext cx="27305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D8A59F3-08B8-1C27-5F09-A1BD67D8CAFF}"/>
              </a:ext>
            </a:extLst>
          </p:cNvPr>
          <p:cNvSpPr txBox="1"/>
          <p:nvPr/>
        </p:nvSpPr>
        <p:spPr>
          <a:xfrm>
            <a:off x="3589726" y="1233032"/>
            <a:ext cx="6210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hostfix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というブランチを作成して修正をコミットした状態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3421435-AA3A-E814-1E37-46B1ED583BBA}"/>
              </a:ext>
            </a:extLst>
          </p:cNvPr>
          <p:cNvSpPr txBox="1"/>
          <p:nvPr/>
        </p:nvSpPr>
        <p:spPr>
          <a:xfrm>
            <a:off x="360630" y="313886"/>
            <a:ext cx="3666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merge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(1) 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Fast-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Foward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94E66DC-7A67-E41A-2992-F101D4C57243}"/>
              </a:ext>
            </a:extLst>
          </p:cNvPr>
          <p:cNvSpPr txBox="1"/>
          <p:nvPr/>
        </p:nvSpPr>
        <p:spPr>
          <a:xfrm>
            <a:off x="660074" y="2910558"/>
            <a:ext cx="6096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masterブランチへhotfixブランチの内容を取り込む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8163859-4403-4955-B6AF-24E51EECC674}"/>
              </a:ext>
            </a:extLst>
          </p:cNvPr>
          <p:cNvSpPr txBox="1"/>
          <p:nvPr/>
        </p:nvSpPr>
        <p:spPr>
          <a:xfrm>
            <a:off x="3524708" y="3497178"/>
            <a:ext cx="4373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１．masterブランチへ切り替える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072357BC-4B23-DED5-8F4F-6F9B799DFED9}"/>
              </a:ext>
            </a:extLst>
          </p:cNvPr>
          <p:cNvGrpSpPr/>
          <p:nvPr/>
        </p:nvGrpSpPr>
        <p:grpSpPr>
          <a:xfrm>
            <a:off x="794208" y="3455164"/>
            <a:ext cx="2457450" cy="1778000"/>
            <a:chOff x="7316860" y="1507666"/>
            <a:chExt cx="2457450" cy="1778000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BD1DDB38-451F-411B-9333-46545FD94AB2}"/>
                </a:ext>
              </a:extLst>
            </p:cNvPr>
            <p:cNvSpPr/>
            <p:nvPr/>
          </p:nvSpPr>
          <p:spPr>
            <a:xfrm>
              <a:off x="7316860" y="2841166"/>
              <a:ext cx="1092200" cy="4445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100" kern="1200">
                  <a:latin typeface="メイリオ" panose="020B0604030504040204" pitchFamily="50" charset="-128"/>
                  <a:ea typeface="メイリオ" panose="020B0604030504040204" pitchFamily="50" charset="-128"/>
                </a:rPr>
                <a:t>コミット１</a:t>
              </a: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C389F301-72B7-46C7-AAA1-0711FA8BC775}"/>
                </a:ext>
              </a:extLst>
            </p:cNvPr>
            <p:cNvSpPr/>
            <p:nvPr/>
          </p:nvSpPr>
          <p:spPr>
            <a:xfrm>
              <a:off x="8682110" y="1507666"/>
              <a:ext cx="1092200" cy="4445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100" kern="1200">
                  <a:latin typeface="メイリオ" panose="020B0604030504040204" pitchFamily="50" charset="-128"/>
                  <a:ea typeface="メイリオ" panose="020B0604030504040204" pitchFamily="50" charset="-128"/>
                </a:rPr>
                <a:t>master</a:t>
              </a:r>
              <a:endParaRPr kumimoji="1" lang="ja-JP" altLang="en-US" sz="1100" kern="12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BD8DCB76-4E2A-4368-B1CA-3E312081FFDD}"/>
                </a:ext>
              </a:extLst>
            </p:cNvPr>
            <p:cNvCxnSpPr>
              <a:stCxn id="21" idx="2"/>
              <a:endCxn id="23" idx="0"/>
            </p:cNvCxnSpPr>
            <p:nvPr/>
          </p:nvCxnSpPr>
          <p:spPr>
            <a:xfrm>
              <a:off x="9228210" y="1952166"/>
              <a:ext cx="0" cy="2222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D7DB6641-AFF9-4FFA-80AD-F0663CA29294}"/>
                </a:ext>
              </a:extLst>
            </p:cNvPr>
            <p:cNvSpPr/>
            <p:nvPr/>
          </p:nvSpPr>
          <p:spPr>
            <a:xfrm>
              <a:off x="8682110" y="2174416"/>
              <a:ext cx="1092200" cy="4445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100" kern="1200">
                  <a:latin typeface="メイリオ" panose="020B0604030504040204" pitchFamily="50" charset="-128"/>
                  <a:ea typeface="メイリオ" panose="020B0604030504040204" pitchFamily="50" charset="-128"/>
                </a:rPr>
                <a:t>hotfix</a:t>
              </a:r>
              <a:endParaRPr kumimoji="1" lang="ja-JP" altLang="en-US" sz="1100" kern="12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0C262A63-0FB8-4361-811C-CA4D70CD317A}"/>
                </a:ext>
              </a:extLst>
            </p:cNvPr>
            <p:cNvSpPr/>
            <p:nvPr/>
          </p:nvSpPr>
          <p:spPr>
            <a:xfrm>
              <a:off x="8682110" y="2841166"/>
              <a:ext cx="1092200" cy="4445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100" kern="1200">
                  <a:latin typeface="メイリオ" panose="020B0604030504040204" pitchFamily="50" charset="-128"/>
                  <a:ea typeface="メイリオ" panose="020B0604030504040204" pitchFamily="50" charset="-128"/>
                </a:rPr>
                <a:t>コミット２</a:t>
              </a:r>
            </a:p>
          </p:txBody>
        </p: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B8172107-8790-44D1-8A62-2C2DF1F49743}"/>
                </a:ext>
              </a:extLst>
            </p:cNvPr>
            <p:cNvCxnSpPr>
              <a:cxnSpLocks/>
              <a:stCxn id="23" idx="2"/>
              <a:endCxn id="24" idx="0"/>
            </p:cNvCxnSpPr>
            <p:nvPr/>
          </p:nvCxnSpPr>
          <p:spPr>
            <a:xfrm>
              <a:off x="9228210" y="2618916"/>
              <a:ext cx="0" cy="2222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A0443AF6-1767-46C2-88E7-3F3E1CB46E6F}"/>
                </a:ext>
              </a:extLst>
            </p:cNvPr>
            <p:cNvCxnSpPr>
              <a:cxnSpLocks/>
              <a:stCxn id="24" idx="1"/>
              <a:endCxn id="20" idx="3"/>
            </p:cNvCxnSpPr>
            <p:nvPr/>
          </p:nvCxnSpPr>
          <p:spPr>
            <a:xfrm flipH="1">
              <a:off x="8409060" y="3063416"/>
              <a:ext cx="27305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044B37F-532D-56B5-EACB-0837143BF39C}"/>
              </a:ext>
            </a:extLst>
          </p:cNvPr>
          <p:cNvSpPr txBox="1"/>
          <p:nvPr/>
        </p:nvSpPr>
        <p:spPr>
          <a:xfrm>
            <a:off x="3589726" y="5163303"/>
            <a:ext cx="64616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master と hotfix が同じ コミット２を指すようになる。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ブランチが枝分かれしていなかったときは、ブランチのポインタを前に進めるだけとなる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9E1CC26-EBC7-A4DA-846B-1E2694F44328}"/>
              </a:ext>
            </a:extLst>
          </p:cNvPr>
          <p:cNvSpPr txBox="1"/>
          <p:nvPr/>
        </p:nvSpPr>
        <p:spPr>
          <a:xfrm>
            <a:off x="3524708" y="4338083"/>
            <a:ext cx="4046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２．マージを行う		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E4BBC01-81D9-B0F9-56BE-1D3BAA4411AE}"/>
              </a:ext>
            </a:extLst>
          </p:cNvPr>
          <p:cNvSpPr txBox="1"/>
          <p:nvPr/>
        </p:nvSpPr>
        <p:spPr>
          <a:xfrm>
            <a:off x="660074" y="758386"/>
            <a:ext cx="11561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初期状態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C24544E-6EE7-795C-379E-40DC918609CC}"/>
              </a:ext>
            </a:extLst>
          </p:cNvPr>
          <p:cNvSpPr txBox="1"/>
          <p:nvPr/>
        </p:nvSpPr>
        <p:spPr>
          <a:xfrm>
            <a:off x="3646554" y="3950931"/>
            <a:ext cx="3563784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git checkout master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FD4CD1C-A587-DF97-B1FB-0E0011027232}"/>
              </a:ext>
            </a:extLst>
          </p:cNvPr>
          <p:cNvSpPr txBox="1"/>
          <p:nvPr/>
        </p:nvSpPr>
        <p:spPr>
          <a:xfrm>
            <a:off x="3646553" y="4677539"/>
            <a:ext cx="3563779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git merge hotfix</a:t>
            </a:r>
          </a:p>
        </p:txBody>
      </p:sp>
    </p:spTree>
    <p:extLst>
      <p:ext uri="{BB962C8B-B14F-4D97-AF65-F5344CB8AC3E}">
        <p14:creationId xmlns:p14="http://schemas.microsoft.com/office/powerpoint/2010/main" val="4099041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EFEE7B9-9FCA-CF47-FF53-1F0C472DE5A1}"/>
              </a:ext>
            </a:extLst>
          </p:cNvPr>
          <p:cNvSpPr txBox="1"/>
          <p:nvPr/>
        </p:nvSpPr>
        <p:spPr>
          <a:xfrm>
            <a:off x="360630" y="313886"/>
            <a:ext cx="3544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merge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(2) 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Auto Merge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93B542AE-5E0B-7133-CA89-6D65D814CF17}"/>
              </a:ext>
            </a:extLst>
          </p:cNvPr>
          <p:cNvGrpSpPr/>
          <p:nvPr/>
        </p:nvGrpSpPr>
        <p:grpSpPr>
          <a:xfrm>
            <a:off x="767852" y="801011"/>
            <a:ext cx="2730500" cy="2508250"/>
            <a:chOff x="4730750" y="2174875"/>
            <a:chExt cx="2730500" cy="2508250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228D9B31-100E-49C6-A09B-BB59291508FB}"/>
                </a:ext>
              </a:extLst>
            </p:cNvPr>
            <p:cNvSpPr/>
            <p:nvPr/>
          </p:nvSpPr>
          <p:spPr>
            <a:xfrm>
              <a:off x="4730750" y="3514725"/>
              <a:ext cx="1092200" cy="4445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100" kern="1200">
                  <a:latin typeface="メイリオ" panose="020B0604030504040204" pitchFamily="50" charset="-128"/>
                  <a:ea typeface="メイリオ" panose="020B0604030504040204" pitchFamily="50" charset="-128"/>
                </a:rPr>
                <a:t>コミット１</a:t>
              </a:r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33C0EC14-158D-46D0-AC1C-00F1D896AED2}"/>
                </a:ext>
              </a:extLst>
            </p:cNvPr>
            <p:cNvSpPr/>
            <p:nvPr/>
          </p:nvSpPr>
          <p:spPr>
            <a:xfrm>
              <a:off x="6369050" y="3514725"/>
              <a:ext cx="1092200" cy="4445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100" kern="1200">
                  <a:latin typeface="メイリオ" panose="020B0604030504040204" pitchFamily="50" charset="-128"/>
                  <a:ea typeface="メイリオ" panose="020B0604030504040204" pitchFamily="50" charset="-128"/>
                </a:rPr>
                <a:t>コミット２</a:t>
              </a: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D44297CE-D324-4160-874A-22D8A2852715}"/>
                </a:ext>
              </a:extLst>
            </p:cNvPr>
            <p:cNvSpPr/>
            <p:nvPr/>
          </p:nvSpPr>
          <p:spPr>
            <a:xfrm>
              <a:off x="6369050" y="2847975"/>
              <a:ext cx="1092200" cy="4445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100" kern="1200">
                  <a:latin typeface="メイリオ" panose="020B0604030504040204" pitchFamily="50" charset="-128"/>
                  <a:ea typeface="メイリオ" panose="020B0604030504040204" pitchFamily="50" charset="-128"/>
                </a:rPr>
                <a:t>コミット３</a:t>
              </a: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C43AA016-E392-4625-A4A4-9DB32BD2012B}"/>
                </a:ext>
              </a:extLst>
            </p:cNvPr>
            <p:cNvSpPr/>
            <p:nvPr/>
          </p:nvSpPr>
          <p:spPr>
            <a:xfrm>
              <a:off x="6369050" y="2174875"/>
              <a:ext cx="1092200" cy="4445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100" kern="1200">
                  <a:latin typeface="メイリオ" panose="020B0604030504040204" pitchFamily="50" charset="-128"/>
                  <a:ea typeface="メイリオ" panose="020B0604030504040204" pitchFamily="50" charset="-128"/>
                </a:rPr>
                <a:t>feature</a:t>
              </a:r>
              <a:endParaRPr kumimoji="1" lang="ja-JP" altLang="en-US" sz="1100" kern="12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ADCD0CB9-0B7E-4FF8-BA74-5DE62A07A5EA}"/>
                </a:ext>
              </a:extLst>
            </p:cNvPr>
            <p:cNvSpPr/>
            <p:nvPr/>
          </p:nvSpPr>
          <p:spPr>
            <a:xfrm>
              <a:off x="6369050" y="4238625"/>
              <a:ext cx="1092200" cy="4445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100" kern="1200">
                  <a:latin typeface="メイリオ" panose="020B0604030504040204" pitchFamily="50" charset="-128"/>
                  <a:ea typeface="メイリオ" panose="020B0604030504040204" pitchFamily="50" charset="-128"/>
                </a:rPr>
                <a:t>master</a:t>
              </a:r>
              <a:endParaRPr kumimoji="1" lang="ja-JP" altLang="en-US" sz="1100" kern="12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5A03D005-B797-4DF4-8A5E-F1323C425988}"/>
                </a:ext>
              </a:extLst>
            </p:cNvPr>
            <p:cNvCxnSpPr>
              <a:stCxn id="4" idx="1"/>
              <a:endCxn id="3" idx="3"/>
            </p:cNvCxnSpPr>
            <p:nvPr/>
          </p:nvCxnSpPr>
          <p:spPr>
            <a:xfrm flipH="1">
              <a:off x="5822950" y="3736975"/>
              <a:ext cx="5461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9B61D2B6-0A39-470A-BD18-ACE69D471A29}"/>
                </a:ext>
              </a:extLst>
            </p:cNvPr>
            <p:cNvCxnSpPr>
              <a:stCxn id="5" idx="1"/>
              <a:endCxn id="3" idx="3"/>
            </p:cNvCxnSpPr>
            <p:nvPr/>
          </p:nvCxnSpPr>
          <p:spPr>
            <a:xfrm flipH="1">
              <a:off x="5822950" y="3070225"/>
              <a:ext cx="546100" cy="6667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C209FE71-D359-4171-9C21-F542BC10AC54}"/>
                </a:ext>
              </a:extLst>
            </p:cNvPr>
            <p:cNvCxnSpPr>
              <a:stCxn id="6" idx="2"/>
              <a:endCxn id="5" idx="0"/>
            </p:cNvCxnSpPr>
            <p:nvPr/>
          </p:nvCxnSpPr>
          <p:spPr>
            <a:xfrm>
              <a:off x="6915150" y="2619375"/>
              <a:ext cx="0" cy="228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A705A119-4549-4258-923B-0736B18405C9}"/>
                </a:ext>
              </a:extLst>
            </p:cNvPr>
            <p:cNvCxnSpPr>
              <a:stCxn id="7" idx="0"/>
              <a:endCxn id="4" idx="2"/>
            </p:cNvCxnSpPr>
            <p:nvPr/>
          </p:nvCxnSpPr>
          <p:spPr>
            <a:xfrm flipV="1">
              <a:off x="6915150" y="3959225"/>
              <a:ext cx="0" cy="2794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6D47FD43-C1A9-817E-7345-7C8AB30F1879}"/>
              </a:ext>
            </a:extLst>
          </p:cNvPr>
          <p:cNvGrpSpPr/>
          <p:nvPr/>
        </p:nvGrpSpPr>
        <p:grpSpPr>
          <a:xfrm>
            <a:off x="772141" y="4101978"/>
            <a:ext cx="4368800" cy="2451100"/>
            <a:chOff x="3911600" y="2203450"/>
            <a:chExt cx="4368800" cy="2451100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D382476D-1AA3-405F-BED6-544DA7DA226C}"/>
                </a:ext>
              </a:extLst>
            </p:cNvPr>
            <p:cNvSpPr/>
            <p:nvPr/>
          </p:nvSpPr>
          <p:spPr>
            <a:xfrm>
              <a:off x="3911600" y="3543300"/>
              <a:ext cx="1092200" cy="4445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100" kern="1200">
                  <a:latin typeface="メイリオ" panose="020B0604030504040204" pitchFamily="50" charset="-128"/>
                  <a:ea typeface="メイリオ" panose="020B0604030504040204" pitchFamily="50" charset="-128"/>
                </a:rPr>
                <a:t>コミット１</a:t>
              </a: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A9805187-DF89-4B08-9EEE-875B65413AAF}"/>
                </a:ext>
              </a:extLst>
            </p:cNvPr>
            <p:cNvSpPr/>
            <p:nvPr/>
          </p:nvSpPr>
          <p:spPr>
            <a:xfrm>
              <a:off x="5549900" y="3543300"/>
              <a:ext cx="1092200" cy="4445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100" kern="1200">
                  <a:latin typeface="メイリオ" panose="020B0604030504040204" pitchFamily="50" charset="-128"/>
                  <a:ea typeface="メイリオ" panose="020B0604030504040204" pitchFamily="50" charset="-128"/>
                </a:rPr>
                <a:t>コミット２</a:t>
              </a: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B82C2FB7-C741-44C1-9E07-930881EFDB94}"/>
                </a:ext>
              </a:extLst>
            </p:cNvPr>
            <p:cNvSpPr/>
            <p:nvPr/>
          </p:nvSpPr>
          <p:spPr>
            <a:xfrm>
              <a:off x="5549900" y="2876550"/>
              <a:ext cx="1092200" cy="4445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100" kern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コミット３</a:t>
              </a: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8948BE8C-A243-42EA-8101-6C184633149C}"/>
                </a:ext>
              </a:extLst>
            </p:cNvPr>
            <p:cNvSpPr/>
            <p:nvPr/>
          </p:nvSpPr>
          <p:spPr>
            <a:xfrm>
              <a:off x="5549900" y="2203450"/>
              <a:ext cx="1092200" cy="4445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100" kern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feature</a:t>
              </a:r>
              <a:endParaRPr kumimoji="1" lang="ja-JP" altLang="en-US" sz="1100" kern="1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66063F56-B366-4BEF-B152-037482B4F0BC}"/>
                </a:ext>
              </a:extLst>
            </p:cNvPr>
            <p:cNvSpPr/>
            <p:nvPr/>
          </p:nvSpPr>
          <p:spPr>
            <a:xfrm>
              <a:off x="7188200" y="4210050"/>
              <a:ext cx="1092200" cy="4445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100" kern="1200">
                  <a:latin typeface="メイリオ" panose="020B0604030504040204" pitchFamily="50" charset="-128"/>
                  <a:ea typeface="メイリオ" panose="020B0604030504040204" pitchFamily="50" charset="-128"/>
                </a:rPr>
                <a:t>master</a:t>
              </a:r>
              <a:endParaRPr kumimoji="1" lang="ja-JP" altLang="en-US" sz="1100" kern="12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D7AFC2C5-0E73-47D3-A46E-6737285D65A3}"/>
                </a:ext>
              </a:extLst>
            </p:cNvPr>
            <p:cNvCxnSpPr>
              <a:stCxn id="14" idx="1"/>
              <a:endCxn id="13" idx="3"/>
            </p:cNvCxnSpPr>
            <p:nvPr/>
          </p:nvCxnSpPr>
          <p:spPr>
            <a:xfrm flipH="1">
              <a:off x="5003800" y="3765550"/>
              <a:ext cx="5461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B38FC25F-BCFB-471A-8BDA-C49A1D7EC26E}"/>
                </a:ext>
              </a:extLst>
            </p:cNvPr>
            <p:cNvCxnSpPr>
              <a:stCxn id="15" idx="1"/>
              <a:endCxn id="13" idx="3"/>
            </p:cNvCxnSpPr>
            <p:nvPr/>
          </p:nvCxnSpPr>
          <p:spPr>
            <a:xfrm flipH="1">
              <a:off x="5003800" y="3098800"/>
              <a:ext cx="546100" cy="6667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F3E4D25E-7768-4090-BE4A-64B432B973EF}"/>
                </a:ext>
              </a:extLst>
            </p:cNvPr>
            <p:cNvCxnSpPr>
              <a:stCxn id="16" idx="2"/>
              <a:endCxn id="15" idx="0"/>
            </p:cNvCxnSpPr>
            <p:nvPr/>
          </p:nvCxnSpPr>
          <p:spPr>
            <a:xfrm>
              <a:off x="6096000" y="2647950"/>
              <a:ext cx="0" cy="228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8B18D618-71E4-44E5-B11C-BF6EB2534B60}"/>
                </a:ext>
              </a:extLst>
            </p:cNvPr>
            <p:cNvCxnSpPr>
              <a:stCxn id="17" idx="0"/>
              <a:endCxn id="22" idx="2"/>
            </p:cNvCxnSpPr>
            <p:nvPr/>
          </p:nvCxnSpPr>
          <p:spPr>
            <a:xfrm flipV="1">
              <a:off x="7734300" y="3994150"/>
              <a:ext cx="0" cy="21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59252F09-E7D9-4BDE-A84A-F3CDB5ED6470}"/>
                </a:ext>
              </a:extLst>
            </p:cNvPr>
            <p:cNvSpPr/>
            <p:nvPr/>
          </p:nvSpPr>
          <p:spPr>
            <a:xfrm>
              <a:off x="7188200" y="3549650"/>
              <a:ext cx="1092200" cy="4445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100" kern="1200">
                  <a:latin typeface="メイリオ" panose="020B0604030504040204" pitchFamily="50" charset="-128"/>
                  <a:ea typeface="メイリオ" panose="020B0604030504040204" pitchFamily="50" charset="-128"/>
                </a:rPr>
                <a:t>コミット</a:t>
              </a:r>
              <a:r>
                <a:rPr kumimoji="1" lang="en-US" altLang="ja-JP" sz="1100" kern="120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1100" kern="12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9655A6CB-BAAC-44D8-86DC-1CD1E42BF58C}"/>
                </a:ext>
              </a:extLst>
            </p:cNvPr>
            <p:cNvCxnSpPr>
              <a:stCxn id="22" idx="1"/>
              <a:endCxn id="14" idx="3"/>
            </p:cNvCxnSpPr>
            <p:nvPr/>
          </p:nvCxnSpPr>
          <p:spPr>
            <a:xfrm flipH="1" flipV="1">
              <a:off x="6642100" y="3765550"/>
              <a:ext cx="546100" cy="63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33FD5863-7364-4157-B7A5-06DBA5CC1E22}"/>
                </a:ext>
              </a:extLst>
            </p:cNvPr>
            <p:cNvCxnSpPr>
              <a:stCxn id="22" idx="1"/>
              <a:endCxn id="15" idx="3"/>
            </p:cNvCxnSpPr>
            <p:nvPr/>
          </p:nvCxnSpPr>
          <p:spPr>
            <a:xfrm flipH="1" flipV="1">
              <a:off x="6642100" y="3098800"/>
              <a:ext cx="546100" cy="673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C008CEE-178B-2A22-D84E-BEA314BD6D06}"/>
              </a:ext>
            </a:extLst>
          </p:cNvPr>
          <p:cNvSpPr txBox="1"/>
          <p:nvPr/>
        </p:nvSpPr>
        <p:spPr>
          <a:xfrm>
            <a:off x="542628" y="801012"/>
            <a:ext cx="1130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初期状態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27323B4-84B8-892C-2D90-F00B156D818B}"/>
              </a:ext>
            </a:extLst>
          </p:cNvPr>
          <p:cNvSpPr txBox="1"/>
          <p:nvPr/>
        </p:nvSpPr>
        <p:spPr>
          <a:xfrm>
            <a:off x="654633" y="3632018"/>
            <a:ext cx="6096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masterブランチへ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feature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ブランチの内容を取り込む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17156E8-7099-94A3-297E-ABDF2606A0CA}"/>
              </a:ext>
            </a:extLst>
          </p:cNvPr>
          <p:cNvSpPr txBox="1"/>
          <p:nvPr/>
        </p:nvSpPr>
        <p:spPr>
          <a:xfrm>
            <a:off x="6584799" y="3669885"/>
            <a:ext cx="4010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１．masterブランチへ切り替える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09352B5-B823-A0D5-1EC0-3404B09A7D85}"/>
              </a:ext>
            </a:extLst>
          </p:cNvPr>
          <p:cNvSpPr txBox="1"/>
          <p:nvPr/>
        </p:nvSpPr>
        <p:spPr>
          <a:xfrm>
            <a:off x="6584798" y="4510790"/>
            <a:ext cx="2353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２．マージを行う	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504CF545-5909-50F4-FB14-48B9D3B43124}"/>
              </a:ext>
            </a:extLst>
          </p:cNvPr>
          <p:cNvSpPr txBox="1"/>
          <p:nvPr/>
        </p:nvSpPr>
        <p:spPr>
          <a:xfrm>
            <a:off x="6706644" y="4123638"/>
            <a:ext cx="3563784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git checkout master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78B3CED8-8144-B449-3DAD-5E612AFAF6B7}"/>
              </a:ext>
            </a:extLst>
          </p:cNvPr>
          <p:cNvSpPr txBox="1"/>
          <p:nvPr/>
        </p:nvSpPr>
        <p:spPr>
          <a:xfrm>
            <a:off x="6706643" y="4850246"/>
            <a:ext cx="3563779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git merge </a:t>
            </a:r>
            <a:r>
              <a:rPr lang="en-US" altLang="ja-JP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feature</a:t>
            </a:r>
            <a:endParaRPr lang="ja-JP" altLang="en-US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8A21988-6131-7D4E-2ED6-D0B637D7547D}"/>
              </a:ext>
            </a:extLst>
          </p:cNvPr>
          <p:cNvSpPr txBox="1"/>
          <p:nvPr/>
        </p:nvSpPr>
        <p:spPr>
          <a:xfrm>
            <a:off x="5833495" y="5506790"/>
            <a:ext cx="60966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マージコミット(コミット４)が作成される</a:t>
            </a: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枝分かれして開発していた場合、マージコミットという新しいコミットが作られる</a:t>
            </a:r>
          </a:p>
        </p:txBody>
      </p:sp>
    </p:spTree>
    <p:extLst>
      <p:ext uri="{BB962C8B-B14F-4D97-AF65-F5344CB8AC3E}">
        <p14:creationId xmlns:p14="http://schemas.microsoft.com/office/powerpoint/2010/main" val="335167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10385D6-2094-F9A8-FA70-5585540F80D8}"/>
              </a:ext>
            </a:extLst>
          </p:cNvPr>
          <p:cNvSpPr txBox="1"/>
          <p:nvPr/>
        </p:nvSpPr>
        <p:spPr>
          <a:xfrm>
            <a:off x="360630" y="313886"/>
            <a:ext cx="2934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merge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(3) Conflict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62A29A06-CA01-6CBB-0DB5-2133D8B73B9D}"/>
              </a:ext>
            </a:extLst>
          </p:cNvPr>
          <p:cNvGrpSpPr/>
          <p:nvPr/>
        </p:nvGrpSpPr>
        <p:grpSpPr>
          <a:xfrm>
            <a:off x="597803" y="831775"/>
            <a:ext cx="7372350" cy="2508250"/>
            <a:chOff x="2409825" y="2174875"/>
            <a:chExt cx="7372350" cy="2508250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A094D5C6-3F66-4606-8B25-7434E098ADC2}"/>
                </a:ext>
              </a:extLst>
            </p:cNvPr>
            <p:cNvSpPr/>
            <p:nvPr/>
          </p:nvSpPr>
          <p:spPr>
            <a:xfrm>
              <a:off x="2409825" y="3514725"/>
              <a:ext cx="1092200" cy="4445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100" kern="1200">
                  <a:latin typeface="メイリオ" panose="020B0604030504040204" pitchFamily="50" charset="-128"/>
                  <a:ea typeface="メイリオ" panose="020B0604030504040204" pitchFamily="50" charset="-128"/>
                </a:rPr>
                <a:t>コミット１</a:t>
              </a: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F499DD14-F6FE-4D47-8155-A90145832AE4}"/>
                </a:ext>
              </a:extLst>
            </p:cNvPr>
            <p:cNvSpPr/>
            <p:nvPr/>
          </p:nvSpPr>
          <p:spPr>
            <a:xfrm>
              <a:off x="4048125" y="3514725"/>
              <a:ext cx="1092200" cy="4445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100" kern="1200">
                  <a:latin typeface="メイリオ" panose="020B0604030504040204" pitchFamily="50" charset="-128"/>
                  <a:ea typeface="メイリオ" panose="020B0604030504040204" pitchFamily="50" charset="-128"/>
                </a:rPr>
                <a:t>コミット２</a:t>
              </a: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86C76364-DBDF-43B2-8CAA-74780ECA1EA4}"/>
                </a:ext>
              </a:extLst>
            </p:cNvPr>
            <p:cNvSpPr/>
            <p:nvPr/>
          </p:nvSpPr>
          <p:spPr>
            <a:xfrm>
              <a:off x="4048125" y="2847975"/>
              <a:ext cx="1092200" cy="4445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100" kern="1200">
                  <a:latin typeface="メイリオ" panose="020B0604030504040204" pitchFamily="50" charset="-128"/>
                  <a:ea typeface="メイリオ" panose="020B0604030504040204" pitchFamily="50" charset="-128"/>
                </a:rPr>
                <a:t>コミット３</a:t>
              </a: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F9CFC6A0-C2BA-44AE-A3FF-3DE25141EF38}"/>
                </a:ext>
              </a:extLst>
            </p:cNvPr>
            <p:cNvSpPr/>
            <p:nvPr/>
          </p:nvSpPr>
          <p:spPr>
            <a:xfrm>
              <a:off x="4048125" y="2174875"/>
              <a:ext cx="1092200" cy="4445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100" kern="1200">
                  <a:latin typeface="メイリオ" panose="020B0604030504040204" pitchFamily="50" charset="-128"/>
                  <a:ea typeface="メイリオ" panose="020B0604030504040204" pitchFamily="50" charset="-128"/>
                </a:rPr>
                <a:t>feature</a:t>
              </a:r>
              <a:endParaRPr kumimoji="1" lang="ja-JP" altLang="en-US" sz="1100" kern="12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D8529F0F-CFBE-43C8-A7FA-D64E442203CA}"/>
                </a:ext>
              </a:extLst>
            </p:cNvPr>
            <p:cNvSpPr/>
            <p:nvPr/>
          </p:nvSpPr>
          <p:spPr>
            <a:xfrm>
              <a:off x="4048125" y="4238625"/>
              <a:ext cx="1092200" cy="4445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100" kern="1200">
                  <a:latin typeface="メイリオ" panose="020B0604030504040204" pitchFamily="50" charset="-128"/>
                  <a:ea typeface="メイリオ" panose="020B0604030504040204" pitchFamily="50" charset="-128"/>
                </a:rPr>
                <a:t>master</a:t>
              </a:r>
              <a:endParaRPr kumimoji="1" lang="ja-JP" altLang="en-US" sz="1100" kern="12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FD6F1E7A-12B7-432A-A974-2EBDCEFD28C0}"/>
                </a:ext>
              </a:extLst>
            </p:cNvPr>
            <p:cNvCxnSpPr>
              <a:stCxn id="14" idx="1"/>
              <a:endCxn id="13" idx="3"/>
            </p:cNvCxnSpPr>
            <p:nvPr/>
          </p:nvCxnSpPr>
          <p:spPr>
            <a:xfrm flipH="1">
              <a:off x="3502025" y="3736975"/>
              <a:ext cx="5461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080C243D-12B4-4BA1-9383-699849CD7404}"/>
                </a:ext>
              </a:extLst>
            </p:cNvPr>
            <p:cNvCxnSpPr>
              <a:stCxn id="15" idx="1"/>
              <a:endCxn id="13" idx="3"/>
            </p:cNvCxnSpPr>
            <p:nvPr/>
          </p:nvCxnSpPr>
          <p:spPr>
            <a:xfrm flipH="1">
              <a:off x="3502025" y="3070225"/>
              <a:ext cx="546100" cy="6667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7191A11B-3D9F-43CD-966A-7D33F71AC799}"/>
                </a:ext>
              </a:extLst>
            </p:cNvPr>
            <p:cNvCxnSpPr>
              <a:stCxn id="16" idx="2"/>
              <a:endCxn id="15" idx="0"/>
            </p:cNvCxnSpPr>
            <p:nvPr/>
          </p:nvCxnSpPr>
          <p:spPr>
            <a:xfrm>
              <a:off x="4594225" y="2619375"/>
              <a:ext cx="0" cy="228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9CF18066-C645-4BE0-AD36-1D7006630C15}"/>
                </a:ext>
              </a:extLst>
            </p:cNvPr>
            <p:cNvCxnSpPr>
              <a:stCxn id="17" idx="0"/>
              <a:endCxn id="14" idx="2"/>
            </p:cNvCxnSpPr>
            <p:nvPr/>
          </p:nvCxnSpPr>
          <p:spPr>
            <a:xfrm flipV="1">
              <a:off x="4594225" y="3959225"/>
              <a:ext cx="0" cy="2794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テキスト ボックス 110">
              <a:extLst>
                <a:ext uri="{FF2B5EF4-FFF2-40B4-BE49-F238E27FC236}">
                  <a16:creationId xmlns:a16="http://schemas.microsoft.com/office/drawing/2014/main" id="{B41648D5-2F1C-12F7-EA1F-1B276A856548}"/>
                </a:ext>
              </a:extLst>
            </p:cNvPr>
            <p:cNvSpPr txBox="1"/>
            <p:nvPr/>
          </p:nvSpPr>
          <p:spPr>
            <a:xfrm>
              <a:off x="5686425" y="3070225"/>
              <a:ext cx="4095750" cy="666750"/>
            </a:xfrm>
            <a:prstGeom prst="rect">
              <a:avLst/>
            </a:prstGeom>
            <a:solidFill>
              <a:schemeClr val="lt1"/>
            </a:solidFill>
            <a:ln w="9525" cmpd="sng">
              <a:solidFill>
                <a:schemeClr val="lt1">
                  <a:shade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100" kern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コミット２とコミット３で同じ箇所に修正が入っている状態</a:t>
              </a:r>
            </a:p>
          </p:txBody>
        </p: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BB783932-80AA-0316-FB7B-520C59BF345D}"/>
                </a:ext>
              </a:extLst>
            </p:cNvPr>
            <p:cNvCxnSpPr>
              <a:stCxn id="15" idx="3"/>
              <a:endCxn id="22" idx="1"/>
            </p:cNvCxnSpPr>
            <p:nvPr/>
          </p:nvCxnSpPr>
          <p:spPr>
            <a:xfrm>
              <a:off x="5140325" y="3070225"/>
              <a:ext cx="546100" cy="333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CCD50C8D-7A4A-4073-AAFE-88BFD3F79BFB}"/>
                </a:ext>
              </a:extLst>
            </p:cNvPr>
            <p:cNvCxnSpPr>
              <a:stCxn id="14" idx="3"/>
              <a:endCxn id="22" idx="1"/>
            </p:cNvCxnSpPr>
            <p:nvPr/>
          </p:nvCxnSpPr>
          <p:spPr>
            <a:xfrm flipV="1">
              <a:off x="5140325" y="3403600"/>
              <a:ext cx="546100" cy="333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AB10779-173E-59CC-CC17-99831DF81910}"/>
              </a:ext>
            </a:extLst>
          </p:cNvPr>
          <p:cNvSpPr txBox="1"/>
          <p:nvPr/>
        </p:nvSpPr>
        <p:spPr>
          <a:xfrm>
            <a:off x="623145" y="869359"/>
            <a:ext cx="11561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初期状態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93DC486-B88B-2108-0C12-2D828785BF94}"/>
              </a:ext>
            </a:extLst>
          </p:cNvPr>
          <p:cNvSpPr txBox="1"/>
          <p:nvPr/>
        </p:nvSpPr>
        <p:spPr>
          <a:xfrm>
            <a:off x="597803" y="3517976"/>
            <a:ext cx="6096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masterブランチへ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feature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ブランチの内容を取り込む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EC1BFDF-7186-A1FD-671A-8D87EE161BF7}"/>
              </a:ext>
            </a:extLst>
          </p:cNvPr>
          <p:cNvSpPr txBox="1"/>
          <p:nvPr/>
        </p:nvSpPr>
        <p:spPr>
          <a:xfrm>
            <a:off x="6387657" y="3652158"/>
            <a:ext cx="4270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１．masterブランチへ切り替える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B606830-D7E0-F190-2782-9B894B86B655}"/>
              </a:ext>
            </a:extLst>
          </p:cNvPr>
          <p:cNvSpPr txBox="1"/>
          <p:nvPr/>
        </p:nvSpPr>
        <p:spPr>
          <a:xfrm>
            <a:off x="6387656" y="4493063"/>
            <a:ext cx="4046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２．マージを行う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C636C6B-3021-670C-3448-43087CA61DC6}"/>
              </a:ext>
            </a:extLst>
          </p:cNvPr>
          <p:cNvSpPr txBox="1"/>
          <p:nvPr/>
        </p:nvSpPr>
        <p:spPr>
          <a:xfrm>
            <a:off x="6509502" y="4105911"/>
            <a:ext cx="3563784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git checkout master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FEDD115-3475-3473-DE97-93E45595851D}"/>
              </a:ext>
            </a:extLst>
          </p:cNvPr>
          <p:cNvSpPr txBox="1"/>
          <p:nvPr/>
        </p:nvSpPr>
        <p:spPr>
          <a:xfrm>
            <a:off x="6509501" y="4832519"/>
            <a:ext cx="3563779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git merge </a:t>
            </a:r>
            <a:r>
              <a:rPr lang="en-US" altLang="ja-JP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feature</a:t>
            </a:r>
            <a:endParaRPr lang="ja-JP" altLang="en-US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C149DE43-9926-871A-C757-BF61E82D0341}"/>
              </a:ext>
            </a:extLst>
          </p:cNvPr>
          <p:cNvGrpSpPr/>
          <p:nvPr/>
        </p:nvGrpSpPr>
        <p:grpSpPr>
          <a:xfrm>
            <a:off x="972482" y="4084251"/>
            <a:ext cx="4368800" cy="2451100"/>
            <a:chOff x="3911600" y="2203450"/>
            <a:chExt cx="4368800" cy="2451100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F10D9E83-802F-0255-02D9-AEA1848A9288}"/>
                </a:ext>
              </a:extLst>
            </p:cNvPr>
            <p:cNvSpPr/>
            <p:nvPr/>
          </p:nvSpPr>
          <p:spPr>
            <a:xfrm>
              <a:off x="3911600" y="3543300"/>
              <a:ext cx="1092200" cy="4445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100" kern="1200">
                  <a:latin typeface="メイリオ" panose="020B0604030504040204" pitchFamily="50" charset="-128"/>
                  <a:ea typeface="メイリオ" panose="020B0604030504040204" pitchFamily="50" charset="-128"/>
                </a:rPr>
                <a:t>コミット１</a:t>
              </a:r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06ED5997-91A2-0877-03B4-AACC6EA801F0}"/>
                </a:ext>
              </a:extLst>
            </p:cNvPr>
            <p:cNvSpPr/>
            <p:nvPr/>
          </p:nvSpPr>
          <p:spPr>
            <a:xfrm>
              <a:off x="5549900" y="3543300"/>
              <a:ext cx="1092200" cy="4445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100" kern="1200">
                  <a:latin typeface="メイリオ" panose="020B0604030504040204" pitchFamily="50" charset="-128"/>
                  <a:ea typeface="メイリオ" panose="020B0604030504040204" pitchFamily="50" charset="-128"/>
                </a:rPr>
                <a:t>コミット２</a:t>
              </a:r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4F64C1C7-7ACD-A63E-9800-78E1B6A116C5}"/>
                </a:ext>
              </a:extLst>
            </p:cNvPr>
            <p:cNvSpPr/>
            <p:nvPr/>
          </p:nvSpPr>
          <p:spPr>
            <a:xfrm>
              <a:off x="5549900" y="2876550"/>
              <a:ext cx="1092200" cy="4445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100" kern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コミット３</a:t>
              </a:r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A19B438D-D3F4-3121-201F-44973D326B78}"/>
                </a:ext>
              </a:extLst>
            </p:cNvPr>
            <p:cNvSpPr/>
            <p:nvPr/>
          </p:nvSpPr>
          <p:spPr>
            <a:xfrm>
              <a:off x="5549900" y="2203450"/>
              <a:ext cx="1092200" cy="4445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100" kern="1200">
                  <a:latin typeface="メイリオ" panose="020B0604030504040204" pitchFamily="50" charset="-128"/>
                  <a:ea typeface="メイリオ" panose="020B0604030504040204" pitchFamily="50" charset="-128"/>
                </a:rPr>
                <a:t>feature</a:t>
              </a:r>
              <a:endParaRPr kumimoji="1" lang="ja-JP" altLang="en-US" sz="1100" kern="12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8E1BAD45-CBDF-4EBF-F257-1BF5506E2C5F}"/>
                </a:ext>
              </a:extLst>
            </p:cNvPr>
            <p:cNvSpPr/>
            <p:nvPr/>
          </p:nvSpPr>
          <p:spPr>
            <a:xfrm>
              <a:off x="7188200" y="4210050"/>
              <a:ext cx="1092200" cy="4445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100" kern="1200">
                  <a:latin typeface="メイリオ" panose="020B0604030504040204" pitchFamily="50" charset="-128"/>
                  <a:ea typeface="メイリオ" panose="020B0604030504040204" pitchFamily="50" charset="-128"/>
                </a:rPr>
                <a:t>master</a:t>
              </a:r>
              <a:endParaRPr kumimoji="1" lang="ja-JP" altLang="en-US" sz="1100" kern="12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EFF2DDE7-909D-7C10-EC92-9E0B574007E2}"/>
                </a:ext>
              </a:extLst>
            </p:cNvPr>
            <p:cNvCxnSpPr>
              <a:stCxn id="35" idx="1"/>
              <a:endCxn id="34" idx="3"/>
            </p:cNvCxnSpPr>
            <p:nvPr/>
          </p:nvCxnSpPr>
          <p:spPr>
            <a:xfrm flipH="1">
              <a:off x="5003800" y="3765550"/>
              <a:ext cx="5461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BFE1E609-6840-7243-DE69-39D6362F6B9C}"/>
                </a:ext>
              </a:extLst>
            </p:cNvPr>
            <p:cNvCxnSpPr>
              <a:stCxn id="36" idx="1"/>
              <a:endCxn id="34" idx="3"/>
            </p:cNvCxnSpPr>
            <p:nvPr/>
          </p:nvCxnSpPr>
          <p:spPr>
            <a:xfrm flipH="1">
              <a:off x="5003800" y="3098800"/>
              <a:ext cx="546100" cy="6667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B8112365-04FE-FA74-6C02-EC6254E65396}"/>
                </a:ext>
              </a:extLst>
            </p:cNvPr>
            <p:cNvCxnSpPr>
              <a:stCxn id="37" idx="2"/>
              <a:endCxn id="36" idx="0"/>
            </p:cNvCxnSpPr>
            <p:nvPr/>
          </p:nvCxnSpPr>
          <p:spPr>
            <a:xfrm>
              <a:off x="6096000" y="2647950"/>
              <a:ext cx="0" cy="228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B3718AAD-4030-AB32-C575-0362E9285800}"/>
                </a:ext>
              </a:extLst>
            </p:cNvPr>
            <p:cNvCxnSpPr>
              <a:stCxn id="38" idx="0"/>
              <a:endCxn id="43" idx="2"/>
            </p:cNvCxnSpPr>
            <p:nvPr/>
          </p:nvCxnSpPr>
          <p:spPr>
            <a:xfrm flipV="1">
              <a:off x="7734300" y="3994150"/>
              <a:ext cx="0" cy="21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6C961784-12F3-5BDD-E767-32C7947A2307}"/>
                </a:ext>
              </a:extLst>
            </p:cNvPr>
            <p:cNvSpPr/>
            <p:nvPr/>
          </p:nvSpPr>
          <p:spPr>
            <a:xfrm>
              <a:off x="7188200" y="3549650"/>
              <a:ext cx="1092200" cy="4445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100" kern="1200">
                  <a:latin typeface="メイリオ" panose="020B0604030504040204" pitchFamily="50" charset="-128"/>
                  <a:ea typeface="メイリオ" panose="020B0604030504040204" pitchFamily="50" charset="-128"/>
                </a:rPr>
                <a:t>コミット</a:t>
              </a:r>
              <a:r>
                <a:rPr kumimoji="1" lang="en-US" altLang="ja-JP" sz="1100" kern="120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1100" kern="12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0257C239-AC50-24DA-E3C4-40D52685415A}"/>
                </a:ext>
              </a:extLst>
            </p:cNvPr>
            <p:cNvCxnSpPr>
              <a:stCxn id="43" idx="1"/>
              <a:endCxn id="35" idx="3"/>
            </p:cNvCxnSpPr>
            <p:nvPr/>
          </p:nvCxnSpPr>
          <p:spPr>
            <a:xfrm flipH="1" flipV="1">
              <a:off x="6642100" y="3765550"/>
              <a:ext cx="546100" cy="63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>
              <a:extLst>
                <a:ext uri="{FF2B5EF4-FFF2-40B4-BE49-F238E27FC236}">
                  <a16:creationId xmlns:a16="http://schemas.microsoft.com/office/drawing/2014/main" id="{A4739176-25F9-4E5C-3076-CC3FD296FD5A}"/>
                </a:ext>
              </a:extLst>
            </p:cNvPr>
            <p:cNvCxnSpPr>
              <a:stCxn id="43" idx="1"/>
              <a:endCxn id="36" idx="3"/>
            </p:cNvCxnSpPr>
            <p:nvPr/>
          </p:nvCxnSpPr>
          <p:spPr>
            <a:xfrm flipH="1" flipV="1">
              <a:off x="6642100" y="3098800"/>
              <a:ext cx="546100" cy="673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B410112-498F-3803-BD16-C25371DB97F5}"/>
              </a:ext>
            </a:extLst>
          </p:cNvPr>
          <p:cNvSpPr txBox="1"/>
          <p:nvPr/>
        </p:nvSpPr>
        <p:spPr>
          <a:xfrm>
            <a:off x="5409851" y="5339133"/>
            <a:ext cx="60966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3.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コミット２とコミット３のコンフリクトを解決した上で、コミット４としてコミットする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2A74683-365F-5686-20D0-148F606D2667}"/>
              </a:ext>
            </a:extLst>
          </p:cNvPr>
          <p:cNvSpPr txBox="1"/>
          <p:nvPr/>
        </p:nvSpPr>
        <p:spPr>
          <a:xfrm>
            <a:off x="5567140" y="5951070"/>
            <a:ext cx="3563784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</a:t>
            </a:r>
            <a:r>
              <a:rPr lang="ja-JP" altLang="en-US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it </a:t>
            </a:r>
            <a:r>
              <a:rPr lang="en-US" altLang="ja-JP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</a:t>
            </a:r>
            <a:endParaRPr lang="ja-JP" altLang="en-US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217C3131-CACC-26DD-AEB9-B41212965877}"/>
              </a:ext>
            </a:extLst>
          </p:cNvPr>
          <p:cNvSpPr txBox="1"/>
          <p:nvPr/>
        </p:nvSpPr>
        <p:spPr>
          <a:xfrm>
            <a:off x="5567140" y="6412735"/>
            <a:ext cx="3563779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git </a:t>
            </a:r>
            <a:r>
              <a:rPr lang="en-US" altLang="ja-JP" dirty="0" err="1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commimt</a:t>
            </a:r>
            <a:endParaRPr lang="ja-JP" altLang="en-US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6635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85FDC20-8CA8-B021-1BB8-759C9D70E122}"/>
              </a:ext>
            </a:extLst>
          </p:cNvPr>
          <p:cNvSpPr txBox="1"/>
          <p:nvPr/>
        </p:nvSpPr>
        <p:spPr>
          <a:xfrm>
            <a:off x="360630" y="313886"/>
            <a:ext cx="1904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Rebase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1/2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EEFAC52D-0423-2086-AB48-C60A7AD6A891}"/>
              </a:ext>
            </a:extLst>
          </p:cNvPr>
          <p:cNvGrpSpPr/>
          <p:nvPr/>
        </p:nvGrpSpPr>
        <p:grpSpPr>
          <a:xfrm>
            <a:off x="767852" y="801011"/>
            <a:ext cx="2730500" cy="2508250"/>
            <a:chOff x="4730750" y="2174875"/>
            <a:chExt cx="2730500" cy="2508250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85D0AC41-41A2-33CE-701A-75CC259A998A}"/>
                </a:ext>
              </a:extLst>
            </p:cNvPr>
            <p:cNvSpPr/>
            <p:nvPr/>
          </p:nvSpPr>
          <p:spPr>
            <a:xfrm>
              <a:off x="4730750" y="3514725"/>
              <a:ext cx="1092200" cy="4445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100" kern="1200">
                  <a:latin typeface="メイリオ" panose="020B0604030504040204" pitchFamily="50" charset="-128"/>
                  <a:ea typeface="メイリオ" panose="020B0604030504040204" pitchFamily="50" charset="-128"/>
                </a:rPr>
                <a:t>コミット１</a:t>
              </a: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4C527225-FA2F-F74C-3ECC-E37071DAEE3D}"/>
                </a:ext>
              </a:extLst>
            </p:cNvPr>
            <p:cNvSpPr/>
            <p:nvPr/>
          </p:nvSpPr>
          <p:spPr>
            <a:xfrm>
              <a:off x="6369050" y="3514725"/>
              <a:ext cx="1092200" cy="4445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100" kern="1200">
                  <a:latin typeface="メイリオ" panose="020B0604030504040204" pitchFamily="50" charset="-128"/>
                  <a:ea typeface="メイリオ" panose="020B0604030504040204" pitchFamily="50" charset="-128"/>
                </a:rPr>
                <a:t>コミット２</a:t>
              </a: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38EE99D7-4261-D96F-CC80-D82DAEF43738}"/>
                </a:ext>
              </a:extLst>
            </p:cNvPr>
            <p:cNvSpPr/>
            <p:nvPr/>
          </p:nvSpPr>
          <p:spPr>
            <a:xfrm>
              <a:off x="6369050" y="2847975"/>
              <a:ext cx="1092200" cy="4445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100" kern="1200">
                  <a:latin typeface="メイリオ" panose="020B0604030504040204" pitchFamily="50" charset="-128"/>
                  <a:ea typeface="メイリオ" panose="020B0604030504040204" pitchFamily="50" charset="-128"/>
                </a:rPr>
                <a:t>コミット３</a:t>
              </a: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B051CEF-646C-198A-7713-0081BFE9CC63}"/>
                </a:ext>
              </a:extLst>
            </p:cNvPr>
            <p:cNvSpPr/>
            <p:nvPr/>
          </p:nvSpPr>
          <p:spPr>
            <a:xfrm>
              <a:off x="6369050" y="2174875"/>
              <a:ext cx="1092200" cy="4445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100" kern="1200">
                  <a:latin typeface="メイリオ" panose="020B0604030504040204" pitchFamily="50" charset="-128"/>
                  <a:ea typeface="メイリオ" panose="020B0604030504040204" pitchFamily="50" charset="-128"/>
                </a:rPr>
                <a:t>feature</a:t>
              </a:r>
              <a:endParaRPr kumimoji="1" lang="ja-JP" altLang="en-US" sz="1100" kern="12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3281A9AC-204F-8494-D344-B3A7DFA8E332}"/>
                </a:ext>
              </a:extLst>
            </p:cNvPr>
            <p:cNvSpPr/>
            <p:nvPr/>
          </p:nvSpPr>
          <p:spPr>
            <a:xfrm>
              <a:off x="6369050" y="4238625"/>
              <a:ext cx="1092200" cy="4445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100" kern="1200">
                  <a:latin typeface="メイリオ" panose="020B0604030504040204" pitchFamily="50" charset="-128"/>
                  <a:ea typeface="メイリオ" panose="020B0604030504040204" pitchFamily="50" charset="-128"/>
                </a:rPr>
                <a:t>master</a:t>
              </a:r>
              <a:endParaRPr kumimoji="1" lang="ja-JP" altLang="en-US" sz="1100" kern="12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59AE8FE8-1394-0FBD-05B1-DB489DF5A7F8}"/>
                </a:ext>
              </a:extLst>
            </p:cNvPr>
            <p:cNvCxnSpPr>
              <a:stCxn id="6" idx="1"/>
              <a:endCxn id="5" idx="3"/>
            </p:cNvCxnSpPr>
            <p:nvPr/>
          </p:nvCxnSpPr>
          <p:spPr>
            <a:xfrm flipH="1">
              <a:off x="5822950" y="3736975"/>
              <a:ext cx="5461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F174A998-1DDD-5886-3F9F-5E2DD4E9A4E6}"/>
                </a:ext>
              </a:extLst>
            </p:cNvPr>
            <p:cNvCxnSpPr>
              <a:stCxn id="7" idx="1"/>
              <a:endCxn id="5" idx="3"/>
            </p:cNvCxnSpPr>
            <p:nvPr/>
          </p:nvCxnSpPr>
          <p:spPr>
            <a:xfrm flipH="1">
              <a:off x="5822950" y="3070225"/>
              <a:ext cx="546100" cy="6667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B742D268-6B9F-6CD7-3DA2-941522A6A17A}"/>
                </a:ext>
              </a:extLst>
            </p:cNvPr>
            <p:cNvCxnSpPr>
              <a:stCxn id="8" idx="2"/>
              <a:endCxn id="7" idx="0"/>
            </p:cNvCxnSpPr>
            <p:nvPr/>
          </p:nvCxnSpPr>
          <p:spPr>
            <a:xfrm>
              <a:off x="6915150" y="2619375"/>
              <a:ext cx="0" cy="228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157E80DE-20A7-7BA6-7D15-354F245BCAED}"/>
                </a:ext>
              </a:extLst>
            </p:cNvPr>
            <p:cNvCxnSpPr>
              <a:stCxn id="9" idx="0"/>
              <a:endCxn id="6" idx="2"/>
            </p:cNvCxnSpPr>
            <p:nvPr/>
          </p:nvCxnSpPr>
          <p:spPr>
            <a:xfrm flipV="1">
              <a:off x="6915150" y="3959225"/>
              <a:ext cx="0" cy="2794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816080C-F473-7CAE-2F63-00BE0CFE358D}"/>
              </a:ext>
            </a:extLst>
          </p:cNvPr>
          <p:cNvSpPr txBox="1"/>
          <p:nvPr/>
        </p:nvSpPr>
        <p:spPr>
          <a:xfrm>
            <a:off x="542628" y="801012"/>
            <a:ext cx="1130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初期状態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ED8C7151-F46A-D5ED-C9E4-B26D12FA4915}"/>
              </a:ext>
            </a:extLst>
          </p:cNvPr>
          <p:cNvGrpSpPr/>
          <p:nvPr/>
        </p:nvGrpSpPr>
        <p:grpSpPr>
          <a:xfrm>
            <a:off x="883174" y="4185028"/>
            <a:ext cx="4368800" cy="1835150"/>
            <a:chOff x="3911600" y="2511425"/>
            <a:chExt cx="4368800" cy="1835150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F73D810A-EE29-4A40-9B3A-C058A6ECF9A7}"/>
                </a:ext>
              </a:extLst>
            </p:cNvPr>
            <p:cNvSpPr/>
            <p:nvPr/>
          </p:nvSpPr>
          <p:spPr>
            <a:xfrm>
              <a:off x="3911600" y="3178175"/>
              <a:ext cx="1092200" cy="4445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100" kern="1200">
                  <a:latin typeface="メイリオ" panose="020B0604030504040204" pitchFamily="50" charset="-128"/>
                  <a:ea typeface="メイリオ" panose="020B0604030504040204" pitchFamily="50" charset="-128"/>
                </a:rPr>
                <a:t>コミット１</a:t>
              </a: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D3C98B46-C306-4781-873E-A8A5F515ABC4}"/>
                </a:ext>
              </a:extLst>
            </p:cNvPr>
            <p:cNvSpPr/>
            <p:nvPr/>
          </p:nvSpPr>
          <p:spPr>
            <a:xfrm>
              <a:off x="5549900" y="3178175"/>
              <a:ext cx="1092200" cy="4445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100" kern="1200">
                  <a:latin typeface="メイリオ" panose="020B0604030504040204" pitchFamily="50" charset="-128"/>
                  <a:ea typeface="メイリオ" panose="020B0604030504040204" pitchFamily="50" charset="-128"/>
                </a:rPr>
                <a:t>コミット２</a:t>
              </a: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D47FB21-F20D-4691-AD5C-22B14BF7E25E}"/>
                </a:ext>
              </a:extLst>
            </p:cNvPr>
            <p:cNvSpPr/>
            <p:nvPr/>
          </p:nvSpPr>
          <p:spPr>
            <a:xfrm>
              <a:off x="7188200" y="3178175"/>
              <a:ext cx="1092200" cy="4445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100" kern="1200">
                  <a:latin typeface="メイリオ" panose="020B0604030504040204" pitchFamily="50" charset="-128"/>
                  <a:ea typeface="メイリオ" panose="020B0604030504040204" pitchFamily="50" charset="-128"/>
                </a:rPr>
                <a:t>コミット３’</a:t>
              </a: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73EC08C7-1B3E-4E2D-BED1-C4BF8DF165AA}"/>
                </a:ext>
              </a:extLst>
            </p:cNvPr>
            <p:cNvSpPr/>
            <p:nvPr/>
          </p:nvSpPr>
          <p:spPr>
            <a:xfrm>
              <a:off x="7188200" y="2511425"/>
              <a:ext cx="1092200" cy="4445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100" kern="1200">
                  <a:latin typeface="メイリオ" panose="020B0604030504040204" pitchFamily="50" charset="-128"/>
                  <a:ea typeface="メイリオ" panose="020B0604030504040204" pitchFamily="50" charset="-128"/>
                </a:rPr>
                <a:t>feature</a:t>
              </a:r>
              <a:endParaRPr kumimoji="1" lang="ja-JP" altLang="en-US" sz="1100" kern="12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FD89AB2F-763E-4F22-B2FB-61CFA9BC6A9E}"/>
                </a:ext>
              </a:extLst>
            </p:cNvPr>
            <p:cNvSpPr/>
            <p:nvPr/>
          </p:nvSpPr>
          <p:spPr>
            <a:xfrm>
              <a:off x="5549900" y="3902075"/>
              <a:ext cx="1092200" cy="4445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100" kern="1200">
                  <a:latin typeface="メイリオ" panose="020B0604030504040204" pitchFamily="50" charset="-128"/>
                  <a:ea typeface="メイリオ" panose="020B0604030504040204" pitchFamily="50" charset="-128"/>
                </a:rPr>
                <a:t>master</a:t>
              </a:r>
              <a:endParaRPr kumimoji="1" lang="ja-JP" altLang="en-US" sz="1100" kern="12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8DD0198A-87A6-4CF5-ABDB-5D7B6C389097}"/>
                </a:ext>
              </a:extLst>
            </p:cNvPr>
            <p:cNvCxnSpPr>
              <a:stCxn id="16" idx="1"/>
              <a:endCxn id="15" idx="3"/>
            </p:cNvCxnSpPr>
            <p:nvPr/>
          </p:nvCxnSpPr>
          <p:spPr>
            <a:xfrm flipH="1">
              <a:off x="5003800" y="3400425"/>
              <a:ext cx="5461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3353A7E5-2D32-4A81-9A10-9348987D1F21}"/>
                </a:ext>
              </a:extLst>
            </p:cNvPr>
            <p:cNvCxnSpPr>
              <a:stCxn id="17" idx="1"/>
              <a:endCxn id="16" idx="3"/>
            </p:cNvCxnSpPr>
            <p:nvPr/>
          </p:nvCxnSpPr>
          <p:spPr>
            <a:xfrm flipH="1">
              <a:off x="6642100" y="3400425"/>
              <a:ext cx="5461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3F2C2E56-0C32-40FC-9D08-3F74762DB80F}"/>
                </a:ext>
              </a:extLst>
            </p:cNvPr>
            <p:cNvCxnSpPr>
              <a:stCxn id="18" idx="2"/>
              <a:endCxn id="17" idx="0"/>
            </p:cNvCxnSpPr>
            <p:nvPr/>
          </p:nvCxnSpPr>
          <p:spPr>
            <a:xfrm>
              <a:off x="7734300" y="2955925"/>
              <a:ext cx="0" cy="2222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BBAD7329-11EC-4E10-8CD9-8B515C27C9E9}"/>
                </a:ext>
              </a:extLst>
            </p:cNvPr>
            <p:cNvCxnSpPr>
              <a:stCxn id="19" idx="0"/>
              <a:endCxn id="16" idx="2"/>
            </p:cNvCxnSpPr>
            <p:nvPr/>
          </p:nvCxnSpPr>
          <p:spPr>
            <a:xfrm flipV="1">
              <a:off x="6096000" y="3622675"/>
              <a:ext cx="0" cy="2794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D5702F5-A578-8E24-4F0D-41ADB26057DD}"/>
              </a:ext>
            </a:extLst>
          </p:cNvPr>
          <p:cNvSpPr txBox="1"/>
          <p:nvPr/>
        </p:nvSpPr>
        <p:spPr>
          <a:xfrm>
            <a:off x="597803" y="3517976"/>
            <a:ext cx="6096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feature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ブランチへ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master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ブランチの内容を取り込む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2FB1991-60F0-CFF4-3DD0-B2991FA69B13}"/>
              </a:ext>
            </a:extLst>
          </p:cNvPr>
          <p:cNvSpPr txBox="1"/>
          <p:nvPr/>
        </p:nvSpPr>
        <p:spPr>
          <a:xfrm>
            <a:off x="6387657" y="3652158"/>
            <a:ext cx="4270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１．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feature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ブランチへ切り替える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78FD130-837F-6E83-17D0-86F4891DD2EB}"/>
              </a:ext>
            </a:extLst>
          </p:cNvPr>
          <p:cNvSpPr txBox="1"/>
          <p:nvPr/>
        </p:nvSpPr>
        <p:spPr>
          <a:xfrm>
            <a:off x="6387656" y="4493063"/>
            <a:ext cx="4046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２．リベースを行う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6F2EC9F-07C7-014B-A592-A3BA07B7D7C1}"/>
              </a:ext>
            </a:extLst>
          </p:cNvPr>
          <p:cNvSpPr txBox="1"/>
          <p:nvPr/>
        </p:nvSpPr>
        <p:spPr>
          <a:xfrm>
            <a:off x="6509502" y="4105911"/>
            <a:ext cx="3563784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git checkout </a:t>
            </a:r>
            <a:r>
              <a:rPr lang="en-US" altLang="ja-JP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feature</a:t>
            </a:r>
            <a:endParaRPr lang="ja-JP" altLang="en-US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68A9B9C-65D2-BF90-2D36-E9EAE13F420B}"/>
              </a:ext>
            </a:extLst>
          </p:cNvPr>
          <p:cNvSpPr txBox="1"/>
          <p:nvPr/>
        </p:nvSpPr>
        <p:spPr>
          <a:xfrm>
            <a:off x="6509501" y="4832519"/>
            <a:ext cx="3563779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git rebase</a:t>
            </a:r>
            <a:r>
              <a:rPr lang="ja-JP" altLang="en-US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master</a:t>
            </a:r>
            <a:endParaRPr lang="ja-JP" altLang="en-US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87247610-8BE1-42BE-10FD-587B3C5484B1}"/>
              </a:ext>
            </a:extLst>
          </p:cNvPr>
          <p:cNvSpPr txBox="1"/>
          <p:nvPr/>
        </p:nvSpPr>
        <p:spPr>
          <a:xfrm>
            <a:off x="5362485" y="5333968"/>
            <a:ext cx="60966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コミット２の変更差分がfeatureブランチに取り込まれる</a:t>
            </a: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別の言い方：コミット３の親コミットがコミット１からコミット２に変わった	</a:t>
            </a:r>
          </a:p>
        </p:txBody>
      </p:sp>
    </p:spTree>
    <p:extLst>
      <p:ext uri="{BB962C8B-B14F-4D97-AF65-F5344CB8AC3E}">
        <p14:creationId xmlns:p14="http://schemas.microsoft.com/office/powerpoint/2010/main" val="210899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7EF901C-6EBD-D0B3-4802-14E7DE587A98}"/>
              </a:ext>
            </a:extLst>
          </p:cNvPr>
          <p:cNvSpPr txBox="1"/>
          <p:nvPr/>
        </p:nvSpPr>
        <p:spPr>
          <a:xfrm>
            <a:off x="360630" y="313886"/>
            <a:ext cx="1904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Rebase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A85A5562-B08E-1A65-07EB-1EE8335F0E26}"/>
              </a:ext>
            </a:extLst>
          </p:cNvPr>
          <p:cNvGrpSpPr/>
          <p:nvPr/>
        </p:nvGrpSpPr>
        <p:grpSpPr>
          <a:xfrm>
            <a:off x="790896" y="1677679"/>
            <a:ext cx="4368800" cy="1835150"/>
            <a:chOff x="3911600" y="2511425"/>
            <a:chExt cx="4368800" cy="1835150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1731C5DA-150D-45AC-99BF-465C7AC93CEE}"/>
                </a:ext>
              </a:extLst>
            </p:cNvPr>
            <p:cNvSpPr/>
            <p:nvPr/>
          </p:nvSpPr>
          <p:spPr>
            <a:xfrm>
              <a:off x="3911600" y="3178175"/>
              <a:ext cx="1092200" cy="4445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100" kern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コミット１</a:t>
              </a:r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B1FF99A7-94DC-40E8-A230-F1E427F20567}"/>
                </a:ext>
              </a:extLst>
            </p:cNvPr>
            <p:cNvSpPr/>
            <p:nvPr/>
          </p:nvSpPr>
          <p:spPr>
            <a:xfrm>
              <a:off x="5549900" y="3178175"/>
              <a:ext cx="1092200" cy="4445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100" kern="1200">
                  <a:latin typeface="メイリオ" panose="020B0604030504040204" pitchFamily="50" charset="-128"/>
                  <a:ea typeface="メイリオ" panose="020B0604030504040204" pitchFamily="50" charset="-128"/>
                </a:rPr>
                <a:t>コミット２</a:t>
              </a: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596A1880-C5DE-40CC-845C-D28CCF75F3BA}"/>
                </a:ext>
              </a:extLst>
            </p:cNvPr>
            <p:cNvSpPr/>
            <p:nvPr/>
          </p:nvSpPr>
          <p:spPr>
            <a:xfrm>
              <a:off x="7188200" y="3178175"/>
              <a:ext cx="1092200" cy="4445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100" kern="1200">
                  <a:latin typeface="メイリオ" panose="020B0604030504040204" pitchFamily="50" charset="-128"/>
                  <a:ea typeface="メイリオ" panose="020B0604030504040204" pitchFamily="50" charset="-128"/>
                </a:rPr>
                <a:t>コミット３’</a:t>
              </a: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4F1FFFBF-098B-4065-92DB-88860379BA71}"/>
                </a:ext>
              </a:extLst>
            </p:cNvPr>
            <p:cNvSpPr/>
            <p:nvPr/>
          </p:nvSpPr>
          <p:spPr>
            <a:xfrm>
              <a:off x="7188200" y="2511425"/>
              <a:ext cx="1092200" cy="4445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100" kern="1200">
                  <a:latin typeface="メイリオ" panose="020B0604030504040204" pitchFamily="50" charset="-128"/>
                  <a:ea typeface="メイリオ" panose="020B0604030504040204" pitchFamily="50" charset="-128"/>
                </a:rPr>
                <a:t>feature</a:t>
              </a:r>
              <a:endParaRPr kumimoji="1" lang="ja-JP" altLang="en-US" sz="1100" kern="12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3BB2671E-C56F-4555-AEFB-31675F2A58BE}"/>
                </a:ext>
              </a:extLst>
            </p:cNvPr>
            <p:cNvSpPr/>
            <p:nvPr/>
          </p:nvSpPr>
          <p:spPr>
            <a:xfrm>
              <a:off x="7188200" y="3902075"/>
              <a:ext cx="1092200" cy="4445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100" kern="1200">
                  <a:latin typeface="メイリオ" panose="020B0604030504040204" pitchFamily="50" charset="-128"/>
                  <a:ea typeface="メイリオ" panose="020B0604030504040204" pitchFamily="50" charset="-128"/>
                </a:rPr>
                <a:t>master</a:t>
              </a:r>
              <a:endParaRPr kumimoji="1" lang="ja-JP" altLang="en-US" sz="1100" kern="12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8F7FD62E-341C-453B-AEF7-76D0543A6049}"/>
                </a:ext>
              </a:extLst>
            </p:cNvPr>
            <p:cNvCxnSpPr>
              <a:stCxn id="4" idx="1"/>
              <a:endCxn id="3" idx="3"/>
            </p:cNvCxnSpPr>
            <p:nvPr/>
          </p:nvCxnSpPr>
          <p:spPr>
            <a:xfrm flipH="1">
              <a:off x="5003800" y="3400425"/>
              <a:ext cx="5461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AA9D8E5C-69FF-497A-9C64-D008FDE4C4F7}"/>
                </a:ext>
              </a:extLst>
            </p:cNvPr>
            <p:cNvCxnSpPr>
              <a:stCxn id="5" idx="1"/>
              <a:endCxn id="4" idx="3"/>
            </p:cNvCxnSpPr>
            <p:nvPr/>
          </p:nvCxnSpPr>
          <p:spPr>
            <a:xfrm flipH="1">
              <a:off x="6642100" y="3400425"/>
              <a:ext cx="5461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C17F1719-DCB2-4726-A63A-811EE0D453AE}"/>
                </a:ext>
              </a:extLst>
            </p:cNvPr>
            <p:cNvCxnSpPr>
              <a:stCxn id="6" idx="2"/>
              <a:endCxn id="5" idx="0"/>
            </p:cNvCxnSpPr>
            <p:nvPr/>
          </p:nvCxnSpPr>
          <p:spPr>
            <a:xfrm>
              <a:off x="7734300" y="2955925"/>
              <a:ext cx="0" cy="2222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608CAB8F-8FE5-40BA-9476-0DAF0E9EF3E6}"/>
                </a:ext>
              </a:extLst>
            </p:cNvPr>
            <p:cNvCxnSpPr>
              <a:stCxn id="7" idx="0"/>
            </p:cNvCxnSpPr>
            <p:nvPr/>
          </p:nvCxnSpPr>
          <p:spPr>
            <a:xfrm flipV="1">
              <a:off x="7734300" y="3622675"/>
              <a:ext cx="0" cy="2794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08CD802-4BA8-6CF0-E3A8-A77F2BD26191}"/>
              </a:ext>
            </a:extLst>
          </p:cNvPr>
          <p:cNvSpPr txBox="1"/>
          <p:nvPr/>
        </p:nvSpPr>
        <p:spPr>
          <a:xfrm>
            <a:off x="530692" y="997801"/>
            <a:ext cx="6096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masterブランチへ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feature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ブランチの内容を取り込む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2FACCFE-6C3A-494C-AAAC-1337BFDE1B4A}"/>
              </a:ext>
            </a:extLst>
          </p:cNvPr>
          <p:cNvSpPr txBox="1"/>
          <p:nvPr/>
        </p:nvSpPr>
        <p:spPr>
          <a:xfrm>
            <a:off x="6530270" y="1493013"/>
            <a:ext cx="4270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１．masterブランチへ切り替える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E0F668C-590D-AB04-DFFD-861B499876E2}"/>
              </a:ext>
            </a:extLst>
          </p:cNvPr>
          <p:cNvSpPr txBox="1"/>
          <p:nvPr/>
        </p:nvSpPr>
        <p:spPr>
          <a:xfrm>
            <a:off x="6530269" y="2333918"/>
            <a:ext cx="4046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２．マージを行う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733EF43-CC73-07E2-D939-58527FF35E26}"/>
              </a:ext>
            </a:extLst>
          </p:cNvPr>
          <p:cNvSpPr txBox="1"/>
          <p:nvPr/>
        </p:nvSpPr>
        <p:spPr>
          <a:xfrm>
            <a:off x="6652115" y="1946766"/>
            <a:ext cx="3563784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git checkout master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18C53AE-2EB4-CABB-B671-89D974BFE971}"/>
              </a:ext>
            </a:extLst>
          </p:cNvPr>
          <p:cNvSpPr txBox="1"/>
          <p:nvPr/>
        </p:nvSpPr>
        <p:spPr>
          <a:xfrm>
            <a:off x="6652114" y="2673374"/>
            <a:ext cx="3563779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git merge </a:t>
            </a:r>
            <a:r>
              <a:rPr lang="en-US" altLang="ja-JP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feature</a:t>
            </a:r>
            <a:endParaRPr lang="ja-JP" altLang="en-US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DC2A00E-5979-A38B-A2C7-144DBDB1BB49}"/>
              </a:ext>
            </a:extLst>
          </p:cNvPr>
          <p:cNvSpPr txBox="1"/>
          <p:nvPr/>
        </p:nvSpPr>
        <p:spPr>
          <a:xfrm>
            <a:off x="5505098" y="3462367"/>
            <a:ext cx="60966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コミット３'がコミット２の直接の子供なので、新しいマージコミットは発生しない　＝　fast foword</a:t>
            </a:r>
          </a:p>
        </p:txBody>
      </p:sp>
    </p:spTree>
    <p:extLst>
      <p:ext uri="{BB962C8B-B14F-4D97-AF65-F5344CB8AC3E}">
        <p14:creationId xmlns:p14="http://schemas.microsoft.com/office/powerpoint/2010/main" val="1334679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459</Words>
  <Application>Microsoft Office PowerPoint</Application>
  <PresentationFormat>ワイド画面</PresentationFormat>
  <Paragraphs>102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 s</dc:creator>
  <cp:lastModifiedBy>tak s</cp:lastModifiedBy>
  <cp:revision>53</cp:revision>
  <dcterms:created xsi:type="dcterms:W3CDTF">2024-12-13T23:28:13Z</dcterms:created>
  <dcterms:modified xsi:type="dcterms:W3CDTF">2024-12-15T06:02:23Z</dcterms:modified>
</cp:coreProperties>
</file>