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9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53E20-E523-B46D-5C8A-0CD36DD0B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07A512-DE67-9773-F8B3-65DC6E278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A7A9B6-8731-4E41-985C-638C2486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842D0B-ECC1-E764-9584-B1E1073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F0C7B-55F7-E765-CF32-D4EE21F3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C6506-FFBC-03C2-A2E9-FE13F7AC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56E6F-038E-1671-0BDD-253E00C9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996A5-C0EB-F531-A47F-249CB49B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68B31-C8D8-8A2C-67A0-31555862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73FF1-3832-491C-5759-E1668733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0C8214-4A2A-E5AB-12C7-88536EA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004311-C8C2-56DA-A8F3-0893150A2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01DD6-A9E5-7DE5-3414-612C601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96B040-73C3-D782-D8FD-14DCD5E2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A200C-47BB-DC74-8A4D-6C772D14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149DD-F9EE-CE16-3FD7-EFA28B03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FD5BF-B244-E47B-9F37-B9A5D7E7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AB83F-5493-9461-DC20-1D6D00B2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5BD7C0-95AC-6135-A4D6-4F3AEAB1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05B5-2C17-4BD8-D0B6-EEF3E242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6E3B5-8A45-975D-BDE5-D3A3A5ED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D4F952-D57D-BEAA-13B5-03B21831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F2F79-EA8A-B94D-F49E-A8F81E3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02D0D-D94D-61F0-565D-5D519A41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030404-D78A-BA41-3566-0385CF9B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032C1-33BC-2391-3C61-994A2B87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1988D-BB93-06D2-2BF4-BC22A0F41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3EC8B2-C149-468D-F716-F8D65DD2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E9513-D3F5-86D8-3832-D0AA7090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E024C3-C49C-FE67-40EA-4BB8625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10B286-30D3-F7B1-6B43-5DDF33A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9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99781-5D42-CEE4-65F3-E0A16B5B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32AFD7-3C37-C6DC-48F2-3F7DBAF7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C31370-82E9-A53D-35DC-4D1026FF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DCAAAE-8F97-8FB5-49E9-FAB0B5D7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2F1F8D-9AD3-3916-812C-321E24454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99917A-CEE0-3904-4BAD-401118CA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C7CD4A-D03F-E174-1DF0-1A347C26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A71E24-1FE9-A5EF-3C4C-79735734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6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70661-4380-58B3-9233-D0E728D1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56314A-9D97-F7F7-4FD8-574AEB81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DF0137-04B6-F5FF-0885-DA6C305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83CD82-A512-73D1-53CD-12328D55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6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16A9AE-5A76-433E-C547-886F777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682918-BAE6-CC86-EB61-FD41FAE6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23039E-C7DE-C70B-9769-2C411E0F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7069F-D61C-D684-911E-32955ADC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11565-D825-8F7C-4442-2AB9ED92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0DB9C8-FABD-2EA7-6F1C-B6BA9554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0C4E9E-4A06-06CB-0DA7-22E46A78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D8338B-5EC9-33EF-5886-2E6D1D40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0104A9-FE1D-9397-2D9F-54E36DB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5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87247-80E1-636D-688F-14E76384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5013F7-7374-2D30-12A8-D4901DF79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50A62E-46C0-D70C-ABED-EDF95B9A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D9111-E7DB-5E6B-6CFB-32E5DD7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BCBA7B-3E49-4D4A-FF63-87FE8A89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4514D4-51A8-0A03-298B-AC922D8F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6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5783C1-C9FC-D8CD-CA4A-5A894F52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3741D2-7CF6-4302-F805-F3C240EB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230EA-B4C3-34F9-F10F-685B35C3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FC7E4-AE69-4102-902F-0FC164149227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D5EEA-47F5-41DC-1D39-B84754ECD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C4684E-8B1C-B414-0B2C-DD64C4C64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861E9-01F2-4D09-B338-75B64E3CF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4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12">
            <a:extLst>
              <a:ext uri="{FF2B5EF4-FFF2-40B4-BE49-F238E27FC236}">
                <a16:creationId xmlns:a16="http://schemas.microsoft.com/office/drawing/2014/main" id="{33421435-AA3A-E814-1E37-46B1ED583BBA}"/>
              </a:ext>
            </a:extLst>
          </p:cNvPr>
          <p:cNvSpPr txBox="1"/>
          <p:nvPr/>
        </p:nvSpPr>
        <p:spPr>
          <a:xfrm>
            <a:off x="328272" y="29557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>
                <a:latin typeface="メイリオ" panose="020B0604030504040204" pitchFamily="50" charset="-128"/>
                <a:ea typeface="メイリオ" panose="020B0604030504040204" pitchFamily="50" charset="-128"/>
              </a:rPr>
              <a:t>HEAD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5FC257B-0283-1597-CC52-4A6D20A666C2}"/>
              </a:ext>
            </a:extLst>
          </p:cNvPr>
          <p:cNvSpPr/>
          <p:nvPr/>
        </p:nvSpPr>
        <p:spPr>
          <a:xfrm>
            <a:off x="855677" y="1430323"/>
            <a:ext cx="1539380" cy="15813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HEAD~3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08F1B7-3338-858A-8F5C-A130C675867E}"/>
              </a:ext>
            </a:extLst>
          </p:cNvPr>
          <p:cNvSpPr/>
          <p:nvPr/>
        </p:nvSpPr>
        <p:spPr>
          <a:xfrm>
            <a:off x="2836877" y="1430322"/>
            <a:ext cx="1539380" cy="15813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HEAD~2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883C24F-C1EB-74CD-72CD-2400039ACE05}"/>
              </a:ext>
            </a:extLst>
          </p:cNvPr>
          <p:cNvSpPr/>
          <p:nvPr/>
        </p:nvSpPr>
        <p:spPr>
          <a:xfrm>
            <a:off x="4901966" y="1420018"/>
            <a:ext cx="1539380" cy="15813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HEAD~1</a:t>
            </a:r>
          </a:p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HEAD^1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F8FFC8-BE17-3D6D-096D-667B0D5A1B44}"/>
              </a:ext>
            </a:extLst>
          </p:cNvPr>
          <p:cNvSpPr/>
          <p:nvPr/>
        </p:nvSpPr>
        <p:spPr>
          <a:xfrm>
            <a:off x="4941115" y="4128779"/>
            <a:ext cx="1539380" cy="15813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HEAD^2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006A602-C762-1EC2-83A9-5C7BCF414EE9}"/>
              </a:ext>
            </a:extLst>
          </p:cNvPr>
          <p:cNvSpPr/>
          <p:nvPr/>
        </p:nvSpPr>
        <p:spPr>
          <a:xfrm>
            <a:off x="7088697" y="2769763"/>
            <a:ext cx="1539380" cy="15813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C0D6EFD-C211-084B-E861-11FB22C19464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6441346" y="2210681"/>
            <a:ext cx="872788" cy="79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F1C92E-E9D6-6A87-D255-55475B829D09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6480495" y="4119508"/>
            <a:ext cx="833639" cy="799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93B10E6-8DBA-5ACD-BCA7-1E9F9C068F7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376257" y="2210681"/>
            <a:ext cx="525709" cy="10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D44CFD3-64FD-AF87-97D9-780A3B68A04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395057" y="2220985"/>
            <a:ext cx="44182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A7F342-9999-F5C0-B35A-91A39C433E2E}"/>
              </a:ext>
            </a:extLst>
          </p:cNvPr>
          <p:cNvSpPr txBox="1"/>
          <p:nvPr/>
        </p:nvSpPr>
        <p:spPr>
          <a:xfrm>
            <a:off x="7663499" y="1237015"/>
            <a:ext cx="3672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1番目の親を指定する。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HEADを基点にして数値分の親コミットまで指定する。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63CAA1-CF9A-5CE4-C67A-3673F0ACCC3A}"/>
              </a:ext>
            </a:extLst>
          </p:cNvPr>
          <p:cNvSpPr txBox="1"/>
          <p:nvPr/>
        </p:nvSpPr>
        <p:spPr>
          <a:xfrm>
            <a:off x="7663499" y="4786774"/>
            <a:ext cx="3672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^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マージした場合の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番目の親を指定する。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562371-A704-154A-F3EF-869310298670}"/>
              </a:ext>
            </a:extLst>
          </p:cNvPr>
          <p:cNvSpPr txBox="1"/>
          <p:nvPr/>
        </p:nvSpPr>
        <p:spPr>
          <a:xfrm>
            <a:off x="1894000" y="313685"/>
            <a:ext cx="6291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 とは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現在作業中のブランチの最新のコミットを指すポインタ</a:t>
            </a:r>
          </a:p>
        </p:txBody>
      </p:sp>
      <p:sp>
        <p:nvSpPr>
          <p:cNvPr id="3" name="テキスト ボックス 28">
            <a:extLst>
              <a:ext uri="{FF2B5EF4-FFF2-40B4-BE49-F238E27FC236}">
                <a16:creationId xmlns:a16="http://schemas.microsoft.com/office/drawing/2014/main" id="{029801D3-D822-341E-AFE8-EE3ECFE5C8D2}"/>
              </a:ext>
            </a:extLst>
          </p:cNvPr>
          <p:cNvSpPr txBox="1"/>
          <p:nvPr/>
        </p:nvSpPr>
        <p:spPr>
          <a:xfrm>
            <a:off x="1178093" y="4166422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show HEAD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7094F-5750-8054-50F3-8305DA8EA289}"/>
              </a:ext>
            </a:extLst>
          </p:cNvPr>
          <p:cNvSpPr txBox="1"/>
          <p:nvPr/>
        </p:nvSpPr>
        <p:spPr>
          <a:xfrm>
            <a:off x="707732" y="3750176"/>
            <a:ext cx="205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 の表示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 s</dc:creator>
  <cp:lastModifiedBy>tak s</cp:lastModifiedBy>
  <cp:revision>15</cp:revision>
  <dcterms:created xsi:type="dcterms:W3CDTF">2024-12-14T08:14:47Z</dcterms:created>
  <dcterms:modified xsi:type="dcterms:W3CDTF">2025-03-01T06:08:15Z</dcterms:modified>
</cp:coreProperties>
</file>