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A8DBD-22AA-4CC6-9A1C-DBAF1AFA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D57A9C-B9A0-45AB-A5DB-AF563D95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3D535-CCE4-4EDF-B72A-4857EA72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444180-68F8-41EA-86CA-665F929B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42319-C64F-4F8F-B163-F4CD87AA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6581B-9FB7-43ED-B4AF-CA523DED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7CCCE0-B0F3-48C0-992B-833B8EB25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54D19-BC8D-4CDB-88D1-E6B30E0A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467BB-3B49-499F-BEA1-D2A2A48A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EB87B-5861-41B8-A53A-172779A2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3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5E7B8B-23B2-468D-9BCD-6A3463EB4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1A6AA-C516-423C-BC92-0A8164BB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9C9F3-4C3A-4881-909B-DDBD9D40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0E0AF-E072-42BF-87AF-0C83C256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9E8B2-0041-4C44-BC33-1641BA00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0FB2B-62AE-4042-BE79-1D5D821A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0BABA-0707-4879-8ACF-34474178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0BAA4-C140-489C-B408-A7D853F3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8837A-4A0E-4CE5-BFD6-52306D88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3501F-A97D-48FA-BD67-EABFE5F6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5F01E-2045-4072-98F0-7EF320F1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8E0C5-D025-43BA-972C-9E97E27A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CCF15-C0C5-4B99-975A-9330C2D1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7A968-03EB-47B5-8B54-79A661A0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5B7BF-3413-42E9-B53E-686505A8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0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98A7D-7747-44E2-A5B9-385E4D4F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C2D4A-F6EC-4AE2-ACE8-FE32FF79E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B56669-D35A-4CB4-A271-8462C196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A77D51-4E30-46B9-A717-8C31940E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049435-9D61-4320-AEDC-C779FAA6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BD786-B317-42D8-B29D-BAD6F3AF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A51AC-D809-4E72-A9BE-8BD783A5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5CA84-B3C6-47DA-9742-111E4623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05059D-4A3B-4383-B138-F05BC97B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B942FF-846D-4F64-A049-745BABB8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7E84A7-1FDD-4A2B-A47A-8DF041FA9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F6A650-5A87-4FA2-A9ED-E41A32D8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B40B21-5A76-454D-B181-9526EBA5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B43406-B8B7-4221-98A7-4A21C06C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0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8D939-D495-4CD1-86D6-F836FBE5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DB0B49-60AD-4318-B686-96C8108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2942E9-3B54-4455-83EB-7928DAE7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B1DCB2-92E2-4345-912D-0D736DB4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65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2C9227-78B9-42F4-A2BF-A063586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BEC014-2244-40C3-AA19-EA57DAC4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31416-BE3E-4A5A-9579-F70A741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5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F4DFC-0186-4473-97E2-985C6596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F39B5-0E48-4335-8F40-3346AED1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7416C-FBBB-4007-8513-6AFFC22D3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530C4-57C0-4614-A606-1CC1BF89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7AD8C1-9653-438D-B6CA-7E5AB554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F061A-FEFC-4D71-A71E-80696F13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4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9112C-F2CF-4DAF-8432-294CD19F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06A88D-1990-4A71-A2EF-E238C06B2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113A0F-C32B-4CBD-BBC4-36905E08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68F88F-76D7-45CA-AF14-36E1F0D4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99CDE-E575-4A54-B005-AECCF5D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EA0CDF-5AF7-4810-955C-CA1C900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18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CDB15E-ADD3-431E-B0F8-FBA47012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69CD53-37F2-4487-8712-A31B28C7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50D471-EC0E-4A01-9124-C653FEB5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8D34-15BB-4BCF-9365-BD456ED9F434}" type="datetimeFigureOut">
              <a:rPr kumimoji="1" lang="ja-JP" altLang="en-US" smtClean="0"/>
              <a:t>2019/3/27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700CB-8B22-497C-9A30-C827BF9E5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6FDD7-0378-4453-B226-1C84B6551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7A2D-8B9B-4B04-9379-3AD6F9970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A891072-DFF1-4FDC-8DA7-D65B42E7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78" y="0"/>
            <a:ext cx="6880037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7109380-E857-44CE-862D-317034CE3F5C}"/>
              </a:ext>
            </a:extLst>
          </p:cNvPr>
          <p:cNvSpPr/>
          <p:nvPr/>
        </p:nvSpPr>
        <p:spPr>
          <a:xfrm>
            <a:off x="1627449" y="84778"/>
            <a:ext cx="6563294" cy="656329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065685-64A3-4797-9B73-4F759D525E05}"/>
              </a:ext>
            </a:extLst>
          </p:cNvPr>
          <p:cNvCxnSpPr>
            <a:cxnSpLocks/>
          </p:cNvCxnSpPr>
          <p:nvPr/>
        </p:nvCxnSpPr>
        <p:spPr>
          <a:xfrm flipH="1">
            <a:off x="4105717" y="145334"/>
            <a:ext cx="211946" cy="63886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CF82549-3AE2-4676-AB14-0F418E935378}"/>
              </a:ext>
            </a:extLst>
          </p:cNvPr>
          <p:cNvCxnSpPr>
            <a:cxnSpLocks/>
          </p:cNvCxnSpPr>
          <p:nvPr/>
        </p:nvCxnSpPr>
        <p:spPr>
          <a:xfrm flipH="1">
            <a:off x="5232064" y="145334"/>
            <a:ext cx="122122" cy="65027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1F8330A-6930-48AD-9D3D-75FE8C5B4DB1}"/>
              </a:ext>
            </a:extLst>
          </p:cNvPr>
          <p:cNvSpPr/>
          <p:nvPr/>
        </p:nvSpPr>
        <p:spPr>
          <a:xfrm>
            <a:off x="4631972" y="145334"/>
            <a:ext cx="277124" cy="65027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0" lon="0" rev="1074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6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7109380-E857-44CE-862D-317034CE3F5C}"/>
              </a:ext>
            </a:extLst>
          </p:cNvPr>
          <p:cNvSpPr/>
          <p:nvPr/>
        </p:nvSpPr>
        <p:spPr>
          <a:xfrm>
            <a:off x="1627449" y="84778"/>
            <a:ext cx="6563294" cy="656329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6065685-64A3-4797-9B73-4F759D525E05}"/>
              </a:ext>
            </a:extLst>
          </p:cNvPr>
          <p:cNvCxnSpPr>
            <a:cxnSpLocks/>
          </p:cNvCxnSpPr>
          <p:nvPr/>
        </p:nvCxnSpPr>
        <p:spPr>
          <a:xfrm flipH="1">
            <a:off x="4105717" y="145334"/>
            <a:ext cx="211946" cy="63886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CF82549-3AE2-4676-AB14-0F418E935378}"/>
              </a:ext>
            </a:extLst>
          </p:cNvPr>
          <p:cNvCxnSpPr>
            <a:cxnSpLocks/>
          </p:cNvCxnSpPr>
          <p:nvPr/>
        </p:nvCxnSpPr>
        <p:spPr>
          <a:xfrm flipH="1">
            <a:off x="5232064" y="145334"/>
            <a:ext cx="122122" cy="65027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1F8330A-6930-48AD-9D3D-75FE8C5B4DB1}"/>
              </a:ext>
            </a:extLst>
          </p:cNvPr>
          <p:cNvSpPr/>
          <p:nvPr/>
        </p:nvSpPr>
        <p:spPr>
          <a:xfrm>
            <a:off x="4631971" y="84778"/>
            <a:ext cx="279705" cy="65632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0" lon="0" rev="1074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41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Oguro Shiyu</dc:creator>
  <cp:lastModifiedBy>Oguro Shiyu</cp:lastModifiedBy>
  <cp:revision>1</cp:revision>
  <dcterms:created xsi:type="dcterms:W3CDTF">2019-03-27T09:03:52Z</dcterms:created>
  <dcterms:modified xsi:type="dcterms:W3CDTF">2019-03-27T09:11:50Z</dcterms:modified>
</cp:coreProperties>
</file>