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8351EC-3DD3-C157-74B5-9E600E465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D4983E0-12B1-8838-FB7C-119A22EF8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2ABC95-6F23-2344-630E-116634E1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4860-EDD8-46B1-A11F-1DDE9045F995}" type="datetimeFigureOut">
              <a:rPr kumimoji="1" lang="ja-JP" altLang="en-US" smtClean="0"/>
              <a:t>2025/4/20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E52633-7B0B-A5B1-6C85-98D9EBD5E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54B170-B9AF-E7EB-871E-32D9B1096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4495-33DF-4295-BBC4-D316A1A6B1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7555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E01D53-E96F-F249-9A48-9A19D4F6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0A6513B-494A-EA49-5889-4839A02FB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EB1F2F-CB69-189D-116F-7DDB73CE5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4860-EDD8-46B1-A11F-1DDE9045F995}" type="datetimeFigureOut">
              <a:rPr kumimoji="1" lang="ja-JP" altLang="en-US" smtClean="0"/>
              <a:t>2025/4/20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D65137-C8B3-2D72-D934-4133052F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534B69-058E-9A02-85C9-B3D3EFCEE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4495-33DF-4295-BBC4-D316A1A6B1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379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6A597B5-3853-DFF0-705B-8B7264D40C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20C58B6-C440-5525-9D5D-7ECFBFF9C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39A52D-FE83-D043-BB4F-216F854D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4860-EDD8-46B1-A11F-1DDE9045F995}" type="datetimeFigureOut">
              <a:rPr kumimoji="1" lang="ja-JP" altLang="en-US" smtClean="0"/>
              <a:t>2025/4/20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8B3B06-E987-5D83-FA66-4FD344DE3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6084FB-AD6D-96C2-7C8E-36167A0BF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4495-33DF-4295-BBC4-D316A1A6B1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8691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B029DE-91F5-C774-CF84-637F03B9A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D2F8DF-F95E-F926-9289-724987026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B3D5D4-6B87-8F02-349B-0AF4E9506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4860-EDD8-46B1-A11F-1DDE9045F995}" type="datetimeFigureOut">
              <a:rPr kumimoji="1" lang="ja-JP" altLang="en-US" smtClean="0"/>
              <a:t>2025/4/20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826DA6-50AD-C2C2-6B08-041A9AC51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21C179-B40D-0255-9620-B831598AE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4495-33DF-4295-BBC4-D316A1A6B1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358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06C10C-E2BF-6F16-6187-702CDA223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1AB5FB-487D-1750-5AE3-26661B357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560462-A055-7BEE-3F4E-8DBF6C9D0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4860-EDD8-46B1-A11F-1DDE9045F995}" type="datetimeFigureOut">
              <a:rPr kumimoji="1" lang="ja-JP" altLang="en-US" smtClean="0"/>
              <a:t>2025/4/20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38C666-0AF7-287A-2545-DDD8B362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5BADA8-4DE0-C667-BF66-2573D13B5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4495-33DF-4295-BBC4-D316A1A6B1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041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D58065-8418-9BD6-B175-B71A3062F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CAB689-78A6-77CC-1CA3-219F413D2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E65F8B-1A24-BEBB-4B9A-0ED7A13FA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EAEB9F-649F-A15F-FCFB-BFEE3277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4860-EDD8-46B1-A11F-1DDE9045F995}" type="datetimeFigureOut">
              <a:rPr kumimoji="1" lang="ja-JP" altLang="en-US" smtClean="0"/>
              <a:t>2025/4/20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2BE6CB-1B1E-F33B-85B9-DCF3BF161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C290D99-684F-D994-BB73-04F48B9D0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4495-33DF-4295-BBC4-D316A1A6B1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551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9A67E2-235E-D1A3-AB87-08B907E1D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ABB5FC-C162-F422-AA38-9AFB74CB0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96FB3B5-1F67-5A92-3D62-7BA31812D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91AA898-5BC2-CCF7-57C9-D01BAD2D4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A832CA5-289D-94E5-8908-0196256753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74C0CCC-D32D-684A-800D-D23D5014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4860-EDD8-46B1-A11F-1DDE9045F995}" type="datetimeFigureOut">
              <a:rPr kumimoji="1" lang="ja-JP" altLang="en-US" smtClean="0"/>
              <a:t>2025/4/20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0D19DD9-BF29-D0A7-7C89-E13454D4E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B74FA0A-AA09-F11B-99F5-20C1A87A9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4495-33DF-4295-BBC4-D316A1A6B1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8905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9BA32B-556C-F5A4-93A4-EB277A91A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ADF6C01-049E-F281-E1CD-5B0D52676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4860-EDD8-46B1-A11F-1DDE9045F995}" type="datetimeFigureOut">
              <a:rPr kumimoji="1" lang="ja-JP" altLang="en-US" smtClean="0"/>
              <a:t>2025/4/20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5FD5238-5936-DE24-52E8-26E5C6DF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ED7784A-2605-2CA9-4864-4FFF763F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4495-33DF-4295-BBC4-D316A1A6B1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524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AE01B94-7E7A-6246-5759-8CCB6B48D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4860-EDD8-46B1-A11F-1DDE9045F995}" type="datetimeFigureOut">
              <a:rPr kumimoji="1" lang="ja-JP" altLang="en-US" smtClean="0"/>
              <a:t>2025/4/20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E54B854-D8CF-ED52-5FDA-6E35A427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57F551-6947-2B8F-2EDC-2E4ED6B6C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4495-33DF-4295-BBC4-D316A1A6B1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572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58AC46-CB03-1D1C-8B08-7AABCABEA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433533-9E83-DF72-2431-209E7855F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8CB254-8FF5-187B-1F47-AE2CCB538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60F930-41D9-23CC-679A-BE9FEAD4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4860-EDD8-46B1-A11F-1DDE9045F995}" type="datetimeFigureOut">
              <a:rPr kumimoji="1" lang="ja-JP" altLang="en-US" smtClean="0"/>
              <a:t>2025/4/20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EA4CFB-7E9A-8DB7-E776-CA114F6DD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D3C243-A4BD-4671-4CF4-529B774CA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4495-33DF-4295-BBC4-D316A1A6B1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14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D02A50-C89D-042E-F140-87D099062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B5D92FC-9E87-FEC0-3CE1-CE8A0567D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E17EF9E-9333-4205-B5CE-69CAE3FC4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215921-6B73-C7D9-6B9A-153B120D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4860-EDD8-46B1-A11F-1DDE9045F995}" type="datetimeFigureOut">
              <a:rPr kumimoji="1" lang="ja-JP" altLang="en-US" smtClean="0"/>
              <a:t>2025/4/20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A1D7B7-B0F8-635F-54D5-92B443929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3AB586-1295-E570-A922-B44F38371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4495-33DF-4295-BBC4-D316A1A6B1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11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D040794-9DD0-2147-60CF-22AD18D62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864693-92B4-9DF9-AB10-65DCE496C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3272A3-0621-4E66-E381-1ACDC3177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2C4860-EDD8-46B1-A11F-1DDE9045F995}" type="datetimeFigureOut">
              <a:rPr kumimoji="1" lang="ja-JP" altLang="en-US" smtClean="0"/>
              <a:t>2025/4/20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09325B-88D2-19F3-2544-5E90DF79E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C4012A-B1D4-5C29-0C49-4578FD86E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B84495-33DF-4295-BBC4-D316A1A6B1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42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おもちゃ, レゴ, 建物, テーブル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019DFE1A-79FE-BF9F-7FDD-82A8C5ECC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03" y="2310579"/>
            <a:ext cx="4269329" cy="30464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9F8D81F-B40E-4359-E6E1-7BD3CA0996AC}"/>
              </a:ext>
            </a:extLst>
          </p:cNvPr>
          <p:cNvSpPr txBox="1"/>
          <p:nvPr/>
        </p:nvSpPr>
        <p:spPr>
          <a:xfrm>
            <a:off x="5731994" y="2310579"/>
            <a:ext cx="528975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+mn-ea"/>
              </a:rPr>
              <a:t>あなたの目的は</a:t>
            </a:r>
            <a:endParaRPr kumimoji="1" lang="en-US" altLang="ja-JP" sz="2400" dirty="0">
              <a:latin typeface="+mn-ea"/>
            </a:endParaRPr>
          </a:p>
          <a:p>
            <a:r>
              <a:rPr kumimoji="1" lang="ja-JP" altLang="en-US" sz="2400" b="1" dirty="0">
                <a:latin typeface="+mn-ea"/>
              </a:rPr>
              <a:t>愛</a:t>
            </a:r>
            <a:r>
              <a:rPr kumimoji="1" lang="ja-JP" altLang="en-US" sz="2400" dirty="0">
                <a:latin typeface="+mn-ea"/>
              </a:rPr>
              <a:t>が足りていない人すべてに，</a:t>
            </a:r>
            <a:br>
              <a:rPr kumimoji="1" lang="en-US" altLang="ja-JP" sz="2400" dirty="0">
                <a:latin typeface="+mn-ea"/>
              </a:rPr>
            </a:br>
            <a:r>
              <a:rPr kumimoji="1" lang="ja-JP" altLang="en-US" sz="2400" b="1" dirty="0">
                <a:latin typeface="+mn-ea"/>
              </a:rPr>
              <a:t>愛</a:t>
            </a:r>
            <a:r>
              <a:rPr kumimoji="1" lang="ja-JP" altLang="en-US" sz="2400" dirty="0">
                <a:latin typeface="+mn-ea"/>
              </a:rPr>
              <a:t>を届けること．</a:t>
            </a:r>
          </a:p>
          <a:p>
            <a:endParaRPr kumimoji="1" lang="ja-JP" altLang="en-US" sz="2400" dirty="0">
              <a:latin typeface="+mn-ea"/>
            </a:endParaRPr>
          </a:p>
          <a:p>
            <a:r>
              <a:rPr kumimoji="1" lang="ja-JP" altLang="en-US" sz="2400" dirty="0">
                <a:latin typeface="+mn-ea"/>
              </a:rPr>
              <a:t>人によっては，</a:t>
            </a:r>
          </a:p>
          <a:p>
            <a:r>
              <a:rPr kumimoji="1" lang="ja-JP" altLang="en-US" sz="2400" dirty="0">
                <a:latin typeface="+mn-ea"/>
              </a:rPr>
              <a:t>あなたに</a:t>
            </a:r>
            <a:r>
              <a:rPr kumimoji="1" lang="ja-JP" altLang="en-US" sz="2400" b="1" dirty="0">
                <a:latin typeface="+mn-ea"/>
              </a:rPr>
              <a:t>愛</a:t>
            </a:r>
            <a:r>
              <a:rPr kumimoji="1" lang="ja-JP" altLang="en-US" sz="2400" dirty="0">
                <a:latin typeface="+mn-ea"/>
              </a:rPr>
              <a:t>をくれることもあるよ．</a:t>
            </a:r>
          </a:p>
          <a:p>
            <a:r>
              <a:rPr kumimoji="1" lang="ja-JP" altLang="en-US" sz="2400" dirty="0">
                <a:latin typeface="+mn-ea"/>
              </a:rPr>
              <a:t>もらった</a:t>
            </a:r>
            <a:r>
              <a:rPr kumimoji="1" lang="ja-JP" altLang="en-US" sz="2400" b="1" dirty="0">
                <a:latin typeface="+mn-ea"/>
              </a:rPr>
              <a:t>愛</a:t>
            </a:r>
            <a:r>
              <a:rPr kumimoji="1" lang="ja-JP" altLang="en-US" sz="2400" dirty="0">
                <a:latin typeface="+mn-ea"/>
              </a:rPr>
              <a:t>を，</a:t>
            </a:r>
            <a:br>
              <a:rPr kumimoji="1" lang="en-US" altLang="ja-JP" sz="2400" dirty="0">
                <a:latin typeface="+mn-ea"/>
              </a:rPr>
            </a:br>
            <a:r>
              <a:rPr kumimoji="1" lang="ja-JP" altLang="en-US" sz="2400" dirty="0">
                <a:latin typeface="+mn-ea"/>
              </a:rPr>
              <a:t>また誰かに分けてあげよう．</a:t>
            </a:r>
          </a:p>
          <a:p>
            <a:endParaRPr kumimoji="1" lang="ja-JP" altLang="en-US" dirty="0">
              <a:latin typeface="+mn-ea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C594D0F-07F0-7D66-8A81-B4599B4093B5}"/>
              </a:ext>
            </a:extLst>
          </p:cNvPr>
          <p:cNvSpPr txBox="1"/>
          <p:nvPr/>
        </p:nvSpPr>
        <p:spPr>
          <a:xfrm>
            <a:off x="982803" y="1546678"/>
            <a:ext cx="9026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+mn-ea"/>
              </a:rPr>
              <a:t>人は，</a:t>
            </a:r>
            <a:r>
              <a:rPr kumimoji="1" lang="ja-JP" altLang="en-US" sz="2400" b="1" dirty="0">
                <a:latin typeface="+mn-ea"/>
              </a:rPr>
              <a:t>愛</a:t>
            </a:r>
            <a:r>
              <a:rPr kumimoji="1" lang="ja-JP" altLang="en-US" sz="2400" dirty="0">
                <a:latin typeface="+mn-ea"/>
              </a:rPr>
              <a:t>を渡したり，受け取ったりして生きている．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00ACFAC-DFC3-3FBA-0EEC-16DE6F352D61}"/>
              </a:ext>
            </a:extLst>
          </p:cNvPr>
          <p:cNvSpPr txBox="1"/>
          <p:nvPr/>
        </p:nvSpPr>
        <p:spPr>
          <a:xfrm>
            <a:off x="8376871" y="5752136"/>
            <a:ext cx="236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▶ Enter </a:t>
            </a:r>
            <a:r>
              <a:rPr lang="ja-JP" altLang="en-US" dirty="0"/>
              <a:t>キーで次へ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5716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84185-9208-9D27-5FC7-B43D3C52D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帽子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288AD07D-198F-102E-8D06-9255F1C72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146" y="1503774"/>
            <a:ext cx="4429125" cy="37719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9789E1C-6A8D-C960-D5D9-30F7200F300F}"/>
              </a:ext>
            </a:extLst>
          </p:cNvPr>
          <p:cNvSpPr txBox="1"/>
          <p:nvPr/>
        </p:nvSpPr>
        <p:spPr>
          <a:xfrm>
            <a:off x="904566" y="1112447"/>
            <a:ext cx="52897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気をつけて．</a:t>
            </a:r>
          </a:p>
          <a:p>
            <a:r>
              <a:rPr kumimoji="1" lang="ja-JP" altLang="en-US" sz="2400" dirty="0"/>
              <a:t>人は誰とも関わらずにいると，</a:t>
            </a:r>
          </a:p>
          <a:p>
            <a:r>
              <a:rPr kumimoji="1" lang="ja-JP" altLang="en-US" sz="2400" dirty="0"/>
              <a:t>寂しさで</a:t>
            </a:r>
            <a:r>
              <a:rPr kumimoji="1" lang="ja-JP" altLang="en-US" sz="2400" b="1" dirty="0"/>
              <a:t>愛</a:t>
            </a:r>
            <a:r>
              <a:rPr kumimoji="1" lang="ja-JP" altLang="en-US" sz="2400" dirty="0"/>
              <a:t>が少しずつ</a:t>
            </a:r>
            <a:br>
              <a:rPr kumimoji="1" lang="en-US" altLang="ja-JP" sz="2400" dirty="0"/>
            </a:br>
            <a:r>
              <a:rPr kumimoji="1" lang="ja-JP" altLang="en-US" sz="2400" dirty="0"/>
              <a:t>小さくなってしまう</a:t>
            </a:r>
            <a:r>
              <a:rPr kumimoji="1" lang="en-US" altLang="ja-JP" sz="2400" dirty="0"/>
              <a:t>…</a:t>
            </a:r>
          </a:p>
          <a:p>
            <a:endParaRPr kumimoji="1"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540DB03-AFC7-B9E0-4EE6-7BB65933F22B}"/>
              </a:ext>
            </a:extLst>
          </p:cNvPr>
          <p:cNvSpPr txBox="1"/>
          <p:nvPr/>
        </p:nvSpPr>
        <p:spPr>
          <a:xfrm>
            <a:off x="1810286" y="4626348"/>
            <a:ext cx="5289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愛</a:t>
            </a:r>
            <a:r>
              <a:rPr kumimoji="1" lang="ja-JP" altLang="en-US" sz="2400" dirty="0"/>
              <a:t>を上手に配って，</a:t>
            </a:r>
          </a:p>
          <a:p>
            <a:r>
              <a:rPr kumimoji="1" lang="ja-JP" altLang="en-US" sz="2400" dirty="0"/>
              <a:t>この町の「足りない愛」を，</a:t>
            </a:r>
            <a:br>
              <a:rPr kumimoji="1" lang="en-US" altLang="ja-JP" sz="2400" dirty="0"/>
            </a:br>
            <a:r>
              <a:rPr kumimoji="1" lang="ja-JP" altLang="en-US" sz="2400" dirty="0"/>
              <a:t>ぜんぶ満たそう！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69EBB78-4C11-E726-D505-092F702E6DA5}"/>
              </a:ext>
            </a:extLst>
          </p:cNvPr>
          <p:cNvSpPr txBox="1"/>
          <p:nvPr/>
        </p:nvSpPr>
        <p:spPr>
          <a:xfrm>
            <a:off x="7666854" y="3110433"/>
            <a:ext cx="3591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でも大丈夫．</a:t>
            </a:r>
          </a:p>
          <a:p>
            <a:r>
              <a:rPr kumimoji="1" lang="ja-JP" altLang="en-US" sz="2400" dirty="0"/>
              <a:t>会話をしている間は，</a:t>
            </a:r>
            <a:br>
              <a:rPr kumimoji="1" lang="en-US" altLang="ja-JP" sz="2400" dirty="0"/>
            </a:br>
            <a:r>
              <a:rPr kumimoji="1" lang="ja-JP" altLang="en-US" sz="2400" b="1" dirty="0"/>
              <a:t>愛</a:t>
            </a:r>
            <a:r>
              <a:rPr kumimoji="1" lang="ja-JP" altLang="en-US" sz="2400" dirty="0"/>
              <a:t>は小さくならない！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9B5EC90-4BAB-EBB4-3C44-DB83296B87F6}"/>
              </a:ext>
            </a:extLst>
          </p:cNvPr>
          <p:cNvSpPr txBox="1"/>
          <p:nvPr/>
        </p:nvSpPr>
        <p:spPr>
          <a:xfrm>
            <a:off x="8357207" y="5732472"/>
            <a:ext cx="2514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▶ Enter </a:t>
            </a:r>
            <a:r>
              <a:rPr lang="ja-JP" altLang="en-US" sz="1600" dirty="0"/>
              <a:t>キーで閉じる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64393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127</Words>
  <Application>Microsoft Office PowerPoint</Application>
  <PresentationFormat>ワイド画面</PresentationFormat>
  <Paragraphs>16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孝斗 谷</dc:creator>
  <cp:lastModifiedBy>孝斗 谷</cp:lastModifiedBy>
  <cp:revision>1</cp:revision>
  <dcterms:created xsi:type="dcterms:W3CDTF">2025-04-20T07:27:04Z</dcterms:created>
  <dcterms:modified xsi:type="dcterms:W3CDTF">2025-04-20T08:14:13Z</dcterms:modified>
</cp:coreProperties>
</file>