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1" d="100"/>
          <a:sy n="81" d="100"/>
        </p:scale>
        <p:origin x="120"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1BA161F-ECA7-4B76-B31E-7070F068EFEF}" type="datetimeFigureOut">
              <a:rPr kumimoji="1" lang="ja-JP" altLang="en-US" smtClean="0"/>
              <a:t>2019/10/9</a:t>
            </a:fld>
            <a:endParaRPr kumimoji="1" lang="ja-JP" altLang="en-US"/>
          </a:p>
        </p:txBody>
      </p:sp>
      <p:sp>
        <p:nvSpPr>
          <p:cNvPr id="5" name="Footer Placeholder 4"/>
          <p:cNvSpPr>
            <a:spLocks noGrp="1"/>
          </p:cNvSpPr>
          <p:nvPr>
            <p:ph type="ftr" sz="quarter" idx="11"/>
          </p:nvPr>
        </p:nvSpPr>
        <p:spPr>
          <a:xfrm>
            <a:off x="1876424" y="5410201"/>
            <a:ext cx="5124886" cy="365125"/>
          </a:xfrm>
        </p:spPr>
        <p:txBody>
          <a:bodyPr/>
          <a:lstStyle/>
          <a:p>
            <a:endParaRPr kumimoji="1" lang="ja-JP" altLang="en-US"/>
          </a:p>
        </p:txBody>
      </p:sp>
      <p:sp>
        <p:nvSpPr>
          <p:cNvPr id="6" name="Slide Number Placeholder 5"/>
          <p:cNvSpPr>
            <a:spLocks noGrp="1"/>
          </p:cNvSpPr>
          <p:nvPr>
            <p:ph type="sldNum" sz="quarter" idx="12"/>
          </p:nvPr>
        </p:nvSpPr>
        <p:spPr>
          <a:xfrm>
            <a:off x="9896911" y="5410199"/>
            <a:ext cx="771089" cy="365125"/>
          </a:xfrm>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68540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smtClean="0"/>
              <a:t>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83089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65696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6275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673555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1716814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830579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754850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49123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789244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410547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27236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1773901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257183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3609534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416115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C1BA161F-ECA7-4B76-B31E-7070F068EFEF}" type="datetimeFigureOut">
              <a:rPr kumimoji="1" lang="ja-JP" altLang="en-US" smtClean="0"/>
              <a:t>2019/10/9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1096166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BA161F-ECA7-4B76-B31E-7070F068EFEF}" type="datetimeFigureOut">
              <a:rPr kumimoji="1" lang="ja-JP" altLang="en-US" smtClean="0"/>
              <a:t>2019/10/9</a:t>
            </a:fld>
            <a:endParaRPr kumimoji="1" lang="ja-JP"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5292AD-36CD-4912-9257-5429078DDB36}" type="slidenum">
              <a:rPr kumimoji="1" lang="ja-JP" altLang="en-US" smtClean="0"/>
              <a:t>‹#›</a:t>
            </a:fld>
            <a:endParaRPr kumimoji="1" lang="ja-JP" altLang="en-US"/>
          </a:p>
        </p:txBody>
      </p:sp>
    </p:spTree>
    <p:extLst>
      <p:ext uri="{BB962C8B-B14F-4D97-AF65-F5344CB8AC3E}">
        <p14:creationId xmlns:p14="http://schemas.microsoft.com/office/powerpoint/2010/main" val="4836624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492469" y="512763"/>
            <a:ext cx="9312165" cy="2387600"/>
          </a:xfrm>
        </p:spPr>
        <p:txBody>
          <a:bodyPr>
            <a:normAutofit/>
          </a:bodyPr>
          <a:lstStyle/>
          <a:p>
            <a:r>
              <a:rPr kumimoji="1" lang="ja-JP" altLang="en-US" sz="8000" dirty="0" smtClean="0">
                <a:solidFill>
                  <a:sysClr val="windowText" lastClr="000000"/>
                </a:solidFill>
              </a:rPr>
              <a:t>卒業作品チーム制作</a:t>
            </a:r>
            <a:endParaRPr kumimoji="1" lang="ja-JP" altLang="en-US" sz="8000" dirty="0">
              <a:solidFill>
                <a:sysClr val="windowText" lastClr="000000"/>
              </a:solidFill>
            </a:endParaRPr>
          </a:p>
        </p:txBody>
      </p:sp>
      <p:sp>
        <p:nvSpPr>
          <p:cNvPr id="3" name="サブタイトル 2"/>
          <p:cNvSpPr>
            <a:spLocks noGrp="1"/>
          </p:cNvSpPr>
          <p:nvPr>
            <p:ph type="subTitle" idx="1"/>
          </p:nvPr>
        </p:nvSpPr>
        <p:spPr>
          <a:xfrm>
            <a:off x="1752763" y="3475913"/>
            <a:ext cx="8791575" cy="1655762"/>
          </a:xfrm>
        </p:spPr>
        <p:txBody>
          <a:bodyPr>
            <a:normAutofit/>
          </a:bodyPr>
          <a:lstStyle/>
          <a:p>
            <a:pPr algn="ctr"/>
            <a:r>
              <a:rPr kumimoji="1" lang="ja-JP" altLang="en-US" sz="3200" dirty="0" smtClean="0">
                <a:solidFill>
                  <a:schemeClr val="bg1"/>
                </a:solidFill>
              </a:rPr>
              <a:t>チーム名　</a:t>
            </a:r>
            <a:r>
              <a:rPr kumimoji="1" lang="en-US" altLang="ja-JP" sz="3200" dirty="0" smtClean="0">
                <a:solidFill>
                  <a:schemeClr val="bg1"/>
                </a:solidFill>
              </a:rPr>
              <a:t>TKO</a:t>
            </a:r>
            <a:endParaRPr kumimoji="1" lang="ja-JP" altLang="en-US" sz="3200" dirty="0">
              <a:solidFill>
                <a:schemeClr val="bg1"/>
              </a:solidFill>
            </a:endParaRPr>
          </a:p>
        </p:txBody>
      </p:sp>
    </p:spTree>
    <p:extLst>
      <p:ext uri="{BB962C8B-B14F-4D97-AF65-F5344CB8AC3E}">
        <p14:creationId xmlns:p14="http://schemas.microsoft.com/office/powerpoint/2010/main" val="297739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0717" y="178676"/>
            <a:ext cx="11540359" cy="707886"/>
          </a:xfrm>
          <a:prstGeom prst="rect">
            <a:avLst/>
          </a:prstGeom>
          <a:noFill/>
        </p:spPr>
        <p:txBody>
          <a:bodyPr wrap="square" rtlCol="0">
            <a:spAutoFit/>
          </a:bodyPr>
          <a:lstStyle/>
          <a:p>
            <a:r>
              <a:rPr kumimoji="1" lang="ja-JP" altLang="en-US" sz="4000" dirty="0" smtClean="0">
                <a:solidFill>
                  <a:sysClr val="windowText" lastClr="000000"/>
                </a:solidFill>
              </a:rPr>
              <a:t>ジャンル</a:t>
            </a:r>
            <a:endParaRPr kumimoji="1" lang="ja-JP" altLang="en-US" sz="4000" dirty="0">
              <a:solidFill>
                <a:sysClr val="windowText" lastClr="000000"/>
              </a:solidFill>
            </a:endParaRPr>
          </a:p>
        </p:txBody>
      </p:sp>
      <p:sp>
        <p:nvSpPr>
          <p:cNvPr id="3" name="テキスト ボックス 2"/>
          <p:cNvSpPr txBox="1"/>
          <p:nvPr/>
        </p:nvSpPr>
        <p:spPr>
          <a:xfrm>
            <a:off x="530773" y="914098"/>
            <a:ext cx="5218386" cy="584775"/>
          </a:xfrm>
          <a:prstGeom prst="rect">
            <a:avLst/>
          </a:prstGeom>
          <a:noFill/>
        </p:spPr>
        <p:txBody>
          <a:bodyPr wrap="square" rtlCol="0">
            <a:spAutoFit/>
          </a:bodyPr>
          <a:lstStyle/>
          <a:p>
            <a:r>
              <a:rPr kumimoji="1" lang="ja-JP" altLang="en-US" sz="3200" dirty="0" smtClean="0">
                <a:solidFill>
                  <a:srgbClr val="FF0000"/>
                </a:solidFill>
              </a:rPr>
              <a:t>・シューティングゲーム</a:t>
            </a:r>
            <a:endParaRPr kumimoji="1" lang="ja-JP" altLang="en-US" sz="3200" dirty="0">
              <a:solidFill>
                <a:srgbClr val="FF0000"/>
              </a:solidFill>
            </a:endParaRPr>
          </a:p>
        </p:txBody>
      </p:sp>
      <p:sp>
        <p:nvSpPr>
          <p:cNvPr id="4" name="テキスト ボックス 3"/>
          <p:cNvSpPr txBox="1"/>
          <p:nvPr/>
        </p:nvSpPr>
        <p:spPr>
          <a:xfrm>
            <a:off x="220717" y="1629678"/>
            <a:ext cx="11540359" cy="707886"/>
          </a:xfrm>
          <a:prstGeom prst="rect">
            <a:avLst/>
          </a:prstGeom>
          <a:noFill/>
        </p:spPr>
        <p:txBody>
          <a:bodyPr wrap="square" rtlCol="0">
            <a:spAutoFit/>
          </a:bodyPr>
          <a:lstStyle/>
          <a:p>
            <a:r>
              <a:rPr kumimoji="1" lang="ja-JP" altLang="en-US" sz="4000" dirty="0" smtClean="0">
                <a:solidFill>
                  <a:sysClr val="windowText" lastClr="000000"/>
                </a:solidFill>
              </a:rPr>
              <a:t>ゲーム内要素</a:t>
            </a:r>
            <a:endParaRPr kumimoji="1" lang="ja-JP" altLang="en-US" sz="4000" dirty="0">
              <a:solidFill>
                <a:sysClr val="windowText" lastClr="000000"/>
              </a:solidFill>
            </a:endParaRPr>
          </a:p>
        </p:txBody>
      </p:sp>
      <p:sp>
        <p:nvSpPr>
          <p:cNvPr id="5" name="テキスト ボックス 4"/>
          <p:cNvSpPr txBox="1"/>
          <p:nvPr/>
        </p:nvSpPr>
        <p:spPr>
          <a:xfrm>
            <a:off x="530772" y="2424766"/>
            <a:ext cx="4880213" cy="2062103"/>
          </a:xfrm>
          <a:prstGeom prst="rect">
            <a:avLst/>
          </a:prstGeom>
          <a:noFill/>
        </p:spPr>
        <p:txBody>
          <a:bodyPr wrap="square" rtlCol="0">
            <a:spAutoFit/>
          </a:bodyPr>
          <a:lstStyle/>
          <a:p>
            <a:r>
              <a:rPr lang="ja-JP" altLang="en-US" sz="3200" dirty="0" smtClean="0">
                <a:solidFill>
                  <a:srgbClr val="FF0000"/>
                </a:solidFill>
              </a:rPr>
              <a:t>・</a:t>
            </a:r>
            <a:r>
              <a:rPr lang="en-US" altLang="ja-JP" sz="3200" dirty="0" smtClean="0">
                <a:solidFill>
                  <a:srgbClr val="FF0000"/>
                </a:solidFill>
              </a:rPr>
              <a:t>2D</a:t>
            </a:r>
            <a:r>
              <a:rPr lang="ja-JP" altLang="en-US" sz="3200" dirty="0" smtClean="0">
                <a:solidFill>
                  <a:srgbClr val="FF0000"/>
                </a:solidFill>
              </a:rPr>
              <a:t>ゲーム</a:t>
            </a:r>
            <a:endParaRPr kumimoji="1" lang="en-US" altLang="ja-JP" sz="3200" dirty="0" smtClean="0">
              <a:solidFill>
                <a:srgbClr val="FF0000"/>
              </a:solidFill>
            </a:endParaRPr>
          </a:p>
          <a:p>
            <a:r>
              <a:rPr kumimoji="1" lang="ja-JP" altLang="en-US" sz="3200" dirty="0" smtClean="0">
                <a:solidFill>
                  <a:srgbClr val="FF0000"/>
                </a:solidFill>
              </a:rPr>
              <a:t>・サバイバルシューティング</a:t>
            </a:r>
            <a:endParaRPr kumimoji="1" lang="en-US" altLang="ja-JP" sz="3200" dirty="0" smtClean="0">
              <a:solidFill>
                <a:srgbClr val="FF0000"/>
              </a:solidFill>
            </a:endParaRPr>
          </a:p>
          <a:p>
            <a:r>
              <a:rPr lang="ja-JP" altLang="en-US" sz="3200" dirty="0" smtClean="0"/>
              <a:t>・弱ホラー要素</a:t>
            </a:r>
            <a:endParaRPr lang="en-US" altLang="ja-JP" sz="3200" dirty="0" smtClean="0"/>
          </a:p>
          <a:p>
            <a:r>
              <a:rPr lang="ja-JP" altLang="en-US" sz="3200" dirty="0" smtClean="0"/>
              <a:t>・弱グロ要素</a:t>
            </a:r>
            <a:endParaRPr kumimoji="1" lang="ja-JP" altLang="en-US" sz="3200" dirty="0"/>
          </a:p>
        </p:txBody>
      </p:sp>
      <p:pic>
        <p:nvPicPr>
          <p:cNvPr id="6" name="図 5"/>
          <p:cNvPicPr>
            <a:picLocks noChangeAspect="1"/>
          </p:cNvPicPr>
          <p:nvPr/>
        </p:nvPicPr>
        <p:blipFill>
          <a:blip r:embed="rId2"/>
          <a:stretch>
            <a:fillRect/>
          </a:stretch>
        </p:blipFill>
        <p:spPr>
          <a:xfrm>
            <a:off x="6710198" y="3677799"/>
            <a:ext cx="4762500" cy="2676525"/>
          </a:xfrm>
          <a:prstGeom prst="rect">
            <a:avLst/>
          </a:prstGeom>
        </p:spPr>
      </p:pic>
    </p:spTree>
    <p:extLst>
      <p:ext uri="{BB962C8B-B14F-4D97-AF65-F5344CB8AC3E}">
        <p14:creationId xmlns:p14="http://schemas.microsoft.com/office/powerpoint/2010/main" val="207589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25821" y="210207"/>
            <a:ext cx="4456386" cy="707886"/>
          </a:xfrm>
          <a:prstGeom prst="rect">
            <a:avLst/>
          </a:prstGeom>
          <a:noFill/>
        </p:spPr>
        <p:txBody>
          <a:bodyPr wrap="square" rtlCol="0">
            <a:spAutoFit/>
          </a:bodyPr>
          <a:lstStyle/>
          <a:p>
            <a:r>
              <a:rPr kumimoji="1" lang="ja-JP" altLang="en-US" sz="4000" dirty="0" smtClean="0">
                <a:solidFill>
                  <a:sysClr val="windowText" lastClr="000000"/>
                </a:solidFill>
              </a:rPr>
              <a:t>シナリオ</a:t>
            </a:r>
            <a:endParaRPr kumimoji="1" lang="ja-JP" altLang="en-US" sz="4000" dirty="0">
              <a:solidFill>
                <a:sysClr val="windowText" lastClr="000000"/>
              </a:solidFill>
            </a:endParaRPr>
          </a:p>
        </p:txBody>
      </p:sp>
      <p:sp>
        <p:nvSpPr>
          <p:cNvPr id="3" name="テキスト ボックス 2"/>
          <p:cNvSpPr txBox="1"/>
          <p:nvPr/>
        </p:nvSpPr>
        <p:spPr>
          <a:xfrm>
            <a:off x="783022" y="918093"/>
            <a:ext cx="10851930" cy="3539430"/>
          </a:xfrm>
          <a:prstGeom prst="rect">
            <a:avLst/>
          </a:prstGeom>
          <a:noFill/>
        </p:spPr>
        <p:txBody>
          <a:bodyPr wrap="square" rtlCol="0">
            <a:spAutoFit/>
          </a:bodyPr>
          <a:lstStyle/>
          <a:p>
            <a:r>
              <a:rPr kumimoji="1" lang="ja-JP" altLang="en-US" sz="3200" dirty="0" smtClean="0"/>
              <a:t>・</a:t>
            </a:r>
            <a:r>
              <a:rPr kumimoji="1" lang="ja-JP" altLang="en-US" sz="3200" dirty="0" smtClean="0">
                <a:solidFill>
                  <a:schemeClr val="bg1"/>
                </a:solidFill>
              </a:rPr>
              <a:t>とある組織の機動部隊の生き残りである</a:t>
            </a:r>
            <a:r>
              <a:rPr lang="ja-JP" altLang="en-US" sz="3200" dirty="0" smtClean="0">
                <a:solidFill>
                  <a:schemeClr val="bg1"/>
                </a:solidFill>
              </a:rPr>
              <a:t>主人公</a:t>
            </a:r>
            <a:r>
              <a:rPr lang="ja-JP" altLang="en-US" sz="3200" dirty="0" smtClean="0"/>
              <a:t>は、</a:t>
            </a:r>
            <a:r>
              <a:rPr kumimoji="1" lang="ja-JP" altLang="en-US" sz="3200" dirty="0" smtClean="0"/>
              <a:t>ある</a:t>
            </a:r>
            <a:endParaRPr kumimoji="1" lang="en-US" altLang="ja-JP" sz="3200" dirty="0" smtClean="0"/>
          </a:p>
          <a:p>
            <a:r>
              <a:rPr kumimoji="1" lang="ja-JP" altLang="en-US" sz="3200" dirty="0" smtClean="0"/>
              <a:t>オブジェクトを収容するために</a:t>
            </a:r>
            <a:r>
              <a:rPr lang="ja-JP" altLang="en-US" sz="3200" dirty="0"/>
              <a:t>エリア</a:t>
            </a:r>
            <a:r>
              <a:rPr lang="en-US" altLang="ja-JP" sz="3200" dirty="0" smtClean="0"/>
              <a:t>354</a:t>
            </a:r>
            <a:r>
              <a:rPr lang="ja-JP" altLang="en-US" sz="3200" dirty="0" smtClean="0"/>
              <a:t>に勤務していました。</a:t>
            </a:r>
            <a:endParaRPr lang="en-US" altLang="ja-JP" sz="3200" dirty="0" smtClean="0"/>
          </a:p>
          <a:p>
            <a:r>
              <a:rPr lang="ja-JP" altLang="en-US" sz="3200" dirty="0" smtClean="0"/>
              <a:t>　だがある時、そのオブジェクトの収容違反が発生し施設が</a:t>
            </a:r>
            <a:endParaRPr lang="en-US" altLang="ja-JP" sz="3200" dirty="0" smtClean="0"/>
          </a:p>
          <a:p>
            <a:r>
              <a:rPr lang="ja-JP" altLang="en-US" sz="3200" dirty="0" smtClean="0"/>
              <a:t>壊滅しました。</a:t>
            </a:r>
            <a:r>
              <a:rPr lang="ja-JP" altLang="en-US" sz="3200" dirty="0"/>
              <a:t>　</a:t>
            </a:r>
            <a:r>
              <a:rPr lang="ja-JP" altLang="en-US" sz="3200" dirty="0" smtClean="0"/>
              <a:t>主人公は</a:t>
            </a:r>
            <a:r>
              <a:rPr lang="ja-JP" altLang="en-US" sz="3200" u="sng" dirty="0" smtClean="0">
                <a:solidFill>
                  <a:srgbClr val="FF0000"/>
                </a:solidFill>
              </a:rPr>
              <a:t>ある機械を</a:t>
            </a:r>
            <a:r>
              <a:rPr lang="ja-JP" altLang="en-US" sz="3200" u="sng" dirty="0" smtClean="0">
                <a:solidFill>
                  <a:srgbClr val="FF0000"/>
                </a:solidFill>
              </a:rPr>
              <a:t>起動させ、オブジェクトを</a:t>
            </a:r>
            <a:endParaRPr lang="en-US" altLang="ja-JP" sz="3200" u="sng" dirty="0" smtClean="0">
              <a:solidFill>
                <a:srgbClr val="FF0000"/>
              </a:solidFill>
            </a:endParaRPr>
          </a:p>
          <a:p>
            <a:r>
              <a:rPr lang="ja-JP" altLang="en-US" sz="3200" u="sng" dirty="0" smtClean="0">
                <a:solidFill>
                  <a:srgbClr val="FF0000"/>
                </a:solidFill>
              </a:rPr>
              <a:t>鎮静化、又は</a:t>
            </a:r>
            <a:r>
              <a:rPr lang="ja-JP" altLang="en-US" sz="3200" u="sng" dirty="0" smtClean="0">
                <a:solidFill>
                  <a:srgbClr val="FF0000"/>
                </a:solidFill>
              </a:rPr>
              <a:t>無力化するために発電機を起動します。</a:t>
            </a:r>
            <a:endParaRPr kumimoji="1" lang="en-US" altLang="ja-JP" sz="3200" u="sng" dirty="0" smtClean="0">
              <a:solidFill>
                <a:srgbClr val="FF0000"/>
              </a:solidFill>
            </a:endParaRPr>
          </a:p>
          <a:p>
            <a:r>
              <a:rPr kumimoji="1" lang="ja-JP" altLang="en-US" sz="3200" dirty="0" smtClean="0"/>
              <a:t>　ですが</a:t>
            </a:r>
            <a:r>
              <a:rPr kumimoji="1" lang="ja-JP" altLang="en-US" sz="3200" dirty="0" smtClean="0">
                <a:solidFill>
                  <a:srgbClr val="FF0000"/>
                </a:solidFill>
              </a:rPr>
              <a:t>オブジェクトからは</a:t>
            </a:r>
            <a:r>
              <a:rPr kumimoji="1" lang="ja-JP" altLang="en-US" sz="3200" u="sng" dirty="0" smtClean="0">
                <a:solidFill>
                  <a:srgbClr val="FF0000"/>
                </a:solidFill>
              </a:rPr>
              <a:t>数々の妨害</a:t>
            </a:r>
            <a:r>
              <a:rPr kumimoji="1" lang="ja-JP" altLang="en-US" sz="3200" dirty="0" smtClean="0">
                <a:solidFill>
                  <a:srgbClr val="FF0000"/>
                </a:solidFill>
              </a:rPr>
              <a:t>を与えてきます</a:t>
            </a:r>
            <a:r>
              <a:rPr kumimoji="1" lang="ja-JP" altLang="en-US" sz="3200" dirty="0" smtClean="0"/>
              <a:t>。</a:t>
            </a:r>
            <a:endParaRPr kumimoji="1" lang="en-US" altLang="ja-JP" sz="3200" dirty="0" smtClean="0"/>
          </a:p>
          <a:p>
            <a:r>
              <a:rPr lang="ja-JP" altLang="en-US" sz="3200" dirty="0" smtClean="0"/>
              <a:t>主人公は</a:t>
            </a:r>
            <a:r>
              <a:rPr lang="ja-JP" altLang="en-US" sz="3200" dirty="0" smtClean="0"/>
              <a:t>無事機械が</a:t>
            </a:r>
            <a:r>
              <a:rPr lang="ja-JP" altLang="en-US" sz="3200" dirty="0" smtClean="0"/>
              <a:t>発動するまで生き残れるか</a:t>
            </a:r>
            <a:r>
              <a:rPr lang="en-US" altLang="ja-JP" sz="3200" dirty="0" smtClean="0"/>
              <a:t>…</a:t>
            </a:r>
            <a:endParaRPr kumimoji="1" lang="ja-JP" altLang="en-US" sz="3200" dirty="0"/>
          </a:p>
        </p:txBody>
      </p:sp>
      <p:sp>
        <p:nvSpPr>
          <p:cNvPr id="4" name="テキスト ボックス 3"/>
          <p:cNvSpPr txBox="1"/>
          <p:nvPr/>
        </p:nvSpPr>
        <p:spPr>
          <a:xfrm>
            <a:off x="325821" y="4457523"/>
            <a:ext cx="1492469" cy="523220"/>
          </a:xfrm>
          <a:prstGeom prst="rect">
            <a:avLst/>
          </a:prstGeom>
          <a:noFill/>
        </p:spPr>
        <p:txBody>
          <a:bodyPr wrap="square" rtlCol="0">
            <a:spAutoFit/>
          </a:bodyPr>
          <a:lstStyle/>
          <a:p>
            <a:r>
              <a:rPr kumimoji="1" lang="ja-JP" altLang="en-US" sz="2800" dirty="0" smtClean="0"/>
              <a:t>元ネタ</a:t>
            </a:r>
            <a:endParaRPr kumimoji="1" lang="ja-JP" altLang="en-US" sz="2800" dirty="0"/>
          </a:p>
        </p:txBody>
      </p:sp>
      <p:sp>
        <p:nvSpPr>
          <p:cNvPr id="5" name="テキスト ボックス 4"/>
          <p:cNvSpPr txBox="1"/>
          <p:nvPr/>
        </p:nvSpPr>
        <p:spPr>
          <a:xfrm>
            <a:off x="882869" y="5087008"/>
            <a:ext cx="4351283" cy="461665"/>
          </a:xfrm>
          <a:prstGeom prst="rect">
            <a:avLst/>
          </a:prstGeom>
          <a:noFill/>
        </p:spPr>
        <p:txBody>
          <a:bodyPr wrap="square" rtlCol="0">
            <a:spAutoFit/>
          </a:bodyPr>
          <a:lstStyle/>
          <a:p>
            <a:r>
              <a:rPr lang="en-US" altLang="ja-JP" sz="2400" dirty="0" smtClean="0"/>
              <a:t>SCP</a:t>
            </a:r>
            <a:r>
              <a:rPr lang="ja-JP" altLang="en-US" sz="2400" dirty="0" smtClean="0"/>
              <a:t>財団　</a:t>
            </a:r>
            <a:r>
              <a:rPr lang="en-US" altLang="ja-JP" sz="2400" dirty="0" smtClean="0"/>
              <a:t>SCP354</a:t>
            </a:r>
            <a:r>
              <a:rPr lang="ja-JP" altLang="en-US" sz="2400" dirty="0" smtClean="0"/>
              <a:t>　レットプール　</a:t>
            </a:r>
            <a:endParaRPr kumimoji="1" lang="ja-JP" altLang="en-US" sz="2400" dirty="0"/>
          </a:p>
        </p:txBody>
      </p:sp>
      <p:pic>
        <p:nvPicPr>
          <p:cNvPr id="1026" name="Picture 2" descr="redp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939" y="4719133"/>
            <a:ext cx="2569778" cy="196845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3"/>
          <a:stretch>
            <a:fillRect/>
          </a:stretch>
        </p:blipFill>
        <p:spPr>
          <a:xfrm>
            <a:off x="5369729" y="4719133"/>
            <a:ext cx="2786390" cy="1968450"/>
          </a:xfrm>
          <a:prstGeom prst="rect">
            <a:avLst/>
          </a:prstGeom>
        </p:spPr>
      </p:pic>
    </p:spTree>
    <p:extLst>
      <p:ext uri="{BB962C8B-B14F-4D97-AF65-F5344CB8AC3E}">
        <p14:creationId xmlns:p14="http://schemas.microsoft.com/office/powerpoint/2010/main" val="74642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31228" y="199697"/>
            <a:ext cx="4214648" cy="707886"/>
          </a:xfrm>
          <a:prstGeom prst="rect">
            <a:avLst/>
          </a:prstGeom>
          <a:noFill/>
        </p:spPr>
        <p:txBody>
          <a:bodyPr wrap="square" rtlCol="0">
            <a:spAutoFit/>
          </a:bodyPr>
          <a:lstStyle/>
          <a:p>
            <a:r>
              <a:rPr kumimoji="1" lang="ja-JP" altLang="en-US" sz="4000" dirty="0" smtClean="0">
                <a:solidFill>
                  <a:sysClr val="windowText" lastClr="000000"/>
                </a:solidFill>
              </a:rPr>
              <a:t>ゲームの目的</a:t>
            </a:r>
            <a:endParaRPr kumimoji="1" lang="ja-JP" altLang="en-US" sz="4000" dirty="0">
              <a:solidFill>
                <a:sysClr val="windowText" lastClr="000000"/>
              </a:solidFill>
            </a:endParaRPr>
          </a:p>
        </p:txBody>
      </p:sp>
      <p:sp>
        <p:nvSpPr>
          <p:cNvPr id="3" name="テキスト ボックス 2"/>
          <p:cNvSpPr txBox="1"/>
          <p:nvPr/>
        </p:nvSpPr>
        <p:spPr>
          <a:xfrm>
            <a:off x="231228" y="2044263"/>
            <a:ext cx="11161986" cy="1077218"/>
          </a:xfrm>
          <a:prstGeom prst="rect">
            <a:avLst/>
          </a:prstGeom>
          <a:noFill/>
        </p:spPr>
        <p:txBody>
          <a:bodyPr wrap="square" rtlCol="0">
            <a:spAutoFit/>
          </a:bodyPr>
          <a:lstStyle/>
          <a:p>
            <a:r>
              <a:rPr kumimoji="1" lang="ja-JP" altLang="en-US" sz="3200" dirty="0" smtClean="0">
                <a:solidFill>
                  <a:srgbClr val="FF0000"/>
                </a:solidFill>
              </a:rPr>
              <a:t>・主人公は装置が発動する一定時間まで生き残らなければなりません。</a:t>
            </a:r>
            <a:endParaRPr kumimoji="1" lang="ja-JP" altLang="en-US" sz="3200" dirty="0">
              <a:solidFill>
                <a:srgbClr val="FF0000"/>
              </a:solidFill>
            </a:endParaRPr>
          </a:p>
        </p:txBody>
      </p:sp>
      <p:sp>
        <p:nvSpPr>
          <p:cNvPr id="4" name="テキスト ボックス 3"/>
          <p:cNvSpPr txBox="1"/>
          <p:nvPr/>
        </p:nvSpPr>
        <p:spPr>
          <a:xfrm>
            <a:off x="231228" y="1046901"/>
            <a:ext cx="10883462" cy="1077218"/>
          </a:xfrm>
          <a:prstGeom prst="rect">
            <a:avLst/>
          </a:prstGeom>
          <a:noFill/>
        </p:spPr>
        <p:txBody>
          <a:bodyPr wrap="square" rtlCol="0">
            <a:spAutoFit/>
          </a:bodyPr>
          <a:lstStyle/>
          <a:p>
            <a:r>
              <a:rPr kumimoji="1" lang="ja-JP" altLang="en-US" sz="3200" dirty="0" smtClean="0">
                <a:solidFill>
                  <a:srgbClr val="FF0000"/>
                </a:solidFill>
              </a:rPr>
              <a:t>・主人公の持つ武器では</a:t>
            </a:r>
            <a:r>
              <a:rPr lang="ja-JP" altLang="en-US" sz="3200" dirty="0">
                <a:solidFill>
                  <a:srgbClr val="FF0000"/>
                </a:solidFill>
              </a:rPr>
              <a:t>ボス（オブジェクト</a:t>
            </a:r>
            <a:r>
              <a:rPr lang="ja-JP" altLang="en-US" sz="3200" dirty="0" smtClean="0">
                <a:solidFill>
                  <a:srgbClr val="FF0000"/>
                </a:solidFill>
              </a:rPr>
              <a:t>）を倒すことができない。</a:t>
            </a:r>
            <a:endParaRPr kumimoji="1" lang="ja-JP" altLang="en-US" sz="3200" dirty="0">
              <a:solidFill>
                <a:srgbClr val="FF0000"/>
              </a:solidFill>
            </a:endParaRPr>
          </a:p>
        </p:txBody>
      </p:sp>
      <p:sp>
        <p:nvSpPr>
          <p:cNvPr id="5" name="テキスト ボックス 4"/>
          <p:cNvSpPr txBox="1"/>
          <p:nvPr/>
        </p:nvSpPr>
        <p:spPr>
          <a:xfrm>
            <a:off x="304800" y="3121481"/>
            <a:ext cx="10883462" cy="2062103"/>
          </a:xfrm>
          <a:prstGeom prst="rect">
            <a:avLst/>
          </a:prstGeom>
          <a:noFill/>
        </p:spPr>
        <p:txBody>
          <a:bodyPr wrap="square" rtlCol="0">
            <a:spAutoFit/>
          </a:bodyPr>
          <a:lstStyle/>
          <a:p>
            <a:r>
              <a:rPr kumimoji="1" lang="ja-JP" altLang="en-US" sz="3200" dirty="0" smtClean="0">
                <a:solidFill>
                  <a:srgbClr val="FF0000"/>
                </a:solidFill>
              </a:rPr>
              <a:t>・ボス</a:t>
            </a:r>
            <a:r>
              <a:rPr lang="ja-JP" altLang="en-US" sz="3200" dirty="0" smtClean="0">
                <a:solidFill>
                  <a:srgbClr val="FF0000"/>
                </a:solidFill>
              </a:rPr>
              <a:t>（オブジェクト）が</a:t>
            </a:r>
            <a:r>
              <a:rPr kumimoji="1" lang="ja-JP" altLang="en-US" sz="3200" dirty="0" smtClean="0">
                <a:solidFill>
                  <a:srgbClr val="FF0000"/>
                </a:solidFill>
              </a:rPr>
              <a:t>敵を出現させ妨害もしてくるが</a:t>
            </a:r>
            <a:endParaRPr kumimoji="1" lang="en-US" altLang="ja-JP" sz="3200" dirty="0" smtClean="0">
              <a:solidFill>
                <a:srgbClr val="FF0000"/>
              </a:solidFill>
            </a:endParaRPr>
          </a:p>
          <a:p>
            <a:r>
              <a:rPr kumimoji="1" lang="ja-JP" altLang="en-US" sz="3200" dirty="0" smtClean="0">
                <a:solidFill>
                  <a:srgbClr val="FF0000"/>
                </a:solidFill>
              </a:rPr>
              <a:t>武器を使い、危機を</a:t>
            </a:r>
            <a:r>
              <a:rPr lang="ja-JP" altLang="en-US" sz="3200" dirty="0" smtClean="0">
                <a:solidFill>
                  <a:srgbClr val="FF0000"/>
                </a:solidFill>
              </a:rPr>
              <a:t>回避していく。</a:t>
            </a:r>
            <a:endParaRPr lang="en-US" altLang="ja-JP" sz="3200" dirty="0" smtClean="0">
              <a:solidFill>
                <a:srgbClr val="FF0000"/>
              </a:solidFill>
            </a:endParaRPr>
          </a:p>
          <a:p>
            <a:r>
              <a:rPr lang="ja-JP" altLang="en-US" sz="3200" dirty="0" smtClean="0">
                <a:solidFill>
                  <a:srgbClr val="FF0000"/>
                </a:solidFill>
              </a:rPr>
              <a:t>・イベントが発生すると起動時間が止まり、達成しないと</a:t>
            </a:r>
            <a:endParaRPr lang="en-US" altLang="ja-JP" sz="3200" dirty="0" smtClean="0">
              <a:solidFill>
                <a:srgbClr val="FF0000"/>
              </a:solidFill>
            </a:endParaRPr>
          </a:p>
          <a:p>
            <a:r>
              <a:rPr lang="ja-JP" altLang="en-US" sz="3200" dirty="0" smtClean="0">
                <a:solidFill>
                  <a:srgbClr val="FF0000"/>
                </a:solidFill>
              </a:rPr>
              <a:t>進まなくなる。</a:t>
            </a:r>
            <a:endParaRPr kumimoji="1" lang="ja-JP" altLang="en-US" sz="3200" dirty="0">
              <a:solidFill>
                <a:srgbClr val="FF0000"/>
              </a:solidFill>
            </a:endParaRPr>
          </a:p>
        </p:txBody>
      </p:sp>
      <p:sp>
        <p:nvSpPr>
          <p:cNvPr id="6" name="テキスト ボックス 5"/>
          <p:cNvSpPr txBox="1"/>
          <p:nvPr/>
        </p:nvSpPr>
        <p:spPr>
          <a:xfrm>
            <a:off x="231228" y="5183584"/>
            <a:ext cx="11161986" cy="584775"/>
          </a:xfrm>
          <a:prstGeom prst="rect">
            <a:avLst/>
          </a:prstGeom>
          <a:noFill/>
        </p:spPr>
        <p:txBody>
          <a:bodyPr wrap="square" rtlCol="0">
            <a:spAutoFit/>
          </a:bodyPr>
          <a:lstStyle/>
          <a:p>
            <a:r>
              <a:rPr kumimoji="1" lang="ja-JP" altLang="en-US" sz="3200" dirty="0" smtClean="0">
                <a:solidFill>
                  <a:srgbClr val="FFFF00"/>
                </a:solidFill>
              </a:rPr>
              <a:t>・アイテムや銃の弾、武器が</a:t>
            </a:r>
            <a:r>
              <a:rPr lang="ja-JP" altLang="en-US" sz="3200" dirty="0" smtClean="0">
                <a:solidFill>
                  <a:srgbClr val="FFFF00"/>
                </a:solidFill>
              </a:rPr>
              <a:t>フィールド内に落ちていることがある。</a:t>
            </a:r>
            <a:endParaRPr kumimoji="1" lang="ja-JP" altLang="en-US" sz="3200" dirty="0">
              <a:solidFill>
                <a:srgbClr val="FFFF00"/>
              </a:solidFill>
            </a:endParaRPr>
          </a:p>
        </p:txBody>
      </p:sp>
    </p:spTree>
    <p:extLst>
      <p:ext uri="{BB962C8B-B14F-4D97-AF65-F5344CB8AC3E}">
        <p14:creationId xmlns:p14="http://schemas.microsoft.com/office/powerpoint/2010/main" val="1045163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0414" y="357352"/>
            <a:ext cx="5160579" cy="707886"/>
          </a:xfrm>
          <a:prstGeom prst="rect">
            <a:avLst/>
          </a:prstGeom>
          <a:noFill/>
        </p:spPr>
        <p:txBody>
          <a:bodyPr wrap="square" rtlCol="0">
            <a:spAutoFit/>
          </a:bodyPr>
          <a:lstStyle/>
          <a:p>
            <a:r>
              <a:rPr kumimoji="1" lang="ja-JP" altLang="en-US" sz="4000" dirty="0" smtClean="0">
                <a:solidFill>
                  <a:sysClr val="windowText" lastClr="000000"/>
                </a:solidFill>
              </a:rPr>
              <a:t>現在取り入れたい要素</a:t>
            </a:r>
            <a:endParaRPr kumimoji="1" lang="ja-JP" altLang="en-US" sz="4000" dirty="0">
              <a:solidFill>
                <a:sysClr val="windowText" lastClr="000000"/>
              </a:solidFill>
            </a:endParaRPr>
          </a:p>
        </p:txBody>
      </p:sp>
      <p:sp>
        <p:nvSpPr>
          <p:cNvPr id="3" name="テキスト ボックス 2"/>
          <p:cNvSpPr txBox="1"/>
          <p:nvPr/>
        </p:nvSpPr>
        <p:spPr>
          <a:xfrm>
            <a:off x="740979" y="1340070"/>
            <a:ext cx="7951076" cy="3539430"/>
          </a:xfrm>
          <a:prstGeom prst="rect">
            <a:avLst/>
          </a:prstGeom>
          <a:noFill/>
        </p:spPr>
        <p:txBody>
          <a:bodyPr wrap="square" rtlCol="0">
            <a:spAutoFit/>
          </a:bodyPr>
          <a:lstStyle/>
          <a:p>
            <a:r>
              <a:rPr lang="ja-JP" altLang="en-US" sz="3200" dirty="0">
                <a:solidFill>
                  <a:srgbClr val="FF0000"/>
                </a:solidFill>
              </a:rPr>
              <a:t>・</a:t>
            </a:r>
            <a:r>
              <a:rPr lang="ja-JP" altLang="en-US" sz="3200" dirty="0" smtClean="0">
                <a:solidFill>
                  <a:srgbClr val="FF0000"/>
                </a:solidFill>
              </a:rPr>
              <a:t>難易度（制限時間）</a:t>
            </a:r>
            <a:endParaRPr lang="en-US" altLang="ja-JP" sz="3200" dirty="0" smtClean="0">
              <a:solidFill>
                <a:srgbClr val="FF0000"/>
              </a:solidFill>
            </a:endParaRPr>
          </a:p>
          <a:p>
            <a:r>
              <a:rPr lang="ja-JP" altLang="en-US" sz="3200" dirty="0">
                <a:solidFill>
                  <a:srgbClr val="FF0000"/>
                </a:solidFill>
              </a:rPr>
              <a:t>・</a:t>
            </a:r>
            <a:r>
              <a:rPr lang="ja-JP" altLang="en-US" sz="3200" dirty="0" smtClean="0">
                <a:solidFill>
                  <a:srgbClr val="FF0000"/>
                </a:solidFill>
              </a:rPr>
              <a:t>属性弱点→武器によって長所短所を作る</a:t>
            </a:r>
            <a:endParaRPr lang="en-US" altLang="ja-JP" sz="3200" dirty="0" smtClean="0">
              <a:solidFill>
                <a:srgbClr val="FF0000"/>
              </a:solidFill>
            </a:endParaRPr>
          </a:p>
          <a:p>
            <a:r>
              <a:rPr lang="ja-JP" altLang="en-US" sz="3200" dirty="0">
                <a:solidFill>
                  <a:srgbClr val="FF0000"/>
                </a:solidFill>
              </a:rPr>
              <a:t>・</a:t>
            </a:r>
            <a:r>
              <a:rPr lang="ja-JP" altLang="en-US" sz="3200" dirty="0" smtClean="0">
                <a:solidFill>
                  <a:srgbClr val="FF0000"/>
                </a:solidFill>
              </a:rPr>
              <a:t>特徴が違う敵を出す（トラップ系も入れる）</a:t>
            </a:r>
            <a:endParaRPr lang="en-US" altLang="ja-JP" sz="3200" dirty="0" smtClean="0">
              <a:solidFill>
                <a:srgbClr val="FF0000"/>
              </a:solidFill>
            </a:endParaRPr>
          </a:p>
          <a:p>
            <a:r>
              <a:rPr lang="ja-JP" altLang="en-US" sz="3200" dirty="0" smtClean="0">
                <a:solidFill>
                  <a:srgbClr val="FF0000"/>
                </a:solidFill>
              </a:rPr>
              <a:t>・爆発系の武器</a:t>
            </a:r>
          </a:p>
          <a:p>
            <a:r>
              <a:rPr lang="ja-JP" altLang="en-US" sz="3200" dirty="0">
                <a:solidFill>
                  <a:srgbClr val="FF0000"/>
                </a:solidFill>
              </a:rPr>
              <a:t>・</a:t>
            </a:r>
            <a:r>
              <a:rPr lang="ja-JP" altLang="en-US" sz="3200" dirty="0" smtClean="0">
                <a:solidFill>
                  <a:srgbClr val="FF0000"/>
                </a:solidFill>
              </a:rPr>
              <a:t>弾数制限</a:t>
            </a:r>
          </a:p>
          <a:p>
            <a:r>
              <a:rPr lang="ja-JP" altLang="en-US" sz="3200" dirty="0" smtClean="0">
                <a:solidFill>
                  <a:srgbClr val="FF0000"/>
                </a:solidFill>
              </a:rPr>
              <a:t>・アイテム</a:t>
            </a:r>
            <a:endParaRPr lang="en-US" altLang="ja-JP" sz="3200" dirty="0" smtClean="0">
              <a:solidFill>
                <a:srgbClr val="FF0000"/>
              </a:solidFill>
            </a:endParaRPr>
          </a:p>
          <a:p>
            <a:r>
              <a:rPr lang="ja-JP" altLang="en-US" sz="3200" dirty="0" smtClean="0">
                <a:solidFill>
                  <a:srgbClr val="FF0000"/>
                </a:solidFill>
              </a:rPr>
              <a:t>・イベント（強制指示）</a:t>
            </a:r>
            <a:endParaRPr kumimoji="1" lang="ja-JP" altLang="en-US" sz="3200" dirty="0"/>
          </a:p>
        </p:txBody>
      </p:sp>
    </p:spTree>
    <p:extLst>
      <p:ext uri="{BB962C8B-B14F-4D97-AF65-F5344CB8AC3E}">
        <p14:creationId xmlns:p14="http://schemas.microsoft.com/office/powerpoint/2010/main" val="38274053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2759" y="294290"/>
            <a:ext cx="7378262" cy="707886"/>
          </a:xfrm>
          <a:prstGeom prst="rect">
            <a:avLst/>
          </a:prstGeom>
          <a:noFill/>
        </p:spPr>
        <p:txBody>
          <a:bodyPr wrap="square" rtlCol="0">
            <a:spAutoFit/>
          </a:bodyPr>
          <a:lstStyle/>
          <a:p>
            <a:r>
              <a:rPr kumimoji="1" lang="ja-JP" altLang="en-US" sz="4000" dirty="0" smtClean="0">
                <a:solidFill>
                  <a:sysClr val="windowText" lastClr="000000"/>
                </a:solidFill>
              </a:rPr>
              <a:t>アピールポイント</a:t>
            </a:r>
            <a:endParaRPr kumimoji="1" lang="ja-JP" altLang="en-US" sz="4000" dirty="0">
              <a:solidFill>
                <a:sysClr val="windowText" lastClr="000000"/>
              </a:solidFill>
            </a:endParaRPr>
          </a:p>
        </p:txBody>
      </p:sp>
      <p:sp>
        <p:nvSpPr>
          <p:cNvPr id="3" name="テキスト ボックス 2"/>
          <p:cNvSpPr txBox="1"/>
          <p:nvPr/>
        </p:nvSpPr>
        <p:spPr>
          <a:xfrm>
            <a:off x="262758" y="1653533"/>
            <a:ext cx="11156732" cy="707886"/>
          </a:xfrm>
          <a:prstGeom prst="rect">
            <a:avLst/>
          </a:prstGeom>
          <a:noFill/>
        </p:spPr>
        <p:txBody>
          <a:bodyPr wrap="square" rtlCol="0">
            <a:spAutoFit/>
          </a:bodyPr>
          <a:lstStyle/>
          <a:p>
            <a:pPr algn="ctr"/>
            <a:r>
              <a:rPr lang="ja-JP" altLang="en-US" sz="4000" dirty="0" smtClean="0">
                <a:solidFill>
                  <a:srgbClr val="FF0000"/>
                </a:solidFill>
              </a:rPr>
              <a:t>妨害されながら一定</a:t>
            </a:r>
            <a:r>
              <a:rPr lang="ja-JP" altLang="en-US" sz="4000" dirty="0">
                <a:solidFill>
                  <a:srgbClr val="FF0000"/>
                </a:solidFill>
              </a:rPr>
              <a:t>時間</a:t>
            </a:r>
            <a:r>
              <a:rPr lang="ja-JP" altLang="en-US" sz="4000" dirty="0" smtClean="0">
                <a:solidFill>
                  <a:srgbClr val="FF0000"/>
                </a:solidFill>
              </a:rPr>
              <a:t>まで生き残る</a:t>
            </a:r>
            <a:r>
              <a:rPr lang="ja-JP" altLang="en-US" sz="4000" b="1" u="sng" dirty="0" smtClean="0">
                <a:solidFill>
                  <a:srgbClr val="FF0000"/>
                </a:solidFill>
              </a:rPr>
              <a:t>緊張感</a:t>
            </a:r>
            <a:endParaRPr kumimoji="1" lang="ja-JP" altLang="en-US" sz="4000" b="1" u="sng" dirty="0">
              <a:solidFill>
                <a:srgbClr val="FF0000"/>
              </a:solidFill>
            </a:endParaRPr>
          </a:p>
        </p:txBody>
      </p:sp>
      <p:sp>
        <p:nvSpPr>
          <p:cNvPr id="4" name="テキスト ボックス 3"/>
          <p:cNvSpPr txBox="1"/>
          <p:nvPr/>
        </p:nvSpPr>
        <p:spPr>
          <a:xfrm>
            <a:off x="638504" y="3720662"/>
            <a:ext cx="10405241" cy="1815882"/>
          </a:xfrm>
          <a:prstGeom prst="rect">
            <a:avLst/>
          </a:prstGeom>
          <a:noFill/>
        </p:spPr>
        <p:txBody>
          <a:bodyPr wrap="square" rtlCol="0">
            <a:spAutoFit/>
          </a:bodyPr>
          <a:lstStyle/>
          <a:p>
            <a:r>
              <a:rPr kumimoji="1" lang="ja-JP" altLang="en-US" sz="2800" dirty="0" smtClean="0">
                <a:solidFill>
                  <a:schemeClr val="bg1"/>
                </a:solidFill>
              </a:rPr>
              <a:t>（例）</a:t>
            </a:r>
            <a:endParaRPr kumimoji="1" lang="en-US" altLang="ja-JP" sz="2800" dirty="0" smtClean="0">
              <a:solidFill>
                <a:schemeClr val="bg1"/>
              </a:solidFill>
            </a:endParaRPr>
          </a:p>
          <a:p>
            <a:pPr algn="ctr"/>
            <a:r>
              <a:rPr kumimoji="1" lang="ja-JP" altLang="en-US" sz="2800" dirty="0" smtClean="0">
                <a:solidFill>
                  <a:srgbClr val="FF0000"/>
                </a:solidFill>
              </a:rPr>
              <a:t>敵を倒して掻い潜り、強制イベントなどを乗り越え</a:t>
            </a:r>
            <a:endParaRPr kumimoji="1" lang="en-US" altLang="ja-JP" sz="2800" dirty="0" smtClean="0">
              <a:solidFill>
                <a:srgbClr val="FF0000"/>
              </a:solidFill>
            </a:endParaRPr>
          </a:p>
          <a:p>
            <a:pPr algn="ctr"/>
            <a:r>
              <a:rPr lang="ja-JP" altLang="en-US" sz="2800" dirty="0" smtClean="0">
                <a:solidFill>
                  <a:srgbClr val="FF0000"/>
                </a:solidFill>
              </a:rPr>
              <a:t>装置が発動するまで生き残る。</a:t>
            </a:r>
            <a:endParaRPr lang="en-US" altLang="ja-JP" sz="2800" dirty="0">
              <a:solidFill>
                <a:srgbClr val="FF0000"/>
              </a:solidFill>
            </a:endParaRPr>
          </a:p>
          <a:p>
            <a:endParaRPr kumimoji="1" lang="ja-JP" altLang="en-US" sz="2800" dirty="0">
              <a:solidFill>
                <a:srgbClr val="FFFF00"/>
              </a:solidFill>
            </a:endParaRPr>
          </a:p>
        </p:txBody>
      </p:sp>
    </p:spTree>
    <p:extLst>
      <p:ext uri="{BB962C8B-B14F-4D97-AF65-F5344CB8AC3E}">
        <p14:creationId xmlns:p14="http://schemas.microsoft.com/office/powerpoint/2010/main" val="41404741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TM04033919[[fn=回路]]</Template>
  <TotalTime>96</TotalTime>
  <Words>224</Words>
  <Application>Microsoft Office PowerPoint</Application>
  <PresentationFormat>ワイド画面</PresentationFormat>
  <Paragraphs>40</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ＭＳ Ｐゴシック</vt:lpstr>
      <vt:lpstr>Arial</vt:lpstr>
      <vt:lpstr>Trebuchet MS</vt:lpstr>
      <vt:lpstr>Tw Cen MT</vt:lpstr>
      <vt:lpstr>回路</vt:lpstr>
      <vt:lpstr>卒業作品チーム制作</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GA2A</dc:creator>
  <cp:lastModifiedBy>GA2A</cp:lastModifiedBy>
  <cp:revision>27</cp:revision>
  <dcterms:created xsi:type="dcterms:W3CDTF">2019-10-04T05:23:41Z</dcterms:created>
  <dcterms:modified xsi:type="dcterms:W3CDTF">2019-10-09T02:04:36Z</dcterms:modified>
</cp:coreProperties>
</file>