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72" r:id="rId5"/>
    <p:sldId id="273" r:id="rId6"/>
    <p:sldId id="274" r:id="rId7"/>
    <p:sldId id="265" r:id="rId8"/>
    <p:sldId id="266" r:id="rId9"/>
    <p:sldId id="267" r:id="rId10"/>
    <p:sldId id="268" r:id="rId11"/>
    <p:sldId id="26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CF9A8-D5CC-30BF-19F4-C5235916F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F3B8D6-095F-F20C-1F92-28F82F5C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B7720-61B3-2952-12C5-D7257645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1D446-FF52-CC15-D4B7-6246348E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A403E-C741-CCC8-9495-E8210C41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7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69728-67FC-7F50-A6DB-6181884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B5798-C5BA-13DF-94A3-A146937E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448B3-A356-33D1-65BA-A0227D6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DC009-4913-1BA5-9E4B-B67E1607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F2360-D0DC-816F-F9C2-77EFCB5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0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6ABDDC-7CBF-9DE4-3FB1-340EFDDB0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893858-5A38-4866-0D36-519D8D86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286DD-E646-5B76-6399-5CFE005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3E25C-C7E9-0C89-A188-CBADD7B2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C3D3-7353-1C81-007F-4C7ED55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0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4D242-4C11-4EA8-6A4D-12A0814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3C7CAD-B8BE-C9BB-1B0C-AAEBC182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D6A71-5CF0-0B2A-4703-41C12F97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163C9-2C0D-5B59-61DB-67807647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E4E38-D2C5-4A2D-3110-1803E7C8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1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FECEA-EDA7-6569-21FA-CAD47CB9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46CAF-B0BA-DA63-FD17-8311D54C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9A325-F375-2CD3-D593-2A4BDA8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47A5B-0DF5-322B-EEDF-5CFF9BBC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2C0DF-30BC-8563-E287-F62450E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248D9-B699-8D47-C86F-8B490F1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118DF-40A8-24B7-1BA4-53E86119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AF6A24-6905-B841-BF60-5CEF707D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B4DBC-7183-0DBF-1328-D07CDB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596875-ADA3-572B-706A-A350D6FE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8AECCC-1A26-70DE-964B-5C758EC9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4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C310F-0754-9F32-7554-D19D605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74E4A-321A-A6D2-4DF5-962538DE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4E7896-51A9-E1EF-A461-E732AA40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A16C-92D9-375A-F6C9-657A1E063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86AB57-1A85-9D7E-6958-3165E8A64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9430D9-E564-A524-9CBE-B85758F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8D1A2E-C6A7-8F88-5B64-1138E23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E5B6EB-42FF-9D86-43E9-06E36D77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6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64C4B-C02C-8D41-FC87-6F952DDB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B22C2-AAB1-D2C2-98C8-78245EAA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E64D48-CA0D-31E5-26F0-1E615D69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1103E-36AB-F69D-4ABA-68C598BE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7AE97B-5BEA-A7E4-ABA1-9488E16E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3514D7-C666-21EC-2247-B8EDC2ED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14E5F0-3591-D31D-493B-5C72E0FA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9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10380-DC69-8729-8DF6-602C3786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07816-5DB8-1CEA-D10E-DE47EB04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0EC49E-7871-A6A5-18BA-9B94CCC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8D1CDF-0827-0DE9-7CE3-D17B1E9C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9F994-E198-5F4A-2894-1C3F812D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4D9B6D-45C0-01D1-1C49-AC111600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5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51FD8-CB17-D871-A240-54CE29E9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664AC4-F23A-3BCB-B9A0-D92638169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71604-85F3-2707-9512-AAEBF0BB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7DD621-8C2F-C518-C230-FC5FD9A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9E4CF-CF94-BBC8-EE05-2DFA28A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C2639-EE52-167C-A0E4-22BA3F9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71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459FAD-3EE6-65F1-21FC-A4DE3D7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868FF-078F-601E-61A0-D02B2EEA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363D2-5BF6-F4FF-309A-1FA359EA5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36EB-DC8F-43FF-9814-9CF696AF0DF7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C45AD-A4FC-A33C-AC9A-A511A3DE7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5D1B8-CF14-16FF-844B-C4BA21EE1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2F93-CA91-4AB7-94B4-DCADCB6AA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47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6995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9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67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5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16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7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6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2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63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12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397269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207803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8342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10149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04F2A-D2CC-CC6F-4850-E4C59DC1DBE4}"/>
              </a:ext>
            </a:extLst>
          </p:cNvPr>
          <p:cNvSpPr/>
          <p:nvPr/>
        </p:nvSpPr>
        <p:spPr>
          <a:xfrm>
            <a:off x="92279" y="285226"/>
            <a:ext cx="11979479" cy="62330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66A9596B-1418-8712-42F4-626D1C6042F4}"/>
              </a:ext>
            </a:extLst>
          </p:cNvPr>
          <p:cNvSpPr/>
          <p:nvPr/>
        </p:nvSpPr>
        <p:spPr>
          <a:xfrm rot="16200000">
            <a:off x="5159547" y="-147482"/>
            <a:ext cx="1844941" cy="7710193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FCD18CA-34D7-90F2-9A9D-756282A4F3E8}"/>
              </a:ext>
            </a:extLst>
          </p:cNvPr>
          <p:cNvSpPr/>
          <p:nvPr/>
        </p:nvSpPr>
        <p:spPr>
          <a:xfrm>
            <a:off x="3599407" y="1787470"/>
            <a:ext cx="302004" cy="302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8385B77-42B7-ED4E-A75A-C3AF9C2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3549104"/>
            <a:ext cx="310923" cy="3170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CE78DE-634D-83DF-FB7E-FAF9AA4F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07" y="5348171"/>
            <a:ext cx="310923" cy="3170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42E7B6-B53B-E19C-81A2-6340ED97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1772454"/>
            <a:ext cx="317019" cy="3170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F76DFC6-BED0-1339-65BF-2324A969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50" y="3549104"/>
            <a:ext cx="317019" cy="31701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3B5374D-390E-3E12-6260-AFFFA1A9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49" y="5348171"/>
            <a:ext cx="317019" cy="31701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161931-C7C2-9EC2-72FB-141AA651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9" y="1772453"/>
            <a:ext cx="317019" cy="31701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BAAB42-4871-DC0F-DD9C-813D7A0C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3" y="3549103"/>
            <a:ext cx="317019" cy="317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BA4697-1255-DC7F-D0FE-E6CF63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28" y="5348171"/>
            <a:ext cx="317019" cy="317019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6305BC-FB63-7A71-1E9F-B0A0754C4CA6}"/>
              </a:ext>
            </a:extLst>
          </p:cNvPr>
          <p:cNvCxnSpPr>
            <a:cxnSpLocks/>
          </p:cNvCxnSpPr>
          <p:nvPr/>
        </p:nvCxnSpPr>
        <p:spPr>
          <a:xfrm>
            <a:off x="3120705" y="2831018"/>
            <a:ext cx="469783" cy="718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6E3906-894B-56D2-52AC-9F5A597C1FB7}"/>
              </a:ext>
            </a:extLst>
          </p:cNvPr>
          <p:cNvSpPr txBox="1"/>
          <p:nvPr/>
        </p:nvSpPr>
        <p:spPr>
          <a:xfrm flipH="1">
            <a:off x="1752432" y="2391769"/>
            <a:ext cx="215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ここを計測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6175A2A-4ECF-E7D8-C6AD-FB6432A2AE7D}"/>
              </a:ext>
            </a:extLst>
          </p:cNvPr>
          <p:cNvSpPr/>
          <p:nvPr/>
        </p:nvSpPr>
        <p:spPr>
          <a:xfrm>
            <a:off x="3590488" y="3971322"/>
            <a:ext cx="1688200" cy="54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EE29D9-BD96-18AB-4DD7-772642FFA5A8}"/>
              </a:ext>
            </a:extLst>
          </p:cNvPr>
          <p:cNvSpPr txBox="1"/>
          <p:nvPr/>
        </p:nvSpPr>
        <p:spPr>
          <a:xfrm>
            <a:off x="3523376" y="4703856"/>
            <a:ext cx="183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パイプの向きが</a:t>
            </a:r>
            <a:endParaRPr kumimoji="1" lang="en-US" altLang="ja-JP" b="1" dirty="0"/>
          </a:p>
          <a:p>
            <a:r>
              <a:rPr lang="ja-JP" altLang="en-US" b="1" dirty="0"/>
              <a:t>分かる</a:t>
            </a:r>
            <a:endParaRPr kumimoji="1" lang="ja-JP" altLang="en-US" b="1" dirty="0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07F5AE5D-DA13-6F92-5B07-D58FB712D19D}"/>
              </a:ext>
            </a:extLst>
          </p:cNvPr>
          <p:cNvSpPr/>
          <p:nvPr/>
        </p:nvSpPr>
        <p:spPr>
          <a:xfrm>
            <a:off x="2886608" y="1493174"/>
            <a:ext cx="1736520" cy="8985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15F56F9-5B45-32A3-7B1D-933235BF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8" y="1600113"/>
            <a:ext cx="1018120" cy="6767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E50ECA1-FCC2-727B-5987-79FAB719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03" y="1600113"/>
            <a:ext cx="1018120" cy="67671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6ADCE12-1F45-8570-FEBF-F8DD502F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284" y="5169331"/>
            <a:ext cx="1018120" cy="67671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BBB542B-2259-5CBD-A232-362F177F6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56" y="5169331"/>
            <a:ext cx="1018120" cy="676715"/>
          </a:xfrm>
          <a:prstGeom prst="rect">
            <a:avLst/>
          </a:prstGeom>
        </p:spPr>
      </p:pic>
      <p:sp>
        <p:nvSpPr>
          <p:cNvPr id="31" name="矢印: 下 30">
            <a:extLst>
              <a:ext uri="{FF2B5EF4-FFF2-40B4-BE49-F238E27FC236}">
                <a16:creationId xmlns:a16="http://schemas.microsoft.com/office/drawing/2014/main" id="{D29ECF75-2672-A62E-6EC7-6F8DA11522A8}"/>
              </a:ext>
            </a:extLst>
          </p:cNvPr>
          <p:cNvSpPr/>
          <p:nvPr/>
        </p:nvSpPr>
        <p:spPr>
          <a:xfrm rot="4347499">
            <a:off x="8555660" y="873149"/>
            <a:ext cx="362728" cy="107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95C86F-54AF-4F1B-3507-B88CF1A55521}"/>
              </a:ext>
            </a:extLst>
          </p:cNvPr>
          <p:cNvSpPr txBox="1"/>
          <p:nvPr/>
        </p:nvSpPr>
        <p:spPr>
          <a:xfrm>
            <a:off x="9389282" y="1075492"/>
            <a:ext cx="222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計測しないで済む</a:t>
            </a:r>
          </a:p>
        </p:txBody>
      </p:sp>
    </p:spTree>
    <p:extLst>
      <p:ext uri="{BB962C8B-B14F-4D97-AF65-F5344CB8AC3E}">
        <p14:creationId xmlns:p14="http://schemas.microsoft.com/office/powerpoint/2010/main" val="20279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01301E3-E5C3-445C-7A3D-E016A4C6707E}"/>
              </a:ext>
            </a:extLst>
          </p:cNvPr>
          <p:cNvSpPr/>
          <p:nvPr/>
        </p:nvSpPr>
        <p:spPr>
          <a:xfrm>
            <a:off x="3590488" y="2801923"/>
            <a:ext cx="2290195" cy="22734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BB0589C-BE34-F778-CFE1-307701DFC05D}"/>
              </a:ext>
            </a:extLst>
          </p:cNvPr>
          <p:cNvCxnSpPr>
            <a:cxnSpLocks/>
          </p:cNvCxnSpPr>
          <p:nvPr/>
        </p:nvCxnSpPr>
        <p:spPr>
          <a:xfrm>
            <a:off x="4735585" y="352338"/>
            <a:ext cx="0" cy="2449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4A20508-AC21-F07C-1235-BC381323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35585" y="180416"/>
            <a:ext cx="335309" cy="262150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E5BEBF-5EB4-2A86-C606-0998C82D65B9}"/>
              </a:ext>
            </a:extLst>
          </p:cNvPr>
          <p:cNvCxnSpPr>
            <a:cxnSpLocks/>
          </p:cNvCxnSpPr>
          <p:nvPr/>
        </p:nvCxnSpPr>
        <p:spPr>
          <a:xfrm>
            <a:off x="3791824" y="352338"/>
            <a:ext cx="0" cy="290259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A76DCF91-3CFC-E6FC-1847-495114E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804145" y="255419"/>
            <a:ext cx="188993" cy="29995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5EEC6FB-C3E1-8405-40B3-FF213340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26" y="352338"/>
            <a:ext cx="188992" cy="29994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4BACD8B-5227-888D-10D1-B19ABB81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33149" flipH="1">
            <a:off x="6659376" y="2491652"/>
            <a:ext cx="127766" cy="20277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A526FA-4240-4AF7-6A15-5E98105EC473}"/>
              </a:ext>
            </a:extLst>
          </p:cNvPr>
          <p:cNvSpPr txBox="1"/>
          <p:nvPr/>
        </p:nvSpPr>
        <p:spPr>
          <a:xfrm>
            <a:off x="3028425" y="5167728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　</a:t>
            </a:r>
            <a:r>
              <a:rPr kumimoji="1" lang="ja-JP" altLang="en-US" b="1" dirty="0"/>
              <a:t>断面が円形なため散乱しやすい？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79EA9C-0AB7-53A9-9B9E-3C81C65FE983}"/>
              </a:ext>
            </a:extLst>
          </p:cNvPr>
          <p:cNvSpPr txBox="1"/>
          <p:nvPr/>
        </p:nvSpPr>
        <p:spPr>
          <a:xfrm>
            <a:off x="4018329" y="3857492"/>
            <a:ext cx="143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パイプ断面</a:t>
            </a:r>
          </a:p>
        </p:txBody>
      </p:sp>
    </p:spTree>
    <p:extLst>
      <p:ext uri="{BB962C8B-B14F-4D97-AF65-F5344CB8AC3E}">
        <p14:creationId xmlns:p14="http://schemas.microsoft.com/office/powerpoint/2010/main" val="42773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34C344-0984-64C6-27BE-43821095B31D}"/>
              </a:ext>
            </a:extLst>
          </p:cNvPr>
          <p:cNvSpPr/>
          <p:nvPr/>
        </p:nvSpPr>
        <p:spPr>
          <a:xfrm>
            <a:off x="1417740" y="1887523"/>
            <a:ext cx="5863905" cy="236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46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69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77</Words>
  <Application>Microsoft Office PowerPoint</Application>
  <PresentationFormat>ワイド画面</PresentationFormat>
  <Paragraphs>26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高原　陽太</dc:creator>
  <cp:lastModifiedBy>高原　陽太</cp:lastModifiedBy>
  <cp:revision>5</cp:revision>
  <cp:lastPrinted>2022-10-19T03:25:24Z</cp:lastPrinted>
  <dcterms:created xsi:type="dcterms:W3CDTF">2022-09-27T11:39:42Z</dcterms:created>
  <dcterms:modified xsi:type="dcterms:W3CDTF">2022-11-07T12:25:13Z</dcterms:modified>
</cp:coreProperties>
</file>