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CF9A8-D5CC-30BF-19F4-C5235916F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F3B8D6-095F-F20C-1F92-28F82F5C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B7720-61B3-2952-12C5-D7257645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1D446-FF52-CC15-D4B7-6246348E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A403E-C741-CCC8-9495-E8210C41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7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69728-67FC-7F50-A6DB-6181884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B5798-C5BA-13DF-94A3-A146937E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448B3-A356-33D1-65BA-A0227D6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DC009-4913-1BA5-9E4B-B67E1607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F2360-D0DC-816F-F9C2-77EFCB5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6ABDDC-7CBF-9DE4-3FB1-340EFDDB0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893858-5A38-4866-0D36-519D8D86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286DD-E646-5B76-6399-5CFE005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3E25C-C7E9-0C89-A188-CBADD7B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C3D3-7353-1C81-007F-4C7ED55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4D242-4C11-4EA8-6A4D-12A0814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C7CAD-B8BE-C9BB-1B0C-AAEBC182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D6A71-5CF0-0B2A-4703-41C12F97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163C9-2C0D-5B59-61DB-67807647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E4E38-D2C5-4A2D-3110-1803E7C8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1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FECEA-EDA7-6569-21FA-CAD47CB9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46CAF-B0BA-DA63-FD17-8311D54C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9A325-F375-2CD3-D593-2A4BDA8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47A5B-0DF5-322B-EEDF-5CFF9BB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2C0DF-30BC-8563-E287-F62450E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48D9-B699-8D47-C86F-8B490F1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118DF-40A8-24B7-1BA4-53E86119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AF6A24-6905-B841-BF60-5CEF707D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B4DBC-7183-0DBF-1328-D07CDB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596875-ADA3-572B-706A-A350D6FE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AECCC-1A26-70DE-964B-5C758EC9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C310F-0754-9F32-7554-D19D605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74E4A-321A-A6D2-4DF5-962538DE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4E7896-51A9-E1EF-A461-E732AA40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A16C-92D9-375A-F6C9-657A1E06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86AB57-1A85-9D7E-6958-3165E8A6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9430D9-E564-A524-9CBE-B85758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8D1A2E-C6A7-8F88-5B64-1138E23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E5B6EB-42FF-9D86-43E9-06E36D77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64C4B-C02C-8D41-FC87-6F952DDB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B22C2-AAB1-D2C2-98C8-78245EAA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E64D48-CA0D-31E5-26F0-1E615D69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1103E-36AB-F69D-4ABA-68C598BE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7AE97B-5BEA-A7E4-ABA1-9488E16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514D7-C666-21EC-2247-B8EDC2ED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4E5F0-3591-D31D-493B-5C72E0FA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9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10380-DC69-8729-8DF6-602C3786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07816-5DB8-1CEA-D10E-DE47EB04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0EC49E-7871-A6A5-18BA-9B94CCC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8D1CDF-0827-0DE9-7CE3-D17B1E9C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9F994-E198-5F4A-2894-1C3F812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4D9B6D-45C0-01D1-1C49-AC111600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5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51FD8-CB17-D871-A240-54CE29E9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664AC4-F23A-3BCB-B9A0-D92638169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71604-85F3-2707-9512-AAEBF0BB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7DD621-8C2F-C518-C230-FC5FD9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9E4CF-CF94-BBC8-EE05-2DFA28A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C2639-EE52-167C-A0E4-22BA3F9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71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459FAD-3EE6-65F1-21FC-A4DE3D7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68FF-078F-601E-61A0-D02B2EEA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363D2-5BF6-F4FF-309A-1FA359EA5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36EB-DC8F-43FF-9814-9CF696AF0DF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C45AD-A4FC-A33C-AC9A-A511A3DE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5D1B8-CF14-16FF-844B-C4BA21EE1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7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6995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9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6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16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6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2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3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2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397269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207803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8342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10149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20279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01301E3-E5C3-445C-7A3D-E016A4C6707E}"/>
              </a:ext>
            </a:extLst>
          </p:cNvPr>
          <p:cNvSpPr/>
          <p:nvPr/>
        </p:nvSpPr>
        <p:spPr>
          <a:xfrm>
            <a:off x="3590488" y="2801923"/>
            <a:ext cx="2290195" cy="22734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B0589C-BE34-F778-CFE1-307701DFC05D}"/>
              </a:ext>
            </a:extLst>
          </p:cNvPr>
          <p:cNvCxnSpPr>
            <a:cxnSpLocks/>
          </p:cNvCxnSpPr>
          <p:nvPr/>
        </p:nvCxnSpPr>
        <p:spPr>
          <a:xfrm>
            <a:off x="4735585" y="352338"/>
            <a:ext cx="0" cy="2449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4A20508-AC21-F07C-1235-BC381323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35585" y="180416"/>
            <a:ext cx="335309" cy="262150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E5BEBF-5EB4-2A86-C606-0998C82D65B9}"/>
              </a:ext>
            </a:extLst>
          </p:cNvPr>
          <p:cNvCxnSpPr>
            <a:cxnSpLocks/>
          </p:cNvCxnSpPr>
          <p:nvPr/>
        </p:nvCxnSpPr>
        <p:spPr>
          <a:xfrm>
            <a:off x="3791824" y="352338"/>
            <a:ext cx="0" cy="290259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A76DCF91-3CFC-E6FC-1847-495114E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804145" y="255419"/>
            <a:ext cx="188993" cy="29995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5EEC6FB-C3E1-8405-40B3-FF213340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26" y="352338"/>
            <a:ext cx="188992" cy="29994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4BACD8B-5227-888D-10D1-B19ABB81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33149" flipH="1">
            <a:off x="6659376" y="2491652"/>
            <a:ext cx="127766" cy="20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69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ワイド画面</PresentationFormat>
  <Paragraphs>24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高原　陽太</dc:creator>
  <cp:lastModifiedBy>高原　陽太</cp:lastModifiedBy>
  <cp:revision>4</cp:revision>
  <cp:lastPrinted>2022-10-19T03:25:24Z</cp:lastPrinted>
  <dcterms:created xsi:type="dcterms:W3CDTF">2022-09-27T11:39:42Z</dcterms:created>
  <dcterms:modified xsi:type="dcterms:W3CDTF">2022-11-01T23:27:33Z</dcterms:modified>
</cp:coreProperties>
</file>