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notesMasterIdLst>
    <p:notesMasterId r:id="rId7"/>
  </p:notesMasterIdLst>
  <p:handoutMasterIdLst>
    <p:handoutMasterId r:id="rId8"/>
  </p:handoutMasterIdLst>
  <p:sldIdLst>
    <p:sldId id="380" r:id="rId2"/>
    <p:sldId id="417" r:id="rId3"/>
    <p:sldId id="420" r:id="rId4"/>
    <p:sldId id="466" r:id="rId5"/>
    <p:sldId id="41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EAF1"/>
    <a:srgbClr val="999999"/>
    <a:srgbClr val="F2F4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30"/>
    <p:restoredTop sz="75986"/>
  </p:normalViewPr>
  <p:slideViewPr>
    <p:cSldViewPr snapToGrid="0">
      <p:cViewPr varScale="1">
        <p:scale>
          <a:sx n="91" d="100"/>
          <a:sy n="91" d="100"/>
        </p:scale>
        <p:origin x="1160" y="184"/>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93" d="100"/>
          <a:sy n="93" d="100"/>
        </p:scale>
        <p:origin x="238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C8B29A1-D60A-0CDF-F87E-A91193857E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86300C8-F547-1439-CC94-024EE0EAAB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584377-9178-4545-8E21-D27730FE5A2F}" type="datetimeFigureOut">
              <a:rPr kumimoji="1" lang="ja-JP" altLang="en-US" smtClean="0"/>
              <a:t>2024/10/10</a:t>
            </a:fld>
            <a:endParaRPr kumimoji="1" lang="ja-JP" altLang="en-US"/>
          </a:p>
        </p:txBody>
      </p:sp>
      <p:sp>
        <p:nvSpPr>
          <p:cNvPr id="4" name="フッター プレースホルダー 3">
            <a:extLst>
              <a:ext uri="{FF2B5EF4-FFF2-40B4-BE49-F238E27FC236}">
                <a16:creationId xmlns:a16="http://schemas.microsoft.com/office/drawing/2014/main" id="{B9EDF173-C6B7-3402-15CB-54FD6276F6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E025A5F-C092-C9EC-08C2-33CD738325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DC7DC4-3E11-4D45-A542-1D8B1C744DDF}" type="slidenum">
              <a:rPr kumimoji="1" lang="ja-JP" altLang="en-US" smtClean="0"/>
              <a:t>‹#›</a:t>
            </a:fld>
            <a:endParaRPr kumimoji="1" lang="ja-JP" altLang="en-US"/>
          </a:p>
        </p:txBody>
      </p:sp>
    </p:spTree>
    <p:extLst>
      <p:ext uri="{BB962C8B-B14F-4D97-AF65-F5344CB8AC3E}">
        <p14:creationId xmlns:p14="http://schemas.microsoft.com/office/powerpoint/2010/main" val="223682971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4DE91-F736-AB48-81FA-0DBC1D2288D3}" type="datetimeFigureOut">
              <a:rPr kumimoji="1" lang="ja-JP" altLang="en-US" smtClean="0"/>
              <a:t>2024/10/10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B0E78-FB0F-2646-A98F-B55C16366C94}" type="slidenum">
              <a:rPr kumimoji="1" lang="ja-JP" altLang="en-US" smtClean="0"/>
              <a:t>‹#›</a:t>
            </a:fld>
            <a:endParaRPr kumimoji="1" lang="ja-JP" altLang="en-US"/>
          </a:p>
        </p:txBody>
      </p:sp>
    </p:spTree>
    <p:extLst>
      <p:ext uri="{BB962C8B-B14F-4D97-AF65-F5344CB8AC3E}">
        <p14:creationId xmlns:p14="http://schemas.microsoft.com/office/powerpoint/2010/main" val="2955466455"/>
      </p:ext>
    </p:extLst>
  </p:cSld>
  <p:clrMap bg1="lt1" tx1="dk1" bg2="lt2" tx2="dk2" accent1="accent1" accent2="accent2" accent3="accent3" accent4="accent4" accent5="accent5" accent6="accent6" hlink="hlink" folHlink="folHlink"/>
  <p:notesStyle>
    <a:lvl1pPr marL="0" algn="l" defTabSz="1219140" rtl="0" eaLnBrk="1" latinLnBrk="0" hangingPunct="1">
      <a:defRPr kumimoji="1" sz="1600" kern="1200">
        <a:solidFill>
          <a:schemeClr val="tx1"/>
        </a:solidFill>
        <a:latin typeface="+mn-lt"/>
        <a:ea typeface="+mn-ea"/>
        <a:cs typeface="+mn-cs"/>
      </a:defRPr>
    </a:lvl1pPr>
    <a:lvl2pPr marL="609570" algn="l" defTabSz="1219140" rtl="0" eaLnBrk="1" latinLnBrk="0" hangingPunct="1">
      <a:defRPr kumimoji="1" sz="1600" kern="1200">
        <a:solidFill>
          <a:schemeClr val="tx1"/>
        </a:solidFill>
        <a:latin typeface="+mn-lt"/>
        <a:ea typeface="+mn-ea"/>
        <a:cs typeface="+mn-cs"/>
      </a:defRPr>
    </a:lvl2pPr>
    <a:lvl3pPr marL="1219140" algn="l" defTabSz="1219140" rtl="0" eaLnBrk="1" latinLnBrk="0" hangingPunct="1">
      <a:defRPr kumimoji="1" sz="1600" kern="1200">
        <a:solidFill>
          <a:schemeClr val="tx1"/>
        </a:solidFill>
        <a:latin typeface="+mn-lt"/>
        <a:ea typeface="+mn-ea"/>
        <a:cs typeface="+mn-cs"/>
      </a:defRPr>
    </a:lvl3pPr>
    <a:lvl4pPr marL="1828709" algn="l" defTabSz="1219140" rtl="0" eaLnBrk="1" latinLnBrk="0" hangingPunct="1">
      <a:defRPr kumimoji="1" sz="1600" kern="1200">
        <a:solidFill>
          <a:schemeClr val="tx1"/>
        </a:solidFill>
        <a:latin typeface="+mn-lt"/>
        <a:ea typeface="+mn-ea"/>
        <a:cs typeface="+mn-cs"/>
      </a:defRPr>
    </a:lvl4pPr>
    <a:lvl5pPr marL="2438278" algn="l" defTabSz="1219140" rtl="0" eaLnBrk="1" latinLnBrk="0" hangingPunct="1">
      <a:defRPr kumimoji="1" sz="1600" kern="1200">
        <a:solidFill>
          <a:schemeClr val="tx1"/>
        </a:solidFill>
        <a:latin typeface="+mn-lt"/>
        <a:ea typeface="+mn-ea"/>
        <a:cs typeface="+mn-cs"/>
      </a:defRPr>
    </a:lvl5pPr>
    <a:lvl6pPr marL="3047848" algn="l" defTabSz="1219140" rtl="0" eaLnBrk="1" latinLnBrk="0" hangingPunct="1">
      <a:defRPr kumimoji="1" sz="1600" kern="1200">
        <a:solidFill>
          <a:schemeClr val="tx1"/>
        </a:solidFill>
        <a:latin typeface="+mn-lt"/>
        <a:ea typeface="+mn-ea"/>
        <a:cs typeface="+mn-cs"/>
      </a:defRPr>
    </a:lvl6pPr>
    <a:lvl7pPr marL="3657418" algn="l" defTabSz="1219140" rtl="0" eaLnBrk="1" latinLnBrk="0" hangingPunct="1">
      <a:defRPr kumimoji="1" sz="1600" kern="1200">
        <a:solidFill>
          <a:schemeClr val="tx1"/>
        </a:solidFill>
        <a:latin typeface="+mn-lt"/>
        <a:ea typeface="+mn-ea"/>
        <a:cs typeface="+mn-cs"/>
      </a:defRPr>
    </a:lvl7pPr>
    <a:lvl8pPr marL="4266987" algn="l" defTabSz="1219140" rtl="0" eaLnBrk="1" latinLnBrk="0" hangingPunct="1">
      <a:defRPr kumimoji="1" sz="1600" kern="1200">
        <a:solidFill>
          <a:schemeClr val="tx1"/>
        </a:solidFill>
        <a:latin typeface="+mn-lt"/>
        <a:ea typeface="+mn-ea"/>
        <a:cs typeface="+mn-cs"/>
      </a:defRPr>
    </a:lvl8pPr>
    <a:lvl9pPr marL="4876557" algn="l" defTabSz="1219140" rtl="0" eaLnBrk="1" latinLnBrk="0" hangingPunct="1">
      <a:defRPr kumimoji="1"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中表紙スライド2">
    <p:bg>
      <p:bgPr>
        <a:solidFill>
          <a:srgbClr val="FFFFFF"/>
        </a:solidFill>
        <a:effectLst/>
      </p:bgPr>
    </p:bg>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49C979E6-DD16-969B-A5E6-AD83E8851AA7}"/>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5563D4B2-3464-B45C-9184-A35F2565EEB5}"/>
              </a:ext>
            </a:extLst>
          </p:cNvPr>
          <p:cNvPicPr>
            <a:picLocks noChangeAspect="1"/>
          </p:cNvPicPr>
          <p:nvPr userDrawn="1"/>
        </p:nvPicPr>
        <p:blipFill>
          <a:blip r:embed="rId3"/>
          <a:stretch>
            <a:fillRect/>
          </a:stretch>
        </p:blipFill>
        <p:spPr>
          <a:xfrm>
            <a:off x="6942960" y="205579"/>
            <a:ext cx="1872000" cy="380173"/>
          </a:xfrm>
          <a:prstGeom prst="rect">
            <a:avLst/>
          </a:prstGeom>
        </p:spPr>
      </p:pic>
      <p:sp>
        <p:nvSpPr>
          <p:cNvPr id="3" name="タイトル 3">
            <a:extLst>
              <a:ext uri="{FF2B5EF4-FFF2-40B4-BE49-F238E27FC236}">
                <a16:creationId xmlns:a16="http://schemas.microsoft.com/office/drawing/2014/main" id="{986E3611-D65C-5FA3-3FA2-1C0F50057A91}"/>
              </a:ext>
            </a:extLst>
          </p:cNvPr>
          <p:cNvSpPr>
            <a:spLocks noGrp="1"/>
          </p:cNvSpPr>
          <p:nvPr>
            <p:ph type="title" hasCustomPrompt="1"/>
          </p:nvPr>
        </p:nvSpPr>
        <p:spPr>
          <a:xfrm>
            <a:off x="669067" y="3271773"/>
            <a:ext cx="7920038" cy="632640"/>
          </a:xfrm>
          <a:prstGeom prst="rect">
            <a:avLst/>
          </a:prstGeom>
        </p:spPr>
        <p:txBody>
          <a:bodyPr/>
          <a:lstStyle>
            <a:lvl1pPr>
              <a:defRPr sz="34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　游ゴシック</a:t>
            </a:r>
            <a:r>
              <a:rPr kumimoji="1" lang="en-US" altLang="ja-JP" dirty="0"/>
              <a:t>/Bold</a:t>
            </a:r>
            <a:endParaRPr kumimoji="1" lang="ja-JP" altLang="en-US"/>
          </a:p>
        </p:txBody>
      </p:sp>
      <p:sp>
        <p:nvSpPr>
          <p:cNvPr id="4" name="スライド番号プレースホルダー 3">
            <a:extLst>
              <a:ext uri="{FF2B5EF4-FFF2-40B4-BE49-F238E27FC236}">
                <a16:creationId xmlns:a16="http://schemas.microsoft.com/office/drawing/2014/main" id="{7F58D25E-0332-2A61-D96A-FFFC6AE155B6}"/>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6875005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_中表紙スライド2">
    <p:bg>
      <p:bgPr>
        <a:solidFill>
          <a:srgbClr val="FFFFFF"/>
        </a:solidFill>
        <a:effectLst/>
      </p:bgPr>
    </p:bg>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49C979E6-DD16-969B-A5E6-AD83E8851AA7}"/>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5563D4B2-3464-B45C-9184-A35F2565EEB5}"/>
              </a:ext>
            </a:extLst>
          </p:cNvPr>
          <p:cNvPicPr>
            <a:picLocks noChangeAspect="1"/>
          </p:cNvPicPr>
          <p:nvPr userDrawn="1"/>
        </p:nvPicPr>
        <p:blipFill>
          <a:blip r:embed="rId3"/>
          <a:stretch>
            <a:fillRect/>
          </a:stretch>
        </p:blipFill>
        <p:spPr>
          <a:xfrm>
            <a:off x="6942960" y="205579"/>
            <a:ext cx="1872000" cy="380173"/>
          </a:xfrm>
          <a:prstGeom prst="rect">
            <a:avLst/>
          </a:prstGeom>
        </p:spPr>
      </p:pic>
      <p:sp>
        <p:nvSpPr>
          <p:cNvPr id="3" name="タイトル 3">
            <a:extLst>
              <a:ext uri="{FF2B5EF4-FFF2-40B4-BE49-F238E27FC236}">
                <a16:creationId xmlns:a16="http://schemas.microsoft.com/office/drawing/2014/main" id="{4D7F1537-A878-1B20-DBF9-8E1B2317AC0B}"/>
              </a:ext>
            </a:extLst>
          </p:cNvPr>
          <p:cNvSpPr>
            <a:spLocks noGrp="1"/>
          </p:cNvSpPr>
          <p:nvPr>
            <p:ph type="title" hasCustomPrompt="1"/>
          </p:nvPr>
        </p:nvSpPr>
        <p:spPr>
          <a:xfrm>
            <a:off x="669067" y="1196975"/>
            <a:ext cx="7920038" cy="632640"/>
          </a:xfrm>
          <a:prstGeom prst="rect">
            <a:avLst/>
          </a:prstGeom>
        </p:spPr>
        <p:txBody>
          <a:bodyPr/>
          <a:lstStyle>
            <a:lvl1pPr>
              <a:defRPr sz="34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　游ゴシック</a:t>
            </a:r>
            <a:r>
              <a:rPr kumimoji="1" lang="en-US" altLang="ja-JP" dirty="0"/>
              <a:t>/Bold</a:t>
            </a:r>
            <a:endParaRPr kumimoji="1" lang="ja-JP" altLang="en-US"/>
          </a:p>
        </p:txBody>
      </p:sp>
      <p:sp>
        <p:nvSpPr>
          <p:cNvPr id="4" name="スライド番号プレースホルダー 3">
            <a:extLst>
              <a:ext uri="{FF2B5EF4-FFF2-40B4-BE49-F238E27FC236}">
                <a16:creationId xmlns:a16="http://schemas.microsoft.com/office/drawing/2014/main" id="{BCFF8C63-1D12-2A7D-6B69-3142FEC8DCAF}"/>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61805295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タイトルスライド">
    <p:bg>
      <p:bgPr>
        <a:solidFill>
          <a:srgbClr val="FFFFFF"/>
        </a:solidFill>
        <a:effectLst/>
      </p:bgPr>
    </p:bg>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48AE955-DDBB-C47B-F23E-FE0609479915}"/>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06A3FDC9-D852-E6EC-96B6-98DB14629DF0}"/>
              </a:ext>
            </a:extLst>
          </p:cNvPr>
          <p:cNvPicPr>
            <a:picLocks noChangeAspect="1"/>
          </p:cNvPicPr>
          <p:nvPr userDrawn="1"/>
        </p:nvPicPr>
        <p:blipFill>
          <a:blip r:embed="rId3"/>
          <a:stretch>
            <a:fillRect/>
          </a:stretch>
        </p:blipFill>
        <p:spPr>
          <a:xfrm>
            <a:off x="6312200" y="1016000"/>
            <a:ext cx="2400000" cy="487403"/>
          </a:xfrm>
          <a:prstGeom prst="rect">
            <a:avLst/>
          </a:prstGeom>
        </p:spPr>
      </p:pic>
      <p:sp>
        <p:nvSpPr>
          <p:cNvPr id="8" name="テキスト プレースホルダー 10">
            <a:extLst>
              <a:ext uri="{FF2B5EF4-FFF2-40B4-BE49-F238E27FC236}">
                <a16:creationId xmlns:a16="http://schemas.microsoft.com/office/drawing/2014/main" id="{DC157CD8-E8E4-83E9-B708-A7248F604FD0}"/>
              </a:ext>
            </a:extLst>
          </p:cNvPr>
          <p:cNvSpPr>
            <a:spLocks noGrp="1"/>
          </p:cNvSpPr>
          <p:nvPr>
            <p:ph type="body" sz="quarter" idx="10" hasCustomPrompt="1"/>
          </p:nvPr>
        </p:nvSpPr>
        <p:spPr>
          <a:xfrm>
            <a:off x="302083" y="5312377"/>
            <a:ext cx="5517984" cy="311227"/>
          </a:xfrm>
          <a:prstGeom prst="rect">
            <a:avLst/>
          </a:prstGeom>
        </p:spPr>
        <p:txBody>
          <a:bodyPr anchor="t" anchorCtr="0"/>
          <a:lstStyle>
            <a:lvl1pPr marL="0" indent="0">
              <a:lnSpc>
                <a:spcPts val="1320"/>
              </a:lnSpc>
              <a:spcBef>
                <a:spcPts val="0"/>
              </a:spcBef>
              <a:buNone/>
              <a:defRPr sz="1600" b="1">
                <a:solidFill>
                  <a:schemeClr val="tx2"/>
                </a:solidFill>
                <a:latin typeface="+mn-lt"/>
              </a:defRPr>
            </a:lvl1pPr>
          </a:lstStyle>
          <a:p>
            <a:r>
              <a:rPr lang="ja-JP" altLang="en-US"/>
              <a:t>氏名</a:t>
            </a:r>
            <a:r>
              <a:rPr lang="en-US" altLang="ja-JP" dirty="0"/>
              <a:t> </a:t>
            </a:r>
            <a:r>
              <a:rPr lang="ja-JP" altLang="en-US"/>
              <a:t>　　游ゴシック</a:t>
            </a:r>
            <a:r>
              <a:rPr lang="en-US" altLang="ja-JP" dirty="0"/>
              <a:t>/ Bold</a:t>
            </a:r>
            <a:endParaRPr lang="ja-JP" altLang="en-US"/>
          </a:p>
        </p:txBody>
      </p:sp>
      <p:sp>
        <p:nvSpPr>
          <p:cNvPr id="9" name="コンテンツ プレースホルダー 12">
            <a:extLst>
              <a:ext uri="{FF2B5EF4-FFF2-40B4-BE49-F238E27FC236}">
                <a16:creationId xmlns:a16="http://schemas.microsoft.com/office/drawing/2014/main" id="{237EEBCE-F550-57E4-CCD0-CEAD80319288}"/>
              </a:ext>
            </a:extLst>
          </p:cNvPr>
          <p:cNvSpPr>
            <a:spLocks noGrp="1"/>
          </p:cNvSpPr>
          <p:nvPr>
            <p:ph sz="quarter" idx="11" hasCustomPrompt="1"/>
          </p:nvPr>
        </p:nvSpPr>
        <p:spPr>
          <a:xfrm>
            <a:off x="304544" y="3510866"/>
            <a:ext cx="8059154" cy="1315133"/>
          </a:xfrm>
          <a:prstGeom prst="rect">
            <a:avLst/>
          </a:prstGeom>
        </p:spPr>
        <p:txBody>
          <a:bodyPr/>
          <a:lstStyle>
            <a:lvl1pPr marL="0" indent="0">
              <a:lnSpc>
                <a:spcPts val="4860"/>
              </a:lnSpc>
              <a:spcBef>
                <a:spcPts val="0"/>
              </a:spcBef>
              <a:buNone/>
              <a:defRPr sz="3800" b="1">
                <a:solidFill>
                  <a:schemeClr val="tx2"/>
                </a:solidFill>
                <a:latin typeface="+mn-lt"/>
              </a:defRPr>
            </a:lvl1pPr>
            <a:lvl2pPr>
              <a:defRPr b="1">
                <a:latin typeface="+mn-lt"/>
              </a:defRPr>
            </a:lvl2pPr>
            <a:lvl3pPr>
              <a:defRPr b="1">
                <a:latin typeface="+mn-lt"/>
              </a:defRPr>
            </a:lvl3pPr>
            <a:lvl4pPr>
              <a:defRPr b="1">
                <a:latin typeface="+mn-lt"/>
              </a:defRPr>
            </a:lvl4pPr>
            <a:lvl5pPr>
              <a:defRPr b="1">
                <a:latin typeface="+mn-lt"/>
              </a:defRPr>
            </a:lvl5pPr>
          </a:lstStyle>
          <a:p>
            <a:pPr lvl="0"/>
            <a:r>
              <a:rPr kumimoji="1" lang="ja-JP" altLang="en-US"/>
              <a:t>タイトルタイトル</a:t>
            </a:r>
            <a:endParaRPr kumimoji="1" lang="en-US" altLang="ja-JP" dirty="0"/>
          </a:p>
          <a:p>
            <a:pPr lvl="0"/>
            <a:r>
              <a:rPr kumimoji="1" lang="ja-JP" altLang="en-US"/>
              <a:t>游ゴシック</a:t>
            </a:r>
            <a:r>
              <a:rPr kumimoji="1" lang="en-US" altLang="ja-JP" dirty="0"/>
              <a:t>/Bold</a:t>
            </a:r>
          </a:p>
        </p:txBody>
      </p:sp>
      <p:sp>
        <p:nvSpPr>
          <p:cNvPr id="10" name="テキスト プレースホルダー 14">
            <a:extLst>
              <a:ext uri="{FF2B5EF4-FFF2-40B4-BE49-F238E27FC236}">
                <a16:creationId xmlns:a16="http://schemas.microsoft.com/office/drawing/2014/main" id="{71FEA1BA-AA5D-FC50-4B6B-B7845D3E258E}"/>
              </a:ext>
            </a:extLst>
          </p:cNvPr>
          <p:cNvSpPr>
            <a:spLocks noGrp="1"/>
          </p:cNvSpPr>
          <p:nvPr>
            <p:ph type="body" sz="quarter" idx="12" hasCustomPrompt="1"/>
          </p:nvPr>
        </p:nvSpPr>
        <p:spPr>
          <a:xfrm>
            <a:off x="313971" y="5552703"/>
            <a:ext cx="5517984" cy="630383"/>
          </a:xfrm>
          <a:prstGeom prst="rect">
            <a:avLst/>
          </a:prstGeom>
        </p:spPr>
        <p:txBody>
          <a:bodyPr/>
          <a:lstStyle>
            <a:lvl1pPr marL="0" indent="0">
              <a:lnSpc>
                <a:spcPts val="2480"/>
              </a:lnSpc>
              <a:spcBef>
                <a:spcPts val="0"/>
              </a:spcBef>
              <a:buNone/>
              <a:defRPr sz="1400" b="1">
                <a:solidFill>
                  <a:schemeClr val="tx2"/>
                </a:solidFill>
                <a:latin typeface="+mn-ea"/>
                <a:ea typeface="+mn-ea"/>
              </a:defRPr>
            </a:lvl1pPr>
          </a:lstStyle>
          <a:p>
            <a:r>
              <a:rPr lang="ja-JP" altLang="en-US"/>
              <a:t>役職・所属</a:t>
            </a:r>
            <a:r>
              <a:rPr lang="en-US" altLang="ja-JP" dirty="0"/>
              <a:t> </a:t>
            </a:r>
            <a:r>
              <a:rPr lang="ja-JP" altLang="en-US"/>
              <a:t>　</a:t>
            </a:r>
            <a:r>
              <a:rPr lang="en-US" altLang="ja-JP" dirty="0"/>
              <a:t>   </a:t>
            </a:r>
            <a:r>
              <a:rPr lang="ja-JP" altLang="en-US"/>
              <a:t>　</a:t>
            </a:r>
            <a:endParaRPr lang="en-US" altLang="ja-JP" dirty="0"/>
          </a:p>
          <a:p>
            <a:r>
              <a:rPr lang="ja-JP" altLang="en-US"/>
              <a:t>游ゴシック</a:t>
            </a:r>
            <a:r>
              <a:rPr lang="en-US" altLang="ja-JP" dirty="0"/>
              <a:t>/Bold</a:t>
            </a:r>
          </a:p>
        </p:txBody>
      </p:sp>
      <p:sp>
        <p:nvSpPr>
          <p:cNvPr id="5" name="コンテンツ プレースホルダー 4">
            <a:extLst>
              <a:ext uri="{FF2B5EF4-FFF2-40B4-BE49-F238E27FC236}">
                <a16:creationId xmlns:a16="http://schemas.microsoft.com/office/drawing/2014/main" id="{6524904E-499A-F38D-7084-A124E7768BE9}"/>
              </a:ext>
            </a:extLst>
          </p:cNvPr>
          <p:cNvSpPr>
            <a:spLocks noGrp="1"/>
          </p:cNvSpPr>
          <p:nvPr>
            <p:ph sz="quarter" idx="13" hasCustomPrompt="1"/>
          </p:nvPr>
        </p:nvSpPr>
        <p:spPr>
          <a:xfrm>
            <a:off x="304446" y="6332241"/>
            <a:ext cx="5687938" cy="373359"/>
          </a:xfrm>
          <a:prstGeom prst="rect">
            <a:avLst/>
          </a:prstGeom>
        </p:spPr>
        <p:txBody>
          <a:bodyPr/>
          <a:lstStyle>
            <a:lvl1pPr marL="0" indent="0">
              <a:lnSpc>
                <a:spcPts val="1640"/>
              </a:lnSpc>
              <a:spcBef>
                <a:spcPts val="0"/>
              </a:spcBef>
              <a:buNone/>
              <a:defRPr sz="1200" b="1">
                <a:solidFill>
                  <a:schemeClr val="tx2"/>
                </a:solidFill>
                <a:latin typeface="+mn-ea"/>
                <a:ea typeface="+mn-ea"/>
              </a:defRPr>
            </a:lvl1pPr>
            <a:lvl2pPr marL="457200" indent="0">
              <a:buNone/>
              <a:defRPr sz="1200" b="1">
                <a:latin typeface="+mn-ea"/>
                <a:ea typeface="+mn-ea"/>
              </a:defRPr>
            </a:lvl2pPr>
            <a:lvl3pPr marL="914400" indent="0">
              <a:buNone/>
              <a:defRPr sz="1050" b="1">
                <a:latin typeface="+mn-ea"/>
                <a:ea typeface="+mn-ea"/>
              </a:defRPr>
            </a:lvl3pPr>
            <a:lvl4pPr marL="1371600" indent="0">
              <a:buNone/>
              <a:defRPr sz="1050" b="1">
                <a:latin typeface="+mn-ea"/>
                <a:ea typeface="+mn-ea"/>
              </a:defRPr>
            </a:lvl4pPr>
            <a:lvl5pPr marL="1828800" indent="0">
              <a:buNone/>
              <a:defRPr sz="1050" b="1">
                <a:latin typeface="+mn-ea"/>
                <a:ea typeface="+mn-ea"/>
              </a:defRPr>
            </a:lvl5pPr>
          </a:lstStyle>
          <a:p>
            <a:pPr lvl="0"/>
            <a:r>
              <a:rPr kumimoji="1" lang="ja-JP" altLang="en-US"/>
              <a:t>イベント名・日付　游ゴシック</a:t>
            </a:r>
            <a:r>
              <a:rPr kumimoji="1" lang="en-US" altLang="ja-JP" dirty="0"/>
              <a:t>/Bold</a:t>
            </a:r>
          </a:p>
        </p:txBody>
      </p:sp>
      <p:sp>
        <p:nvSpPr>
          <p:cNvPr id="3" name="スライド番号プレースホルダー 2">
            <a:extLst>
              <a:ext uri="{FF2B5EF4-FFF2-40B4-BE49-F238E27FC236}">
                <a16:creationId xmlns:a16="http://schemas.microsoft.com/office/drawing/2014/main" id="{1281FD23-541D-C439-8C07-7B8787293E29}"/>
              </a:ext>
            </a:extLst>
          </p:cNvPr>
          <p:cNvSpPr>
            <a:spLocks noGrp="1"/>
          </p:cNvSpPr>
          <p:nvPr>
            <p:ph type="sldNum" sz="quarter" idx="14"/>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75740353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中表紙スライド2">
    <p:bg>
      <p:bgPr>
        <a:solidFill>
          <a:srgbClr val="FFFFFF"/>
        </a:solidFill>
        <a:effectLst/>
      </p:bgPr>
    </p:bg>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49C979E6-DD16-969B-A5E6-AD83E8851AA7}"/>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5563D4B2-3464-B45C-9184-A35F2565EEB5}"/>
              </a:ext>
            </a:extLst>
          </p:cNvPr>
          <p:cNvPicPr>
            <a:picLocks noChangeAspect="1"/>
          </p:cNvPicPr>
          <p:nvPr userDrawn="1"/>
        </p:nvPicPr>
        <p:blipFill>
          <a:blip r:embed="rId3"/>
          <a:stretch>
            <a:fillRect/>
          </a:stretch>
        </p:blipFill>
        <p:spPr>
          <a:xfrm>
            <a:off x="6942960" y="205579"/>
            <a:ext cx="1872000" cy="380173"/>
          </a:xfrm>
          <a:prstGeom prst="rect">
            <a:avLst/>
          </a:prstGeom>
        </p:spPr>
      </p:pic>
      <p:sp>
        <p:nvSpPr>
          <p:cNvPr id="3" name="タイトル 3">
            <a:extLst>
              <a:ext uri="{FF2B5EF4-FFF2-40B4-BE49-F238E27FC236}">
                <a16:creationId xmlns:a16="http://schemas.microsoft.com/office/drawing/2014/main" id="{4D7F1537-A878-1B20-DBF9-8E1B2317AC0B}"/>
              </a:ext>
            </a:extLst>
          </p:cNvPr>
          <p:cNvSpPr>
            <a:spLocks noGrp="1"/>
          </p:cNvSpPr>
          <p:nvPr>
            <p:ph type="title" hasCustomPrompt="1"/>
          </p:nvPr>
        </p:nvSpPr>
        <p:spPr>
          <a:xfrm>
            <a:off x="669067" y="2636838"/>
            <a:ext cx="7920038" cy="632640"/>
          </a:xfrm>
          <a:prstGeom prst="rect">
            <a:avLst/>
          </a:prstGeom>
        </p:spPr>
        <p:txBody>
          <a:bodyPr/>
          <a:lstStyle>
            <a:lvl1pPr algn="ctr">
              <a:defRPr sz="34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4" name="スライド番号プレースホルダー 3">
            <a:extLst>
              <a:ext uri="{FF2B5EF4-FFF2-40B4-BE49-F238E27FC236}">
                <a16:creationId xmlns:a16="http://schemas.microsoft.com/office/drawing/2014/main" id="{E65A781F-A228-408A-A6FA-A08F9AE8C1D8}"/>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3013742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コンテンツ1-3">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a:off x="9036000" y="0"/>
            <a:ext cx="10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5" name="図 4">
            <a:extLst>
              <a:ext uri="{FF2B5EF4-FFF2-40B4-BE49-F238E27FC236}">
                <a16:creationId xmlns:a16="http://schemas.microsoft.com/office/drawing/2014/main" id="{8E49E9A6-9BCF-4012-3276-9826F5670AE6}"/>
              </a:ext>
            </a:extLst>
          </p:cNvPr>
          <p:cNvPicPr>
            <a:picLocks noChangeAspect="1"/>
          </p:cNvPicPr>
          <p:nvPr userDrawn="1"/>
        </p:nvPicPr>
        <p:blipFill>
          <a:blip r:embed="rId2"/>
          <a:stretch>
            <a:fillRect/>
          </a:stretch>
        </p:blipFill>
        <p:spPr>
          <a:xfrm>
            <a:off x="7645857" y="205579"/>
            <a:ext cx="1247317" cy="591863"/>
          </a:xfrm>
          <a:prstGeom prst="rect">
            <a:avLst/>
          </a:prstGeom>
        </p:spPr>
      </p:pic>
      <p:sp>
        <p:nvSpPr>
          <p:cNvPr id="2" name="タイトル 5">
            <a:extLst>
              <a:ext uri="{FF2B5EF4-FFF2-40B4-BE49-F238E27FC236}">
                <a16:creationId xmlns:a16="http://schemas.microsoft.com/office/drawing/2014/main" id="{16A57890-4986-9B48-561A-5EE1D307ACC5}"/>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dirty="0"/>
              <a:t>タイトル</a:t>
            </a:r>
            <a:r>
              <a:rPr kumimoji="1" lang="en-US" altLang="ja-JP" dirty="0"/>
              <a:t>    </a:t>
            </a:r>
            <a:r>
              <a:rPr kumimoji="1" lang="ja-JP" altLang="en-US" dirty="0"/>
              <a:t>游ゴシック</a:t>
            </a:r>
            <a:r>
              <a:rPr kumimoji="1" lang="en-US" altLang="ja-JP" dirty="0"/>
              <a:t>/Bold</a:t>
            </a:r>
            <a:endParaRPr kumimoji="1" lang="ja-JP" altLang="en-US" dirty="0"/>
          </a:p>
        </p:txBody>
      </p:sp>
      <p:sp>
        <p:nvSpPr>
          <p:cNvPr id="4" name="コンテンツ プレースホルダー 9">
            <a:extLst>
              <a:ext uri="{FF2B5EF4-FFF2-40B4-BE49-F238E27FC236}">
                <a16:creationId xmlns:a16="http://schemas.microsoft.com/office/drawing/2014/main" id="{CD3639CA-BE92-28DB-CBB0-122BA63BD9B4}"/>
              </a:ext>
            </a:extLst>
          </p:cNvPr>
          <p:cNvSpPr>
            <a:spLocks noGrp="1"/>
          </p:cNvSpPr>
          <p:nvPr>
            <p:ph sz="quarter" idx="10" hasCustomPrompt="1"/>
          </p:nvPr>
        </p:nvSpPr>
        <p:spPr>
          <a:xfrm>
            <a:off x="215899" y="1015999"/>
            <a:ext cx="8677275" cy="5532439"/>
          </a:xfrm>
          <a:prstGeom prst="rect">
            <a:avLst/>
          </a:prstGeom>
        </p:spPr>
        <p:txBody>
          <a:bodyPr/>
          <a:lstStyle>
            <a:lvl1pPr marL="0" indent="0">
              <a:lnSpc>
                <a:spcPts val="2020"/>
              </a:lnSpc>
              <a:spcBef>
                <a:spcPts val="0"/>
              </a:spcBef>
              <a:spcAft>
                <a:spcPts val="0"/>
              </a:spcAft>
              <a:buFont typeface="Arial" panose="020B0604020202020204" pitchFamily="34" charset="0"/>
              <a:buNone/>
              <a:defRPr sz="2000" b="1" i="0">
                <a:latin typeface="+mn-ea"/>
                <a:ea typeface="+mn-ea"/>
              </a:defRPr>
            </a:lvl1pPr>
            <a:lvl2pPr marL="457200" indent="0">
              <a:lnSpc>
                <a:spcPct val="120000"/>
              </a:lnSpc>
              <a:spcBef>
                <a:spcPts val="600"/>
              </a:spcBef>
              <a:spcAft>
                <a:spcPts val="600"/>
              </a:spcAft>
              <a:buFont typeface="Arial" panose="020B0604020202020204" pitchFamily="34" charset="0"/>
              <a:buNone/>
              <a:defRPr sz="1800" b="1" i="0">
                <a:latin typeface="+mn-ea"/>
                <a:ea typeface="+mn-ea"/>
              </a:defRPr>
            </a:lvl2pPr>
            <a:lvl3pPr marL="914400" indent="0">
              <a:buFont typeface="Arial" panose="020B0604020202020204" pitchFamily="34" charset="0"/>
              <a:buNone/>
              <a:defRPr sz="1800" b="1">
                <a:latin typeface="+mn-ea"/>
                <a:ea typeface="+mn-ea"/>
              </a:defRPr>
            </a:lvl3pPr>
            <a:lvl4pPr marL="1371600" indent="0">
              <a:buFont typeface="Arial" panose="020B0604020202020204" pitchFamily="34" charset="0"/>
              <a:buNone/>
              <a:defRPr sz="1600" b="1">
                <a:latin typeface="+mn-ea"/>
                <a:ea typeface="+mn-ea"/>
              </a:defRPr>
            </a:lvl4pPr>
            <a:lvl5pPr marL="1828800" indent="0">
              <a:buFont typeface="Arial" panose="020B0604020202020204" pitchFamily="34" charset="0"/>
              <a:buNone/>
              <a:defRPr kumimoji="1" lang="en-US" altLang="ja-JP" sz="1600" smtClean="0">
                <a:latin typeface="+mn-ea"/>
                <a:ea typeface="+mn-ea"/>
              </a:defRPr>
            </a:lvl5pPr>
            <a:lvl6pPr marL="2286000" indent="0">
              <a:buFont typeface="Arial" panose="020B0604020202020204" pitchFamily="34" charset="0"/>
              <a:buNone/>
              <a:defRPr sz="1600" b="1"/>
            </a:lvl6pPr>
            <a:lvl7pPr marL="2743200" indent="0">
              <a:buFont typeface="Arial" panose="020B0604020202020204" pitchFamily="34" charset="0"/>
              <a:buNone/>
              <a:defRPr sz="1600" b="1"/>
            </a:lvl7pPr>
            <a:lvl8pPr marL="3200400" indent="0">
              <a:buFont typeface="Arial" panose="020B0604020202020204" pitchFamily="34" charset="0"/>
              <a:buNone/>
              <a:defRPr sz="1600" b="1"/>
            </a:lvl8pPr>
            <a:lvl9pPr marL="3657600" indent="0">
              <a:buFont typeface="Arial" panose="020B0604020202020204" pitchFamily="34" charset="0"/>
              <a:buNone/>
              <a:defRPr sz="1600" b="1"/>
            </a:lvl9pPr>
          </a:lstStyle>
          <a:p>
            <a:pPr lvl="0"/>
            <a:r>
              <a:rPr kumimoji="1" lang="ja-JP" altLang="en-US" dirty="0"/>
              <a:t>見出し　游ゴシック</a:t>
            </a:r>
            <a:r>
              <a:rPr kumimoji="1" lang="en-US" altLang="ja-JP" dirty="0"/>
              <a:t>/Bold</a:t>
            </a:r>
          </a:p>
          <a:p>
            <a:pPr lvl="1"/>
            <a:r>
              <a:rPr kumimoji="1" lang="ja-JP" altLang="en-US" dirty="0"/>
              <a:t>小見出し</a:t>
            </a:r>
            <a:endParaRPr kumimoji="1" lang="en-US" altLang="ja-JP" dirty="0"/>
          </a:p>
          <a:p>
            <a:pPr lvl="2"/>
            <a:r>
              <a:rPr kumimoji="1" lang="ja-JP" altLang="en-US" dirty="0"/>
              <a:t>小見出し</a:t>
            </a:r>
            <a:endParaRPr kumimoji="1" lang="en-US" altLang="ja-JP" dirty="0"/>
          </a:p>
          <a:p>
            <a:pPr lvl="3"/>
            <a:r>
              <a:rPr kumimoji="1" lang="ja-JP" altLang="en-US" dirty="0"/>
              <a:t>小見出し</a:t>
            </a:r>
            <a:endParaRPr kumimoji="1" lang="en-US" altLang="ja-JP" dirty="0"/>
          </a:p>
          <a:p>
            <a:pPr lvl="4"/>
            <a:r>
              <a:rPr kumimoji="1" lang="ja-JP" altLang="en-US" dirty="0"/>
              <a:t>小見出し</a:t>
            </a:r>
            <a:endParaRPr kumimoji="1" lang="en-US" altLang="ja-JP" dirty="0"/>
          </a:p>
          <a:p>
            <a:pPr lvl="5"/>
            <a:r>
              <a:rPr kumimoji="1" lang="ja-JP" altLang="en-US" dirty="0"/>
              <a:t>小見出し</a:t>
            </a:r>
            <a:endParaRPr kumimoji="1" lang="en-US" altLang="ja-JP" dirty="0"/>
          </a:p>
          <a:p>
            <a:pPr lvl="6"/>
            <a:r>
              <a:rPr kumimoji="1" lang="ja-JP" altLang="en-US" dirty="0"/>
              <a:t>小見出し</a:t>
            </a:r>
            <a:endParaRPr kumimoji="1" lang="en-US" altLang="ja-JP" dirty="0"/>
          </a:p>
          <a:p>
            <a:pPr lvl="7"/>
            <a:r>
              <a:rPr kumimoji="1" lang="ja-JP" altLang="en-US" dirty="0"/>
              <a:t>小見出し</a:t>
            </a:r>
            <a:endParaRPr kumimoji="1" lang="en-US" altLang="ja-JP" dirty="0"/>
          </a:p>
          <a:p>
            <a:pPr lvl="8"/>
            <a:r>
              <a:rPr kumimoji="1" lang="ja-JP" altLang="en-US" dirty="0"/>
              <a:t>小見出し</a:t>
            </a:r>
          </a:p>
          <a:p>
            <a:pPr lvl="1"/>
            <a:endParaRPr kumimoji="1" lang="en-US" altLang="ja-JP" dirty="0"/>
          </a:p>
        </p:txBody>
      </p:sp>
      <p:sp>
        <p:nvSpPr>
          <p:cNvPr id="7" name="スライド番号プレースホルダー 6">
            <a:extLst>
              <a:ext uri="{FF2B5EF4-FFF2-40B4-BE49-F238E27FC236}">
                <a16:creationId xmlns:a16="http://schemas.microsoft.com/office/drawing/2014/main" id="{0E8EC1A6-C753-5DAF-FD59-779E78068964}"/>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4324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1-4">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a:off x="9036000" y="0"/>
            <a:ext cx="10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5" name="図 4">
            <a:extLst>
              <a:ext uri="{FF2B5EF4-FFF2-40B4-BE49-F238E27FC236}">
                <a16:creationId xmlns:a16="http://schemas.microsoft.com/office/drawing/2014/main" id="{8E49E9A6-9BCF-4012-3276-9826F5670AE6}"/>
              </a:ext>
            </a:extLst>
          </p:cNvPr>
          <p:cNvPicPr>
            <a:picLocks noChangeAspect="1"/>
          </p:cNvPicPr>
          <p:nvPr userDrawn="1"/>
        </p:nvPicPr>
        <p:blipFill>
          <a:blip r:embed="rId2"/>
          <a:stretch>
            <a:fillRect/>
          </a:stretch>
        </p:blipFill>
        <p:spPr>
          <a:xfrm>
            <a:off x="7645857" y="205579"/>
            <a:ext cx="1247317" cy="591863"/>
          </a:xfrm>
          <a:prstGeom prst="rect">
            <a:avLst/>
          </a:prstGeom>
        </p:spPr>
      </p:pic>
      <p:sp>
        <p:nvSpPr>
          <p:cNvPr id="2" name="タイトル 5">
            <a:extLst>
              <a:ext uri="{FF2B5EF4-FFF2-40B4-BE49-F238E27FC236}">
                <a16:creationId xmlns:a16="http://schemas.microsoft.com/office/drawing/2014/main" id="{16A57890-4986-9B48-561A-5EE1D307ACC5}"/>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8" name="コンテンツ プレースホルダー 9">
            <a:extLst>
              <a:ext uri="{FF2B5EF4-FFF2-40B4-BE49-F238E27FC236}">
                <a16:creationId xmlns:a16="http://schemas.microsoft.com/office/drawing/2014/main" id="{089F0667-46A0-A61B-0163-7650574905D7}"/>
              </a:ext>
            </a:extLst>
          </p:cNvPr>
          <p:cNvSpPr>
            <a:spLocks noGrp="1"/>
          </p:cNvSpPr>
          <p:nvPr>
            <p:ph sz="quarter" idx="10" hasCustomPrompt="1"/>
          </p:nvPr>
        </p:nvSpPr>
        <p:spPr>
          <a:xfrm>
            <a:off x="215899" y="1016000"/>
            <a:ext cx="8677275" cy="5532438"/>
          </a:xfrm>
          <a:prstGeom prst="rect">
            <a:avLst/>
          </a:prstGeom>
        </p:spPr>
        <p:txBody>
          <a:bodyPr/>
          <a:lstStyle>
            <a:lvl1pPr marL="2857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1pPr>
            <a:lvl2pPr marL="7429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2pPr>
            <a:lvl3pPr marL="1371600" indent="-4572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3pPr>
            <a:lvl4pPr marL="17145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4pPr>
            <a:lvl5pPr marL="21717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5pPr>
            <a:lvl6pPr>
              <a:defRPr sz="1400" b="0">
                <a:latin typeface="游ゴシック Medium" panose="020B0500000000000000" pitchFamily="50" charset="-128"/>
                <a:ea typeface="游ゴシック Medium" panose="020B0500000000000000" pitchFamily="50" charset="-128"/>
              </a:defRPr>
            </a:lvl6pPr>
            <a:lvl7pPr>
              <a:defRPr sz="1400" b="0">
                <a:latin typeface="游ゴシック Medium" panose="020B0500000000000000" pitchFamily="50" charset="-128"/>
                <a:ea typeface="游ゴシック Medium" panose="020B0500000000000000" pitchFamily="50" charset="-128"/>
              </a:defRPr>
            </a:lvl7pPr>
            <a:lvl8pPr>
              <a:defRPr sz="1400" b="0">
                <a:latin typeface="游ゴシック Medium" panose="020B0500000000000000" pitchFamily="50" charset="-128"/>
                <a:ea typeface="游ゴシック Medium" panose="020B0500000000000000" pitchFamily="50" charset="-128"/>
              </a:defRPr>
            </a:lvl8pPr>
            <a:lvl9pPr>
              <a:defRPr sz="1400" b="0">
                <a:latin typeface="游ゴシック Medium" panose="020B0500000000000000" pitchFamily="50" charset="-128"/>
                <a:ea typeface="游ゴシック Medium" panose="020B0500000000000000" pitchFamily="50" charset="-128"/>
              </a:defRPr>
            </a:lvl9pPr>
          </a:lstStyle>
          <a:p>
            <a:pPr lvl="0"/>
            <a:r>
              <a:rPr kumimoji="1" lang="ja-JP" altLang="en-US" dirty="0"/>
              <a:t>本文　游ゴシック</a:t>
            </a:r>
            <a:r>
              <a:rPr kumimoji="1" lang="en-US" altLang="ja-JP" dirty="0"/>
              <a:t>/Medium</a:t>
            </a:r>
          </a:p>
          <a:p>
            <a:pPr lvl="1"/>
            <a:r>
              <a:rPr kumimoji="1" lang="ja-JP" altLang="en-US" dirty="0"/>
              <a:t>第</a:t>
            </a:r>
            <a:r>
              <a:rPr kumimoji="1" lang="en-US" altLang="ja-JP" dirty="0"/>
              <a:t>2</a:t>
            </a:r>
            <a:r>
              <a:rPr kumimoji="1" lang="ja-JP" altLang="en-US" dirty="0"/>
              <a:t>階層</a:t>
            </a:r>
            <a:endParaRPr kumimoji="1" lang="en-US" altLang="ja-JP" dirty="0"/>
          </a:p>
          <a:p>
            <a:pPr lvl="2"/>
            <a:r>
              <a:rPr kumimoji="1" lang="ja-JP" altLang="en-US" dirty="0"/>
              <a:t>第</a:t>
            </a:r>
            <a:r>
              <a:rPr kumimoji="1" lang="en-US" altLang="ja-JP" dirty="0"/>
              <a:t>3</a:t>
            </a:r>
            <a:r>
              <a:rPr kumimoji="1" lang="ja-JP" altLang="en-US" dirty="0"/>
              <a:t>階層</a:t>
            </a:r>
            <a:endParaRPr kumimoji="1" lang="en-US" altLang="ja-JP" dirty="0"/>
          </a:p>
          <a:p>
            <a:pPr lvl="3"/>
            <a:r>
              <a:rPr kumimoji="1" lang="ja-JP" altLang="en-US" dirty="0"/>
              <a:t>第</a:t>
            </a:r>
            <a:r>
              <a:rPr kumimoji="1" lang="en-US" altLang="ja-JP" dirty="0"/>
              <a:t>4</a:t>
            </a:r>
            <a:r>
              <a:rPr kumimoji="1" lang="ja-JP" altLang="en-US" dirty="0"/>
              <a:t>階層</a:t>
            </a:r>
            <a:endParaRPr kumimoji="1" lang="en-US" altLang="ja-JP" dirty="0"/>
          </a:p>
          <a:p>
            <a:pPr lvl="4"/>
            <a:r>
              <a:rPr kumimoji="1" lang="ja-JP" altLang="en-US" dirty="0"/>
              <a:t>第</a:t>
            </a:r>
            <a:r>
              <a:rPr kumimoji="1" lang="en-US" altLang="ja-JP" dirty="0"/>
              <a:t>5</a:t>
            </a:r>
            <a:r>
              <a:rPr kumimoji="1" lang="ja-JP" altLang="en-US" dirty="0"/>
              <a:t>階層</a:t>
            </a:r>
            <a:endParaRPr kumimoji="1" lang="en-US" altLang="ja-JP" dirty="0"/>
          </a:p>
          <a:p>
            <a:pPr lvl="5"/>
            <a:r>
              <a:rPr kumimoji="1" lang="ja-JP" altLang="en-US" dirty="0"/>
              <a:t>第</a:t>
            </a:r>
            <a:r>
              <a:rPr kumimoji="1" lang="en-US" altLang="ja-JP" dirty="0"/>
              <a:t>6</a:t>
            </a:r>
            <a:r>
              <a:rPr kumimoji="1" lang="ja-JP" altLang="en-US" dirty="0"/>
              <a:t>階層</a:t>
            </a:r>
            <a:endParaRPr kumimoji="1" lang="en-US" altLang="ja-JP" dirty="0"/>
          </a:p>
          <a:p>
            <a:pPr lvl="6"/>
            <a:r>
              <a:rPr kumimoji="1" lang="ja-JP" altLang="en-US" dirty="0"/>
              <a:t>第</a:t>
            </a:r>
            <a:r>
              <a:rPr kumimoji="1" lang="en-US" altLang="ja-JP" dirty="0"/>
              <a:t>7</a:t>
            </a:r>
            <a:r>
              <a:rPr kumimoji="1" lang="ja-JP" altLang="en-US" dirty="0"/>
              <a:t>階層</a:t>
            </a:r>
            <a:endParaRPr kumimoji="1" lang="en-US" altLang="ja-JP" dirty="0"/>
          </a:p>
          <a:p>
            <a:pPr lvl="7"/>
            <a:r>
              <a:rPr kumimoji="1" lang="ja-JP" altLang="en-US" dirty="0"/>
              <a:t>第</a:t>
            </a:r>
            <a:r>
              <a:rPr kumimoji="1" lang="en-US" altLang="ja-JP" dirty="0"/>
              <a:t>8</a:t>
            </a:r>
            <a:r>
              <a:rPr kumimoji="1" lang="ja-JP" altLang="en-US" dirty="0"/>
              <a:t>階層</a:t>
            </a:r>
            <a:endParaRPr kumimoji="1" lang="en-US" altLang="ja-JP" dirty="0"/>
          </a:p>
          <a:p>
            <a:pPr lvl="8"/>
            <a:r>
              <a:rPr kumimoji="1" lang="ja-JP" altLang="en-US" dirty="0"/>
              <a:t>第</a:t>
            </a:r>
            <a:r>
              <a:rPr kumimoji="1" lang="en-US" altLang="ja-JP" dirty="0"/>
              <a:t>9</a:t>
            </a:r>
            <a:r>
              <a:rPr kumimoji="1" lang="ja-JP" altLang="en-US" dirty="0"/>
              <a:t>階層</a:t>
            </a:r>
            <a:endParaRPr kumimoji="1" lang="en-US" altLang="ja-JP" dirty="0"/>
          </a:p>
          <a:p>
            <a:pPr lvl="1"/>
            <a:endParaRPr kumimoji="1" lang="en-US" altLang="ja-JP" dirty="0">
              <a:latin typeface="+mn-ea"/>
              <a:ea typeface="+mn-ea"/>
            </a:endParaRPr>
          </a:p>
        </p:txBody>
      </p:sp>
      <p:sp>
        <p:nvSpPr>
          <p:cNvPr id="4" name="スライド番号プレースホルダー 3">
            <a:extLst>
              <a:ext uri="{FF2B5EF4-FFF2-40B4-BE49-F238E27FC236}">
                <a16:creationId xmlns:a16="http://schemas.microsoft.com/office/drawing/2014/main" id="{0B7D9451-9A33-79B9-CCF8-F43103C70F5A}"/>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99711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コンテンツ2-2">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rot="16200000">
            <a:off x="4518000" y="-4510913"/>
            <a:ext cx="108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8" name="図 7">
            <a:extLst>
              <a:ext uri="{FF2B5EF4-FFF2-40B4-BE49-F238E27FC236}">
                <a16:creationId xmlns:a16="http://schemas.microsoft.com/office/drawing/2014/main" id="{7F2A57CF-E381-80EF-3385-7565F5A82AA5}"/>
              </a:ext>
            </a:extLst>
          </p:cNvPr>
          <p:cNvPicPr>
            <a:picLocks noChangeAspect="1"/>
          </p:cNvPicPr>
          <p:nvPr userDrawn="1"/>
        </p:nvPicPr>
        <p:blipFill>
          <a:blip r:embed="rId2"/>
          <a:stretch>
            <a:fillRect/>
          </a:stretch>
        </p:blipFill>
        <p:spPr>
          <a:xfrm>
            <a:off x="6939785" y="309563"/>
            <a:ext cx="1872000" cy="380173"/>
          </a:xfrm>
          <a:prstGeom prst="rect">
            <a:avLst/>
          </a:prstGeom>
        </p:spPr>
      </p:pic>
      <p:sp>
        <p:nvSpPr>
          <p:cNvPr id="2" name="タイトル 5">
            <a:extLst>
              <a:ext uri="{FF2B5EF4-FFF2-40B4-BE49-F238E27FC236}">
                <a16:creationId xmlns:a16="http://schemas.microsoft.com/office/drawing/2014/main" id="{AFEF4ADA-AD5F-E979-4BD9-9EB13E286540}"/>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9" name="コンテンツ プレースホルダー 9">
            <a:extLst>
              <a:ext uri="{FF2B5EF4-FFF2-40B4-BE49-F238E27FC236}">
                <a16:creationId xmlns:a16="http://schemas.microsoft.com/office/drawing/2014/main" id="{3D66E63C-B116-989E-4F0A-F42657C28DED}"/>
              </a:ext>
            </a:extLst>
          </p:cNvPr>
          <p:cNvSpPr>
            <a:spLocks noGrp="1"/>
          </p:cNvSpPr>
          <p:nvPr>
            <p:ph sz="quarter" idx="10" hasCustomPrompt="1"/>
          </p:nvPr>
        </p:nvSpPr>
        <p:spPr>
          <a:xfrm>
            <a:off x="215899" y="1015999"/>
            <a:ext cx="8677275" cy="5532439"/>
          </a:xfrm>
          <a:prstGeom prst="rect">
            <a:avLst/>
          </a:prstGeom>
        </p:spPr>
        <p:txBody>
          <a:bodyPr/>
          <a:lstStyle>
            <a:lvl1pPr marL="0" indent="0">
              <a:lnSpc>
                <a:spcPts val="2020"/>
              </a:lnSpc>
              <a:spcBef>
                <a:spcPts val="0"/>
              </a:spcBef>
              <a:spcAft>
                <a:spcPts val="0"/>
              </a:spcAft>
              <a:buFont typeface="Arial" panose="020B0604020202020204" pitchFamily="34" charset="0"/>
              <a:buNone/>
              <a:defRPr sz="2000" b="1" i="0">
                <a:latin typeface="+mn-ea"/>
                <a:ea typeface="+mn-ea"/>
              </a:defRPr>
            </a:lvl1pPr>
            <a:lvl2pPr marL="457200" indent="0">
              <a:lnSpc>
                <a:spcPct val="120000"/>
              </a:lnSpc>
              <a:spcBef>
                <a:spcPts val="600"/>
              </a:spcBef>
              <a:spcAft>
                <a:spcPts val="600"/>
              </a:spcAft>
              <a:buFont typeface="Arial" panose="020B0604020202020204" pitchFamily="34" charset="0"/>
              <a:buNone/>
              <a:defRPr sz="1800" b="1" i="0">
                <a:latin typeface="+mn-ea"/>
                <a:ea typeface="+mn-ea"/>
              </a:defRPr>
            </a:lvl2pPr>
            <a:lvl3pPr marL="914400" indent="0">
              <a:buFont typeface="Arial" panose="020B0604020202020204" pitchFamily="34" charset="0"/>
              <a:buNone/>
              <a:defRPr sz="1800" b="1">
                <a:latin typeface="+mn-ea"/>
                <a:ea typeface="+mn-ea"/>
              </a:defRPr>
            </a:lvl3pPr>
            <a:lvl4pPr marL="1371600" indent="0">
              <a:buFont typeface="Arial" panose="020B0604020202020204" pitchFamily="34" charset="0"/>
              <a:buNone/>
              <a:defRPr sz="1600" b="1">
                <a:latin typeface="+mn-ea"/>
                <a:ea typeface="+mn-ea"/>
              </a:defRPr>
            </a:lvl4pPr>
            <a:lvl5pPr marL="1828800" indent="0">
              <a:buFont typeface="Arial" panose="020B0604020202020204" pitchFamily="34" charset="0"/>
              <a:buNone/>
              <a:defRPr kumimoji="1" lang="en-US" altLang="ja-JP" sz="1600" b="1" smtClean="0">
                <a:latin typeface="+mn-ea"/>
                <a:ea typeface="+mn-ea"/>
              </a:defRPr>
            </a:lvl5pPr>
            <a:lvl6pPr marL="2286000" indent="0">
              <a:buFont typeface="Arial" panose="020B0604020202020204" pitchFamily="34" charset="0"/>
              <a:buNone/>
              <a:defRPr sz="1600" b="1"/>
            </a:lvl6pPr>
            <a:lvl7pPr marL="2743200" indent="0">
              <a:buFont typeface="Arial" panose="020B0604020202020204" pitchFamily="34" charset="0"/>
              <a:buNone/>
              <a:defRPr sz="1600" b="1"/>
            </a:lvl7pPr>
            <a:lvl8pPr marL="3200400" indent="0">
              <a:buFont typeface="Arial" panose="020B0604020202020204" pitchFamily="34" charset="0"/>
              <a:buNone/>
              <a:defRPr sz="1600" b="1"/>
            </a:lvl8pPr>
            <a:lvl9pPr marL="3657600" indent="0">
              <a:buFont typeface="Arial" panose="020B0604020202020204" pitchFamily="34" charset="0"/>
              <a:buNone/>
              <a:defRPr sz="1600" b="1"/>
            </a:lvl9pPr>
          </a:lstStyle>
          <a:p>
            <a:pPr lvl="0"/>
            <a:r>
              <a:rPr kumimoji="1" lang="ja-JP" altLang="en-US" dirty="0"/>
              <a:t>見出し　游ゴシック</a:t>
            </a:r>
            <a:r>
              <a:rPr kumimoji="1" lang="en-US" altLang="ja-JP" dirty="0"/>
              <a:t>/Bold</a:t>
            </a:r>
          </a:p>
          <a:p>
            <a:pPr lvl="1"/>
            <a:r>
              <a:rPr kumimoji="1" lang="ja-JP" altLang="en-US" dirty="0"/>
              <a:t>小見出し</a:t>
            </a:r>
            <a:endParaRPr kumimoji="1" lang="en-US" altLang="ja-JP" dirty="0"/>
          </a:p>
          <a:p>
            <a:pPr lvl="2"/>
            <a:r>
              <a:rPr kumimoji="1" lang="ja-JP" altLang="en-US" dirty="0"/>
              <a:t>小見出し</a:t>
            </a:r>
            <a:endParaRPr kumimoji="1" lang="en-US" altLang="ja-JP" dirty="0"/>
          </a:p>
          <a:p>
            <a:pPr lvl="3"/>
            <a:r>
              <a:rPr kumimoji="1" lang="ja-JP" altLang="en-US" dirty="0"/>
              <a:t>小見出し</a:t>
            </a:r>
            <a:endParaRPr kumimoji="1" lang="en-US" altLang="ja-JP" dirty="0"/>
          </a:p>
          <a:p>
            <a:pPr lvl="4"/>
            <a:r>
              <a:rPr kumimoji="1" lang="ja-JP" altLang="en-US" dirty="0"/>
              <a:t>小見出し</a:t>
            </a:r>
            <a:endParaRPr kumimoji="1" lang="en-US" altLang="ja-JP" dirty="0"/>
          </a:p>
          <a:p>
            <a:pPr lvl="5"/>
            <a:r>
              <a:rPr kumimoji="1" lang="ja-JP" altLang="en-US" dirty="0"/>
              <a:t>小見出し</a:t>
            </a:r>
            <a:endParaRPr kumimoji="1" lang="en-US" altLang="ja-JP" dirty="0"/>
          </a:p>
          <a:p>
            <a:pPr lvl="6"/>
            <a:r>
              <a:rPr kumimoji="1" lang="ja-JP" altLang="en-US" dirty="0"/>
              <a:t>小見出し</a:t>
            </a:r>
            <a:endParaRPr kumimoji="1" lang="en-US" altLang="ja-JP" dirty="0"/>
          </a:p>
          <a:p>
            <a:pPr lvl="7"/>
            <a:r>
              <a:rPr kumimoji="1" lang="ja-JP" altLang="en-US" dirty="0"/>
              <a:t>小見出し</a:t>
            </a:r>
            <a:endParaRPr kumimoji="1" lang="en-US" altLang="ja-JP" dirty="0"/>
          </a:p>
          <a:p>
            <a:pPr lvl="8"/>
            <a:r>
              <a:rPr kumimoji="1" lang="ja-JP" altLang="en-US" dirty="0"/>
              <a:t>小見出し</a:t>
            </a:r>
            <a:endParaRPr kumimoji="1" lang="en-US" altLang="ja-JP" dirty="0"/>
          </a:p>
        </p:txBody>
      </p:sp>
      <p:sp>
        <p:nvSpPr>
          <p:cNvPr id="4" name="スライド番号プレースホルダー 3">
            <a:extLst>
              <a:ext uri="{FF2B5EF4-FFF2-40B4-BE49-F238E27FC236}">
                <a16:creationId xmlns:a16="http://schemas.microsoft.com/office/drawing/2014/main" id="{C7C1C16E-E722-317B-FAA7-7DE22B1513B1}"/>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37814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2-3">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rot="16200000">
            <a:off x="4518000" y="-4510913"/>
            <a:ext cx="108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8" name="図 7">
            <a:extLst>
              <a:ext uri="{FF2B5EF4-FFF2-40B4-BE49-F238E27FC236}">
                <a16:creationId xmlns:a16="http://schemas.microsoft.com/office/drawing/2014/main" id="{7F2A57CF-E381-80EF-3385-7565F5A82AA5}"/>
              </a:ext>
            </a:extLst>
          </p:cNvPr>
          <p:cNvPicPr>
            <a:picLocks noChangeAspect="1"/>
          </p:cNvPicPr>
          <p:nvPr userDrawn="1"/>
        </p:nvPicPr>
        <p:blipFill>
          <a:blip r:embed="rId2"/>
          <a:stretch>
            <a:fillRect/>
          </a:stretch>
        </p:blipFill>
        <p:spPr>
          <a:xfrm>
            <a:off x="6939785" y="309563"/>
            <a:ext cx="1872000" cy="380173"/>
          </a:xfrm>
          <a:prstGeom prst="rect">
            <a:avLst/>
          </a:prstGeom>
        </p:spPr>
      </p:pic>
      <p:sp>
        <p:nvSpPr>
          <p:cNvPr id="2" name="タイトル 5">
            <a:extLst>
              <a:ext uri="{FF2B5EF4-FFF2-40B4-BE49-F238E27FC236}">
                <a16:creationId xmlns:a16="http://schemas.microsoft.com/office/drawing/2014/main" id="{AFEF4ADA-AD5F-E979-4BD9-9EB13E286540}"/>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5" name="コンテンツ プレースホルダー 9">
            <a:extLst>
              <a:ext uri="{FF2B5EF4-FFF2-40B4-BE49-F238E27FC236}">
                <a16:creationId xmlns:a16="http://schemas.microsoft.com/office/drawing/2014/main" id="{A21941E9-BC25-CD41-7DD9-C84917CC616F}"/>
              </a:ext>
            </a:extLst>
          </p:cNvPr>
          <p:cNvSpPr>
            <a:spLocks noGrp="1"/>
          </p:cNvSpPr>
          <p:nvPr>
            <p:ph sz="quarter" idx="10" hasCustomPrompt="1"/>
          </p:nvPr>
        </p:nvSpPr>
        <p:spPr>
          <a:xfrm>
            <a:off x="215899" y="1016000"/>
            <a:ext cx="8677275" cy="5532438"/>
          </a:xfrm>
          <a:prstGeom prst="rect">
            <a:avLst/>
          </a:prstGeom>
        </p:spPr>
        <p:txBody>
          <a:bodyPr/>
          <a:lstStyle>
            <a:lvl1pPr marL="2857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1pPr>
            <a:lvl2pPr marL="7429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2pPr>
            <a:lvl3pPr marL="1371600" indent="-4572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3pPr>
            <a:lvl4pPr marL="17145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4pPr>
            <a:lvl5pPr marL="21717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5pPr>
            <a:lvl6pPr>
              <a:defRPr sz="1400" b="0">
                <a:latin typeface="游ゴシック Medium" panose="020B0500000000000000" pitchFamily="50" charset="-128"/>
                <a:ea typeface="游ゴシック Medium" panose="020B0500000000000000" pitchFamily="50" charset="-128"/>
              </a:defRPr>
            </a:lvl6pPr>
            <a:lvl7pPr>
              <a:defRPr sz="1400" b="0">
                <a:latin typeface="游ゴシック Medium" panose="020B0500000000000000" pitchFamily="50" charset="-128"/>
                <a:ea typeface="游ゴシック Medium" panose="020B0500000000000000" pitchFamily="50" charset="-128"/>
              </a:defRPr>
            </a:lvl7pPr>
            <a:lvl8pPr>
              <a:defRPr sz="1400" b="0">
                <a:latin typeface="游ゴシック Medium" panose="020B0500000000000000" pitchFamily="50" charset="-128"/>
                <a:ea typeface="游ゴシック Medium" panose="020B0500000000000000" pitchFamily="50" charset="-128"/>
              </a:defRPr>
            </a:lvl8pPr>
            <a:lvl9pPr>
              <a:defRPr sz="1400" b="0">
                <a:latin typeface="游ゴシック Medium" panose="020B0500000000000000" pitchFamily="50" charset="-128"/>
                <a:ea typeface="游ゴシック Medium" panose="020B0500000000000000" pitchFamily="50" charset="-128"/>
              </a:defRPr>
            </a:lvl9pPr>
          </a:lstStyle>
          <a:p>
            <a:pPr lvl="0"/>
            <a:r>
              <a:rPr kumimoji="1" lang="ja-JP" altLang="en-US" dirty="0"/>
              <a:t>本文　游ゴシック</a:t>
            </a:r>
            <a:r>
              <a:rPr kumimoji="1" lang="en-US" altLang="ja-JP" dirty="0"/>
              <a:t>/Medium</a:t>
            </a:r>
          </a:p>
          <a:p>
            <a:pPr lvl="1"/>
            <a:r>
              <a:rPr kumimoji="1" lang="ja-JP" altLang="en-US" dirty="0"/>
              <a:t>第</a:t>
            </a:r>
            <a:r>
              <a:rPr kumimoji="1" lang="en-US" altLang="ja-JP" dirty="0"/>
              <a:t>2</a:t>
            </a:r>
            <a:r>
              <a:rPr kumimoji="1" lang="ja-JP" altLang="en-US" dirty="0"/>
              <a:t>階層</a:t>
            </a:r>
            <a:endParaRPr kumimoji="1" lang="en-US" altLang="ja-JP" dirty="0"/>
          </a:p>
          <a:p>
            <a:pPr lvl="2"/>
            <a:r>
              <a:rPr kumimoji="1" lang="ja-JP" altLang="en-US" dirty="0"/>
              <a:t>第</a:t>
            </a:r>
            <a:r>
              <a:rPr kumimoji="1" lang="en-US" altLang="ja-JP" dirty="0"/>
              <a:t>3</a:t>
            </a:r>
            <a:r>
              <a:rPr kumimoji="1" lang="ja-JP" altLang="en-US" dirty="0"/>
              <a:t>階層</a:t>
            </a:r>
            <a:endParaRPr kumimoji="1" lang="en-US" altLang="ja-JP" dirty="0"/>
          </a:p>
          <a:p>
            <a:pPr lvl="3"/>
            <a:r>
              <a:rPr kumimoji="1" lang="ja-JP" altLang="en-US" dirty="0"/>
              <a:t>第</a:t>
            </a:r>
            <a:r>
              <a:rPr kumimoji="1" lang="en-US" altLang="ja-JP" dirty="0"/>
              <a:t>4</a:t>
            </a:r>
            <a:r>
              <a:rPr kumimoji="1" lang="ja-JP" altLang="en-US" dirty="0"/>
              <a:t>階層</a:t>
            </a:r>
            <a:endParaRPr kumimoji="1" lang="en-US" altLang="ja-JP" dirty="0"/>
          </a:p>
          <a:p>
            <a:pPr lvl="4"/>
            <a:r>
              <a:rPr kumimoji="1" lang="ja-JP" altLang="en-US" dirty="0"/>
              <a:t>第</a:t>
            </a:r>
            <a:r>
              <a:rPr kumimoji="1" lang="en-US" altLang="ja-JP" dirty="0"/>
              <a:t>5</a:t>
            </a:r>
            <a:r>
              <a:rPr kumimoji="1" lang="ja-JP" altLang="en-US" dirty="0"/>
              <a:t>階層</a:t>
            </a:r>
            <a:endParaRPr kumimoji="1" lang="en-US" altLang="ja-JP" dirty="0"/>
          </a:p>
          <a:p>
            <a:pPr lvl="5"/>
            <a:r>
              <a:rPr kumimoji="1" lang="ja-JP" altLang="en-US" dirty="0"/>
              <a:t>第</a:t>
            </a:r>
            <a:r>
              <a:rPr kumimoji="1" lang="en-US" altLang="ja-JP" dirty="0"/>
              <a:t>6</a:t>
            </a:r>
            <a:r>
              <a:rPr kumimoji="1" lang="ja-JP" altLang="en-US" dirty="0"/>
              <a:t>階層</a:t>
            </a:r>
            <a:endParaRPr kumimoji="1" lang="en-US" altLang="ja-JP" dirty="0"/>
          </a:p>
          <a:p>
            <a:pPr lvl="6"/>
            <a:r>
              <a:rPr kumimoji="1" lang="ja-JP" altLang="en-US" dirty="0"/>
              <a:t>第</a:t>
            </a:r>
            <a:r>
              <a:rPr kumimoji="1" lang="en-US" altLang="ja-JP" dirty="0"/>
              <a:t>7</a:t>
            </a:r>
            <a:r>
              <a:rPr kumimoji="1" lang="ja-JP" altLang="en-US" dirty="0"/>
              <a:t>階層</a:t>
            </a:r>
            <a:endParaRPr kumimoji="1" lang="en-US" altLang="ja-JP" dirty="0"/>
          </a:p>
          <a:p>
            <a:pPr lvl="7"/>
            <a:r>
              <a:rPr kumimoji="1" lang="ja-JP" altLang="en-US" dirty="0"/>
              <a:t>第</a:t>
            </a:r>
            <a:r>
              <a:rPr kumimoji="1" lang="en-US" altLang="ja-JP" dirty="0"/>
              <a:t>8</a:t>
            </a:r>
            <a:r>
              <a:rPr kumimoji="1" lang="ja-JP" altLang="en-US" dirty="0"/>
              <a:t>階層</a:t>
            </a:r>
            <a:endParaRPr kumimoji="1" lang="en-US" altLang="ja-JP" dirty="0"/>
          </a:p>
          <a:p>
            <a:pPr lvl="8"/>
            <a:r>
              <a:rPr kumimoji="1" lang="ja-JP" altLang="en-US" dirty="0"/>
              <a:t>第</a:t>
            </a:r>
            <a:r>
              <a:rPr kumimoji="1" lang="en-US" altLang="ja-JP" dirty="0"/>
              <a:t>9</a:t>
            </a:r>
            <a:r>
              <a:rPr kumimoji="1" lang="ja-JP" altLang="en-US" dirty="0"/>
              <a:t>階層</a:t>
            </a:r>
            <a:endParaRPr kumimoji="1" lang="en-US" altLang="ja-JP" dirty="0"/>
          </a:p>
          <a:p>
            <a:pPr lvl="1"/>
            <a:endParaRPr kumimoji="1" lang="en-US" altLang="ja-JP" dirty="0">
              <a:latin typeface="+mn-ea"/>
              <a:ea typeface="+mn-ea"/>
            </a:endParaRPr>
          </a:p>
        </p:txBody>
      </p:sp>
      <p:sp>
        <p:nvSpPr>
          <p:cNvPr id="4" name="スライド番号プレースホルダー 3">
            <a:extLst>
              <a:ext uri="{FF2B5EF4-FFF2-40B4-BE49-F238E27FC236}">
                <a16:creationId xmlns:a16="http://schemas.microsoft.com/office/drawing/2014/main" id="{7F5CDC49-ECC2-0988-731A-66178240DA10}"/>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04103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2-4">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E49E9A6-9BCF-4012-3276-9826F5670AE6}"/>
              </a:ext>
            </a:extLst>
          </p:cNvPr>
          <p:cNvPicPr>
            <a:picLocks noChangeAspect="1"/>
          </p:cNvPicPr>
          <p:nvPr userDrawn="1"/>
        </p:nvPicPr>
        <p:blipFill>
          <a:blip r:embed="rId2"/>
          <a:stretch>
            <a:fillRect/>
          </a:stretch>
        </p:blipFill>
        <p:spPr>
          <a:xfrm>
            <a:off x="7645857" y="312403"/>
            <a:ext cx="1247317" cy="591863"/>
          </a:xfrm>
          <a:prstGeom prst="rect">
            <a:avLst/>
          </a:prstGeom>
        </p:spPr>
      </p:pic>
      <p:sp>
        <p:nvSpPr>
          <p:cNvPr id="2" name="正方形/長方形 1">
            <a:extLst>
              <a:ext uri="{FF2B5EF4-FFF2-40B4-BE49-F238E27FC236}">
                <a16:creationId xmlns:a16="http://schemas.microsoft.com/office/drawing/2014/main" id="{91919845-9CF3-ADBC-8585-9A64BBBC886B}"/>
              </a:ext>
            </a:extLst>
          </p:cNvPr>
          <p:cNvSpPr/>
          <p:nvPr userDrawn="1"/>
        </p:nvSpPr>
        <p:spPr>
          <a:xfrm rot="16200000">
            <a:off x="4518000" y="-4510913"/>
            <a:ext cx="108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4" name="タイトル 5">
            <a:extLst>
              <a:ext uri="{FF2B5EF4-FFF2-40B4-BE49-F238E27FC236}">
                <a16:creationId xmlns:a16="http://schemas.microsoft.com/office/drawing/2014/main" id="{0DAB86D9-26D3-57E9-BCF7-86D2317453F1}"/>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7" name="コンテンツ プレースホルダー 9">
            <a:extLst>
              <a:ext uri="{FF2B5EF4-FFF2-40B4-BE49-F238E27FC236}">
                <a16:creationId xmlns:a16="http://schemas.microsoft.com/office/drawing/2014/main" id="{1749A747-08AB-5CB7-36CA-A3A3A205126D}"/>
              </a:ext>
            </a:extLst>
          </p:cNvPr>
          <p:cNvSpPr>
            <a:spLocks noGrp="1"/>
          </p:cNvSpPr>
          <p:nvPr>
            <p:ph sz="quarter" idx="10" hasCustomPrompt="1"/>
          </p:nvPr>
        </p:nvSpPr>
        <p:spPr>
          <a:xfrm>
            <a:off x="215899" y="1016000"/>
            <a:ext cx="8677275" cy="5532438"/>
          </a:xfrm>
          <a:prstGeom prst="rect">
            <a:avLst/>
          </a:prstGeom>
        </p:spPr>
        <p:txBody>
          <a:bodyPr/>
          <a:lstStyle>
            <a:lvl1pPr marL="2857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1pPr>
            <a:lvl2pPr marL="7429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2pPr>
            <a:lvl3pPr marL="1371600" indent="-4572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3pPr>
            <a:lvl4pPr marL="17145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4pPr>
            <a:lvl5pPr marL="21717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5pPr>
            <a:lvl6pPr>
              <a:defRPr sz="1400" b="0">
                <a:latin typeface="游ゴシック Medium" panose="020B0500000000000000" pitchFamily="50" charset="-128"/>
                <a:ea typeface="游ゴシック Medium" panose="020B0500000000000000" pitchFamily="50" charset="-128"/>
              </a:defRPr>
            </a:lvl6pPr>
            <a:lvl7pPr>
              <a:defRPr sz="1400" b="0">
                <a:latin typeface="游ゴシック Medium" panose="020B0500000000000000" pitchFamily="50" charset="-128"/>
                <a:ea typeface="游ゴシック Medium" panose="020B0500000000000000" pitchFamily="50" charset="-128"/>
              </a:defRPr>
            </a:lvl7pPr>
            <a:lvl8pPr>
              <a:defRPr sz="1400" b="0">
                <a:latin typeface="游ゴシック Medium" panose="020B0500000000000000" pitchFamily="50" charset="-128"/>
                <a:ea typeface="游ゴシック Medium" panose="020B0500000000000000" pitchFamily="50" charset="-128"/>
              </a:defRPr>
            </a:lvl8pPr>
            <a:lvl9pPr>
              <a:defRPr sz="1400" b="0">
                <a:latin typeface="游ゴシック Medium" panose="020B0500000000000000" pitchFamily="50" charset="-128"/>
                <a:ea typeface="游ゴシック Medium" panose="020B0500000000000000" pitchFamily="50" charset="-128"/>
              </a:defRPr>
            </a:lvl9pPr>
          </a:lstStyle>
          <a:p>
            <a:pPr lvl="0"/>
            <a:r>
              <a:rPr kumimoji="1" lang="ja-JP" altLang="en-US" dirty="0"/>
              <a:t>本文　游ゴシック</a:t>
            </a:r>
            <a:r>
              <a:rPr kumimoji="1" lang="en-US" altLang="ja-JP" dirty="0"/>
              <a:t>/Medium</a:t>
            </a:r>
          </a:p>
          <a:p>
            <a:pPr lvl="1"/>
            <a:r>
              <a:rPr kumimoji="1" lang="ja-JP" altLang="en-US" dirty="0"/>
              <a:t>第</a:t>
            </a:r>
            <a:r>
              <a:rPr kumimoji="1" lang="en-US" altLang="ja-JP" dirty="0"/>
              <a:t>2</a:t>
            </a:r>
            <a:r>
              <a:rPr kumimoji="1" lang="ja-JP" altLang="en-US" dirty="0"/>
              <a:t>階層</a:t>
            </a:r>
            <a:endParaRPr kumimoji="1" lang="en-US" altLang="ja-JP" dirty="0"/>
          </a:p>
          <a:p>
            <a:pPr lvl="2"/>
            <a:r>
              <a:rPr kumimoji="1" lang="ja-JP" altLang="en-US" dirty="0"/>
              <a:t>第</a:t>
            </a:r>
            <a:r>
              <a:rPr kumimoji="1" lang="en-US" altLang="ja-JP" dirty="0"/>
              <a:t>3</a:t>
            </a:r>
            <a:r>
              <a:rPr kumimoji="1" lang="ja-JP" altLang="en-US" dirty="0"/>
              <a:t>階層</a:t>
            </a:r>
            <a:endParaRPr kumimoji="1" lang="en-US" altLang="ja-JP" dirty="0"/>
          </a:p>
          <a:p>
            <a:pPr lvl="3"/>
            <a:r>
              <a:rPr kumimoji="1" lang="ja-JP" altLang="en-US" dirty="0"/>
              <a:t>第</a:t>
            </a:r>
            <a:r>
              <a:rPr kumimoji="1" lang="en-US" altLang="ja-JP" dirty="0"/>
              <a:t>4</a:t>
            </a:r>
            <a:r>
              <a:rPr kumimoji="1" lang="ja-JP" altLang="en-US" dirty="0"/>
              <a:t>階層</a:t>
            </a:r>
            <a:endParaRPr kumimoji="1" lang="en-US" altLang="ja-JP" dirty="0"/>
          </a:p>
          <a:p>
            <a:pPr lvl="4"/>
            <a:r>
              <a:rPr kumimoji="1" lang="ja-JP" altLang="en-US" dirty="0"/>
              <a:t>第</a:t>
            </a:r>
            <a:r>
              <a:rPr kumimoji="1" lang="en-US" altLang="ja-JP" dirty="0"/>
              <a:t>5</a:t>
            </a:r>
            <a:r>
              <a:rPr kumimoji="1" lang="ja-JP" altLang="en-US" dirty="0"/>
              <a:t>階層</a:t>
            </a:r>
            <a:endParaRPr kumimoji="1" lang="en-US" altLang="ja-JP" dirty="0"/>
          </a:p>
          <a:p>
            <a:pPr lvl="5"/>
            <a:r>
              <a:rPr kumimoji="1" lang="ja-JP" altLang="en-US" dirty="0"/>
              <a:t>第</a:t>
            </a:r>
            <a:r>
              <a:rPr kumimoji="1" lang="en-US" altLang="ja-JP" dirty="0"/>
              <a:t>6</a:t>
            </a:r>
            <a:r>
              <a:rPr kumimoji="1" lang="ja-JP" altLang="en-US" dirty="0"/>
              <a:t>階層</a:t>
            </a:r>
            <a:endParaRPr kumimoji="1" lang="en-US" altLang="ja-JP" dirty="0"/>
          </a:p>
          <a:p>
            <a:pPr lvl="6"/>
            <a:r>
              <a:rPr kumimoji="1" lang="ja-JP" altLang="en-US" dirty="0"/>
              <a:t>第</a:t>
            </a:r>
            <a:r>
              <a:rPr kumimoji="1" lang="en-US" altLang="ja-JP" dirty="0"/>
              <a:t>7</a:t>
            </a:r>
            <a:r>
              <a:rPr kumimoji="1" lang="ja-JP" altLang="en-US" dirty="0"/>
              <a:t>階層</a:t>
            </a:r>
            <a:endParaRPr kumimoji="1" lang="en-US" altLang="ja-JP" dirty="0"/>
          </a:p>
          <a:p>
            <a:pPr lvl="7"/>
            <a:r>
              <a:rPr kumimoji="1" lang="ja-JP" altLang="en-US" dirty="0"/>
              <a:t>第</a:t>
            </a:r>
            <a:r>
              <a:rPr kumimoji="1" lang="en-US" altLang="ja-JP" dirty="0"/>
              <a:t>8</a:t>
            </a:r>
            <a:r>
              <a:rPr kumimoji="1" lang="ja-JP" altLang="en-US" dirty="0"/>
              <a:t>階層</a:t>
            </a:r>
            <a:endParaRPr kumimoji="1" lang="en-US" altLang="ja-JP" dirty="0"/>
          </a:p>
          <a:p>
            <a:pPr lvl="8"/>
            <a:r>
              <a:rPr kumimoji="1" lang="ja-JP" altLang="en-US" dirty="0"/>
              <a:t>第</a:t>
            </a:r>
            <a:r>
              <a:rPr kumimoji="1" lang="en-US" altLang="ja-JP" dirty="0"/>
              <a:t>9</a:t>
            </a:r>
            <a:r>
              <a:rPr kumimoji="1" lang="ja-JP" altLang="en-US" dirty="0"/>
              <a:t>階層</a:t>
            </a:r>
            <a:endParaRPr kumimoji="1" lang="en-US" altLang="ja-JP" dirty="0"/>
          </a:p>
          <a:p>
            <a:pPr lvl="1"/>
            <a:endParaRPr kumimoji="1" lang="en-US" altLang="ja-JP" dirty="0">
              <a:latin typeface="+mn-ea"/>
              <a:ea typeface="+mn-ea"/>
            </a:endParaRPr>
          </a:p>
        </p:txBody>
      </p:sp>
      <p:sp>
        <p:nvSpPr>
          <p:cNvPr id="3" name="スライド番号プレースホルダー 2">
            <a:extLst>
              <a:ext uri="{FF2B5EF4-FFF2-40B4-BE49-F238E27FC236}">
                <a16:creationId xmlns:a16="http://schemas.microsoft.com/office/drawing/2014/main" id="{55159769-5039-0622-A6C3-D01F0576FE6B}"/>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44651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E618E299-3395-7BEC-7277-203C43AABEBF}"/>
              </a:ext>
            </a:extLst>
          </p:cNvPr>
          <p:cNvSpPr>
            <a:spLocks noGrp="1"/>
          </p:cNvSpPr>
          <p:nvPr>
            <p:ph type="sldNum" sz="quarter" idx="4"/>
          </p:nvPr>
        </p:nvSpPr>
        <p:spPr>
          <a:xfrm>
            <a:off x="8615680" y="6539230"/>
            <a:ext cx="448310" cy="365125"/>
          </a:xfrm>
          <a:prstGeom prst="rect">
            <a:avLst/>
          </a:prstGeom>
        </p:spPr>
        <p:txBody>
          <a:bodyPr vert="horz" lIns="91440" tIns="45720" rIns="91440" bIns="45720" rtlCol="0" anchor="ctr"/>
          <a:lstStyle>
            <a:lvl1pPr algn="r">
              <a:defRPr sz="1400">
                <a:solidFill>
                  <a:schemeClr val="tx1"/>
                </a:solidFill>
              </a:defRPr>
            </a:lvl1p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137350276"/>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48" r:id="rId3"/>
    <p:sldLayoutId id="2147483750" r:id="rId4"/>
    <p:sldLayoutId id="2147483740" r:id="rId5"/>
    <p:sldLayoutId id="2147483756" r:id="rId6"/>
    <p:sldLayoutId id="2147483754" r:id="rId7"/>
    <p:sldLayoutId id="2147483758" r:id="rId8"/>
    <p:sldLayoutId id="2147483759" r:id="rId9"/>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2160" userDrawn="1">
          <p15:clr>
            <a:srgbClr val="F26B43"/>
          </p15:clr>
        </p15:guide>
        <p15:guide id="3" pos="499" userDrawn="1">
          <p15:clr>
            <a:srgbClr val="F26B43"/>
          </p15:clr>
        </p15:guide>
        <p15:guide id="4" pos="5261" userDrawn="1">
          <p15:clr>
            <a:srgbClr val="F26B43"/>
          </p15:clr>
        </p15:guide>
        <p15:guide id="5" orient="horz" pos="3680" userDrawn="1">
          <p15:clr>
            <a:srgbClr val="F26B43"/>
          </p15:clr>
        </p15:guide>
        <p15:guide id="6" pos="5602" userDrawn="1">
          <p15:clr>
            <a:srgbClr val="F26B43"/>
          </p15:clr>
        </p15:guide>
        <p15:guide id="7" pos="136" userDrawn="1">
          <p15:clr>
            <a:srgbClr val="F26B43"/>
          </p15:clr>
        </p15:guide>
        <p15:guide id="8" orient="horz" pos="195" userDrawn="1">
          <p15:clr>
            <a:srgbClr val="F26B43"/>
          </p15:clr>
        </p15:guide>
        <p15:guide id="9" orient="horz" pos="4125" userDrawn="1">
          <p15:clr>
            <a:srgbClr val="F26B43"/>
          </p15:clr>
        </p15:guide>
        <p15:guide id="10" pos="272" userDrawn="1">
          <p15:clr>
            <a:srgbClr val="F26B43"/>
          </p15:clr>
        </p15:guide>
        <p15:guide id="11" pos="5488" userDrawn="1">
          <p15:clr>
            <a:srgbClr val="F26B43"/>
          </p15:clr>
        </p15:guide>
        <p15:guide id="12" orient="horz" pos="640" userDrawn="1">
          <p15:clr>
            <a:srgbClr val="F26B43"/>
          </p15:clr>
        </p15:guide>
        <p15:guide id="13" orient="horz" pos="754" userDrawn="1">
          <p15:clr>
            <a:srgbClr val="F26B43"/>
          </p15:clr>
        </p15:guide>
        <p15:guide id="14" orient="horz" pos="2659" userDrawn="1">
          <p15:clr>
            <a:srgbClr val="F26B43"/>
          </p15:clr>
        </p15:guide>
        <p15:guide id="15" orient="horz" pos="3566" userDrawn="1">
          <p15:clr>
            <a:srgbClr val="F26B43"/>
          </p15:clr>
        </p15:guide>
        <p15:guide id="16" orient="horz" pos="1661" userDrawn="1">
          <p15:clr>
            <a:srgbClr val="F26B43"/>
          </p15:clr>
        </p15:guide>
        <p15:guide id="17" pos="2506" userDrawn="1">
          <p15:clr>
            <a:srgbClr val="F26B43"/>
          </p15:clr>
        </p15:guide>
        <p15:guide id="18" pos="3254" userDrawn="1">
          <p15:clr>
            <a:srgbClr val="F26B43"/>
          </p15:clr>
        </p15:guide>
        <p15:guide id="19" pos="56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5.xml"/><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662F4AB-97A4-DAC5-9220-09A9DC7D15C8}"/>
              </a:ext>
            </a:extLst>
          </p:cNvPr>
          <p:cNvSpPr>
            <a:spLocks noGrp="1"/>
          </p:cNvSpPr>
          <p:nvPr>
            <p:ph sz="quarter" idx="11"/>
          </p:nvPr>
        </p:nvSpPr>
        <p:spPr/>
        <p:txBody>
          <a:bodyPr/>
          <a:lstStyle/>
          <a:p>
            <a:pPr lvl="0"/>
            <a:r>
              <a:rPr kumimoji="1" lang="en-US" altLang="ja-JP" dirty="0">
                <a:solidFill>
                  <a:schemeClr val="tx1"/>
                </a:solidFill>
                <a:latin typeface="Meiryo" panose="020B0604030504040204" pitchFamily="34" charset="-128"/>
                <a:ea typeface="Meiryo" panose="020B0604030504040204" pitchFamily="34" charset="-128"/>
              </a:rPr>
              <a:t>VLSI</a:t>
            </a:r>
            <a:r>
              <a:rPr kumimoji="1" lang="ja-JP" altLang="en-US">
                <a:solidFill>
                  <a:schemeClr val="tx1"/>
                </a:solidFill>
                <a:latin typeface="Meiryo" panose="020B0604030504040204" pitchFamily="34" charset="-128"/>
                <a:ea typeface="Meiryo" panose="020B0604030504040204" pitchFamily="34" charset="-128"/>
              </a:rPr>
              <a:t>物理設計における</a:t>
            </a:r>
            <a:endParaRPr kumimoji="1" lang="en-US" altLang="ja-JP" dirty="0">
              <a:solidFill>
                <a:schemeClr val="tx1"/>
              </a:solidFill>
              <a:latin typeface="Meiryo" panose="020B0604030504040204" pitchFamily="34" charset="-128"/>
              <a:ea typeface="Meiryo" panose="020B0604030504040204" pitchFamily="34" charset="-128"/>
            </a:endParaRPr>
          </a:p>
          <a:p>
            <a:pPr lvl="0"/>
            <a:r>
              <a:rPr kumimoji="1" lang="ja-JP" altLang="en-US">
                <a:solidFill>
                  <a:schemeClr val="tx1"/>
                </a:solidFill>
                <a:latin typeface="Meiryo" panose="020B0604030504040204" pitchFamily="34" charset="-128"/>
                <a:ea typeface="Meiryo" panose="020B0604030504040204" pitchFamily="34" charset="-128"/>
              </a:rPr>
              <a:t>ギャップチャネル配線</a:t>
            </a:r>
            <a:endParaRPr lang="ja-JP" altLang="en-US">
              <a:solidFill>
                <a:schemeClr val="tx1"/>
              </a:solidFill>
              <a:latin typeface="Meiryo" panose="020B0604030504040204" pitchFamily="34" charset="-128"/>
              <a:ea typeface="Meiryo" panose="020B0604030504040204" pitchFamily="34" charset="-128"/>
            </a:endParaRPr>
          </a:p>
        </p:txBody>
      </p:sp>
      <p:sp>
        <p:nvSpPr>
          <p:cNvPr id="4" name="テキスト プレースホルダー 3">
            <a:extLst>
              <a:ext uri="{FF2B5EF4-FFF2-40B4-BE49-F238E27FC236}">
                <a16:creationId xmlns:a16="http://schemas.microsoft.com/office/drawing/2014/main" id="{42C6A2E9-1D98-48A7-6FA5-C6E1D97412E5}"/>
              </a:ext>
            </a:extLst>
          </p:cNvPr>
          <p:cNvSpPr>
            <a:spLocks noGrp="1"/>
          </p:cNvSpPr>
          <p:nvPr>
            <p:ph type="body" sz="quarter" idx="12"/>
          </p:nvPr>
        </p:nvSpPr>
        <p:spPr/>
        <p:txBody>
          <a:bodyPr/>
          <a:lstStyle/>
          <a:p>
            <a:r>
              <a:rPr lang="ja-JP" altLang="en-US" sz="1800">
                <a:solidFill>
                  <a:schemeClr val="tx1"/>
                </a:solidFill>
                <a:latin typeface="Meiryo" panose="020B0604030504040204" pitchFamily="34" charset="-128"/>
                <a:ea typeface="Meiryo" panose="020B0604030504040204" pitchFamily="34" charset="-128"/>
              </a:rPr>
              <a:t>工学院</a:t>
            </a:r>
            <a:r>
              <a:rPr lang="en-US" altLang="ja-JP" sz="1800" dirty="0">
                <a:solidFill>
                  <a:schemeClr val="tx1"/>
                </a:solidFill>
                <a:latin typeface="Meiryo" panose="020B0604030504040204" pitchFamily="34" charset="-128"/>
                <a:ea typeface="Meiryo" panose="020B0604030504040204" pitchFamily="34" charset="-128"/>
              </a:rPr>
              <a:t> </a:t>
            </a:r>
            <a:r>
              <a:rPr lang="ja-JP" altLang="en-US" sz="1800">
                <a:solidFill>
                  <a:schemeClr val="tx1"/>
                </a:solidFill>
                <a:latin typeface="Meiryo" panose="020B0604030504040204" pitchFamily="34" charset="-128"/>
                <a:ea typeface="Meiryo" panose="020B0604030504040204" pitchFamily="34" charset="-128"/>
              </a:rPr>
              <a:t>情報通信系</a:t>
            </a:r>
            <a:r>
              <a:rPr lang="en-US" altLang="ja-JP" sz="1800" dirty="0">
                <a:solidFill>
                  <a:schemeClr val="tx1"/>
                </a:solidFill>
                <a:latin typeface="Meiryo" panose="020B0604030504040204" pitchFamily="34" charset="-128"/>
                <a:ea typeface="Meiryo" panose="020B0604030504040204" pitchFamily="34" charset="-128"/>
              </a:rPr>
              <a:t> </a:t>
            </a:r>
            <a:r>
              <a:rPr lang="ja-JP" altLang="en-US" sz="1800">
                <a:solidFill>
                  <a:schemeClr val="tx1"/>
                </a:solidFill>
                <a:latin typeface="Meiryo" panose="020B0604030504040204" pitchFamily="34" charset="-128"/>
                <a:ea typeface="Meiryo" panose="020B0604030504040204" pitchFamily="34" charset="-128"/>
              </a:rPr>
              <a:t>情報通信コース</a:t>
            </a:r>
            <a:r>
              <a:rPr lang="en-US" altLang="ja-JP" sz="1800" dirty="0">
                <a:solidFill>
                  <a:schemeClr val="tx1"/>
                </a:solidFill>
                <a:latin typeface="Meiryo" panose="020B0604030504040204" pitchFamily="34" charset="-128"/>
                <a:ea typeface="Meiryo" panose="020B0604030504040204" pitchFamily="34" charset="-128"/>
              </a:rPr>
              <a:t> </a:t>
            </a:r>
          </a:p>
          <a:p>
            <a:r>
              <a:rPr lang="ja-JP" altLang="en-US" sz="1800">
                <a:solidFill>
                  <a:schemeClr val="tx1"/>
                </a:solidFill>
                <a:latin typeface="Meiryo" panose="020B0604030504040204" pitchFamily="34" charset="-128"/>
                <a:ea typeface="Meiryo" panose="020B0604030504040204" pitchFamily="34" charset="-128"/>
              </a:rPr>
              <a:t>高橋研究室</a:t>
            </a:r>
            <a:endParaRPr lang="en-US" altLang="ja-JP" sz="1800" dirty="0">
              <a:solidFill>
                <a:schemeClr val="tx1"/>
              </a:solidFill>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65BA32F8-1E08-620D-A22D-26CEA970F76C}"/>
              </a:ext>
            </a:extLst>
          </p:cNvPr>
          <p:cNvSpPr>
            <a:spLocks noGrp="1"/>
          </p:cNvSpPr>
          <p:nvPr>
            <p:ph type="sldNum" sz="quarter" idx="14"/>
          </p:nvPr>
        </p:nvSpPr>
        <p:spPr/>
        <p:txBody>
          <a:bodyPr/>
          <a:lstStyle/>
          <a:p>
            <a:fld id="{BE18FDDE-94D8-814A-BE53-9326731C5EAB}" type="slidenum">
              <a:rPr kumimoji="1" lang="ja-JP" altLang="en-US" smtClean="0">
                <a:latin typeface="Meiryo" panose="020B0604030504040204" pitchFamily="34" charset="-128"/>
                <a:ea typeface="Meiryo" panose="020B0604030504040204" pitchFamily="34" charset="-128"/>
              </a:rPr>
              <a:pPr/>
              <a:t>1</a:t>
            </a:fld>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4488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19478-11E9-4313-BC71-E0DFC9C80A3A}"/>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9428CF85-62C3-4F5C-FA8A-B2FDB2307774}"/>
              </a:ext>
            </a:extLst>
          </p:cNvPr>
          <p:cNvSpPr>
            <a:spLocks noGrp="1"/>
          </p:cNvSpPr>
          <p:nvPr>
            <p:ph type="title"/>
          </p:nvPr>
        </p:nvSpPr>
        <p:spPr>
          <a:xfrm>
            <a:off x="106308" y="269717"/>
            <a:ext cx="7179396" cy="522605"/>
          </a:xfrm>
        </p:spPr>
        <p:txBody>
          <a:bodyPr/>
          <a:lstStyle/>
          <a:p>
            <a:r>
              <a:rPr lang="en-US" altLang="ja-JP" dirty="0">
                <a:solidFill>
                  <a:schemeClr val="tx1"/>
                </a:solidFill>
                <a:latin typeface="Meiryo" panose="020B0604030504040204" pitchFamily="34" charset="-128"/>
                <a:ea typeface="Meiryo" panose="020B0604030504040204" pitchFamily="34" charset="-128"/>
              </a:rPr>
              <a:t>Gap Channel Routing(GCR)</a:t>
            </a:r>
            <a:endParaRPr lang="ja-JP" altLang="en-US">
              <a:solidFill>
                <a:schemeClr val="tx1"/>
              </a:solidFill>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56F61052-84B2-528F-5FF4-930F37A93499}"/>
              </a:ext>
            </a:extLst>
          </p:cNvPr>
          <p:cNvSpPr>
            <a:spLocks noGrp="1"/>
          </p:cNvSpPr>
          <p:nvPr>
            <p:ph type="sldNum" sz="quarter" idx="11"/>
          </p:nvPr>
        </p:nvSpPr>
        <p:spPr/>
        <p:txBody>
          <a:bodyPr/>
          <a:lstStyle/>
          <a:p>
            <a:fld id="{BE18FDDE-94D8-814A-BE53-9326731C5EAB}" type="slidenum">
              <a:rPr kumimoji="1" lang="ja-JP" altLang="en-US" smtClean="0"/>
              <a:pPr/>
              <a:t>2</a:t>
            </a:fld>
            <a:endParaRPr kumimoji="1" lang="ja-JP" altLang="en-US"/>
          </a:p>
        </p:txBody>
      </p:sp>
      <p:sp>
        <p:nvSpPr>
          <p:cNvPr id="314" name="コンテンツ プレースホルダー 2">
            <a:extLst>
              <a:ext uri="{FF2B5EF4-FFF2-40B4-BE49-F238E27FC236}">
                <a16:creationId xmlns:a16="http://schemas.microsoft.com/office/drawing/2014/main" id="{DE13A5EB-4489-D488-7EDE-EFC0CB415CFD}"/>
              </a:ext>
            </a:extLst>
          </p:cNvPr>
          <p:cNvSpPr txBox="1">
            <a:spLocks/>
          </p:cNvSpPr>
          <p:nvPr/>
        </p:nvSpPr>
        <p:spPr>
          <a:xfrm>
            <a:off x="76200" y="1006651"/>
            <a:ext cx="5058837" cy="916404"/>
          </a:xfrm>
          <a:prstGeom prst="rect">
            <a:avLst/>
          </a:prstGeom>
        </p:spPr>
        <p:txBody>
          <a:bodyPr vert="horz" lIns="91440" tIns="45720" rIns="91440" bIns="45720" rtlCol="0">
            <a:normAutofit/>
          </a:bodyPr>
          <a:lstStyle>
            <a:lvl1pPr marL="28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800" kern="1200">
                <a:solidFill>
                  <a:schemeClr val="tx1"/>
                </a:solidFill>
                <a:latin typeface="Meiryo" panose="020B0604030504040204" pitchFamily="34" charset="-128"/>
                <a:ea typeface="Meiryo" panose="020B0604030504040204" pitchFamily="34" charset="-128"/>
                <a:cs typeface="+mn-cs"/>
              </a:defRPr>
            </a:lvl1pPr>
            <a:lvl2pPr marL="360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2400" kern="1200">
                <a:solidFill>
                  <a:schemeClr val="tx1"/>
                </a:solidFill>
                <a:latin typeface="Meiryo" panose="020B0604030504040204" pitchFamily="34" charset="-128"/>
                <a:ea typeface="Meiryo" panose="020B0604030504040204" pitchFamily="34" charset="-128"/>
                <a:cs typeface="+mn-cs"/>
              </a:defRPr>
            </a:lvl2pPr>
            <a:lvl3pPr marL="64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000" kern="1200">
                <a:solidFill>
                  <a:schemeClr val="tx1"/>
                </a:solidFill>
                <a:latin typeface="Meiryo" panose="020B0604030504040204" pitchFamily="34" charset="-128"/>
                <a:ea typeface="Meiryo" panose="020B0604030504040204" pitchFamily="34" charset="-128"/>
                <a:cs typeface="+mn-cs"/>
              </a:defRPr>
            </a:lvl3pPr>
            <a:lvl4pPr marL="792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1800" kern="1200">
                <a:solidFill>
                  <a:schemeClr val="tx1"/>
                </a:solidFill>
                <a:latin typeface="Meiryo" panose="020B0604030504040204" pitchFamily="34" charset="-128"/>
                <a:ea typeface="Meiryo" panose="020B0604030504040204" pitchFamily="34" charset="-128"/>
                <a:cs typeface="+mn-cs"/>
              </a:defRPr>
            </a:lvl4pPr>
            <a:lvl5pPr marL="100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1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r>
              <a:rPr lang="en-US" altLang="ja-JP" sz="1800" dirty="0">
                <a:solidFill>
                  <a:srgbClr val="000000"/>
                </a:solidFill>
              </a:rPr>
              <a:t>x</a:t>
            </a: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座標が固定された</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 </a:t>
            </a:r>
          </a:p>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各ネットのトランク</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a:t>
            </a: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横幹線</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a:t>
            </a: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の配置問題</a:t>
            </a:r>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15" name="正方形/長方形 314">
            <a:extLst>
              <a:ext uri="{FF2B5EF4-FFF2-40B4-BE49-F238E27FC236}">
                <a16:creationId xmlns:a16="http://schemas.microsoft.com/office/drawing/2014/main" id="{4074C6C7-B1D5-C0EE-194D-D3EE428E3917}"/>
              </a:ext>
            </a:extLst>
          </p:cNvPr>
          <p:cNvSpPr/>
          <p:nvPr/>
        </p:nvSpPr>
        <p:spPr>
          <a:xfrm>
            <a:off x="6494950" y="4285863"/>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16" name="正方形/長方形 315">
            <a:extLst>
              <a:ext uri="{FF2B5EF4-FFF2-40B4-BE49-F238E27FC236}">
                <a16:creationId xmlns:a16="http://schemas.microsoft.com/office/drawing/2014/main" id="{39A095FA-6DED-597F-F5FE-87F92E92544B}"/>
              </a:ext>
            </a:extLst>
          </p:cNvPr>
          <p:cNvSpPr/>
          <p:nvPr/>
        </p:nvSpPr>
        <p:spPr>
          <a:xfrm>
            <a:off x="6494566" y="4642562"/>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17" name="正方形/長方形 316">
            <a:extLst>
              <a:ext uri="{FF2B5EF4-FFF2-40B4-BE49-F238E27FC236}">
                <a16:creationId xmlns:a16="http://schemas.microsoft.com/office/drawing/2014/main" id="{4625E4E1-7CF6-9021-FC41-AD317F2739D9}"/>
              </a:ext>
            </a:extLst>
          </p:cNvPr>
          <p:cNvSpPr/>
          <p:nvPr/>
        </p:nvSpPr>
        <p:spPr>
          <a:xfrm>
            <a:off x="6494950" y="4997495"/>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18" name="正方形/長方形 317">
            <a:extLst>
              <a:ext uri="{FF2B5EF4-FFF2-40B4-BE49-F238E27FC236}">
                <a16:creationId xmlns:a16="http://schemas.microsoft.com/office/drawing/2014/main" id="{ABA16EF4-15FA-2CB5-1FB4-E5D113DA5FEB}"/>
              </a:ext>
            </a:extLst>
          </p:cNvPr>
          <p:cNvSpPr/>
          <p:nvPr/>
        </p:nvSpPr>
        <p:spPr>
          <a:xfrm>
            <a:off x="3921375" y="5505100"/>
            <a:ext cx="2452826" cy="1111209"/>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cxnSp>
        <p:nvCxnSpPr>
          <p:cNvPr id="319" name="直線コネクタ 318">
            <a:extLst>
              <a:ext uri="{FF2B5EF4-FFF2-40B4-BE49-F238E27FC236}">
                <a16:creationId xmlns:a16="http://schemas.microsoft.com/office/drawing/2014/main" id="{BDDD5F99-80EB-D311-A06E-FA89B817CBD4}"/>
              </a:ext>
            </a:extLst>
          </p:cNvPr>
          <p:cNvCxnSpPr>
            <a:cxnSpLocks/>
          </p:cNvCxnSpPr>
          <p:nvPr/>
        </p:nvCxnSpPr>
        <p:spPr>
          <a:xfrm>
            <a:off x="4495933" y="6042674"/>
            <a:ext cx="1352735" cy="0"/>
          </a:xfrm>
          <a:prstGeom prst="line">
            <a:avLst/>
          </a:prstGeom>
          <a:noFill/>
          <a:ln w="879475" cap="flat" cmpd="sng" algn="ctr">
            <a:solidFill>
              <a:srgbClr val="E7E6E6">
                <a:lumMod val="50000"/>
              </a:srgbClr>
            </a:solidFill>
            <a:prstDash val="solid"/>
            <a:miter lim="800000"/>
          </a:ln>
          <a:effectLst/>
        </p:spPr>
      </p:cxnSp>
      <p:cxnSp>
        <p:nvCxnSpPr>
          <p:cNvPr id="320" name="直線矢印コネクタ 319">
            <a:extLst>
              <a:ext uri="{FF2B5EF4-FFF2-40B4-BE49-F238E27FC236}">
                <a16:creationId xmlns:a16="http://schemas.microsoft.com/office/drawing/2014/main" id="{221E5BFC-DF91-6D29-E1C5-19ADC35A2468}"/>
              </a:ext>
            </a:extLst>
          </p:cNvPr>
          <p:cNvCxnSpPr>
            <a:cxnSpLocks/>
          </p:cNvCxnSpPr>
          <p:nvPr/>
        </p:nvCxnSpPr>
        <p:spPr>
          <a:xfrm flipV="1">
            <a:off x="4509891" y="6463670"/>
            <a:ext cx="0" cy="151679"/>
          </a:xfrm>
          <a:prstGeom prst="straightConnector1">
            <a:avLst/>
          </a:prstGeom>
          <a:noFill/>
          <a:ln w="6350" cap="flat" cmpd="sng" algn="ctr">
            <a:solidFill>
              <a:srgbClr val="000000"/>
            </a:solidFill>
            <a:prstDash val="solid"/>
            <a:miter lim="800000"/>
            <a:headEnd type="none"/>
            <a:tailEnd type="triangle"/>
          </a:ln>
          <a:effectLst/>
        </p:spPr>
      </p:cxnSp>
      <mc:AlternateContent xmlns:mc="http://schemas.openxmlformats.org/markup-compatibility/2006" xmlns:a14="http://schemas.microsoft.com/office/drawing/2010/main">
        <mc:Choice Requires="a14">
          <p:sp>
            <p:nvSpPr>
              <p:cNvPr id="321" name="テキスト ボックス 320">
                <a:extLst>
                  <a:ext uri="{FF2B5EF4-FFF2-40B4-BE49-F238E27FC236}">
                    <a16:creationId xmlns:a16="http://schemas.microsoft.com/office/drawing/2014/main" id="{341EDD2B-5994-D1DF-49F0-142F7F6FCE72}"/>
                  </a:ext>
                </a:extLst>
              </p:cNvPr>
              <p:cNvSpPr txBox="1"/>
              <p:nvPr/>
            </p:nvSpPr>
            <p:spPr>
              <a:xfrm>
                <a:off x="3429297" y="6304144"/>
                <a:ext cx="1125198" cy="357983"/>
              </a:xfrm>
              <a:prstGeom prst="rect">
                <a:avLst/>
              </a:prstGeom>
              <a:noFill/>
            </p:spPr>
            <p:txBody>
              <a:bodyPr wrap="square">
                <a:spAutoFit/>
              </a:bodyPr>
              <a:lstStyle/>
              <a:p>
                <a:pPr lvl="1" defTabSz="914400" eaLnBrk="0" fontAlgn="base" hangingPunct="0">
                  <a:spcBef>
                    <a:spcPts val="400"/>
                  </a:spcBef>
                  <a:spcAft>
                    <a:spcPct val="0"/>
                  </a:spcAft>
                </a:pPr>
                <a14:m>
                  <m:oMathPara xmlns:m="http://schemas.openxmlformats.org/officeDocument/2006/math">
                    <m:oMathParaPr>
                      <m:jc m:val="centerGroup"/>
                    </m:oMathParaPr>
                    <m:oMath xmlns:m="http://schemas.openxmlformats.org/officeDocument/2006/math">
                      <m:sSub>
                        <m:sSubPr>
                          <m:ctrlPr>
                            <a:rPr kumimoji="1" lang="en-US" altLang="ja-JP" sz="1600" i="1">
                              <a:solidFill>
                                <a:srgbClr val="000000"/>
                              </a:solidFill>
                              <a:latin typeface="Cambria Math" panose="02040503050406030204" pitchFamily="18" charset="0"/>
                            </a:rPr>
                          </m:ctrlPr>
                        </m:sSubPr>
                        <m:e>
                          <m:r>
                            <a:rPr kumimoji="1" lang="en-US" altLang="ja-JP" sz="1600" i="1">
                              <a:solidFill>
                                <a:srgbClr val="000000"/>
                              </a:solidFill>
                              <a:latin typeface="Cambria Math" panose="02040503050406030204" pitchFamily="18" charset="0"/>
                            </a:rPr>
                            <m:t>𝑎</m:t>
                          </m:r>
                        </m:e>
                        <m:sub>
                          <m:r>
                            <a:rPr kumimoji="1" lang="en-US" altLang="ja-JP" sz="1600" i="1">
                              <a:solidFill>
                                <a:srgbClr val="000000"/>
                              </a:solidFill>
                              <a:latin typeface="Cambria Math" panose="02040503050406030204" pitchFamily="18" charset="0"/>
                            </a:rPr>
                            <m:t>𝑦</m:t>
                          </m:r>
                        </m:sub>
                      </m:sSub>
                      <m:d>
                        <m:dPr>
                          <m:ctrlPr>
                            <a:rPr kumimoji="1" lang="en-US" altLang="ja-JP" sz="1600" i="1">
                              <a:solidFill>
                                <a:srgbClr val="000000"/>
                              </a:solidFill>
                              <a:latin typeface="Cambria Math" panose="02040503050406030204" pitchFamily="18" charset="0"/>
                            </a:rPr>
                          </m:ctrlPr>
                        </m:dPr>
                        <m:e>
                          <m:r>
                            <a:rPr kumimoji="1" lang="en-US" altLang="ja-JP" sz="1600" i="1">
                              <a:solidFill>
                                <a:srgbClr val="000000"/>
                              </a:solidFill>
                              <a:latin typeface="Cambria Math" panose="02040503050406030204" pitchFamily="18" charset="0"/>
                            </a:rPr>
                            <m:t>𝑡</m:t>
                          </m:r>
                        </m:e>
                      </m:d>
                    </m:oMath>
                  </m:oMathPara>
                </a14:m>
                <a:endParaRPr kumimoji="1" lang="en-US" altLang="ja-JP" sz="1600" dirty="0">
                  <a:solidFill>
                    <a:srgbClr val="000000"/>
                  </a:solidFill>
                  <a:latin typeface="BIZ UDゴシック" panose="020B0400000000000000" pitchFamily="49" charset="-128"/>
                  <a:ea typeface="UD デジタル 教科書体 NK-R" panose="02020400000000000000" pitchFamily="18" charset="-128"/>
                </a:endParaRPr>
              </a:p>
            </p:txBody>
          </p:sp>
        </mc:Choice>
        <mc:Fallback xmlns="">
          <p:sp>
            <p:nvSpPr>
              <p:cNvPr id="321" name="テキスト ボックス 320">
                <a:extLst>
                  <a:ext uri="{FF2B5EF4-FFF2-40B4-BE49-F238E27FC236}">
                    <a16:creationId xmlns:a16="http://schemas.microsoft.com/office/drawing/2014/main" id="{341EDD2B-5994-D1DF-49F0-142F7F6FCE72}"/>
                  </a:ext>
                </a:extLst>
              </p:cNvPr>
              <p:cNvSpPr txBox="1">
                <a:spLocks noRot="1" noChangeAspect="1" noMove="1" noResize="1" noEditPoints="1" noAdjustHandles="1" noChangeArrowheads="1" noChangeShapeType="1" noTextEdit="1"/>
              </p:cNvSpPr>
              <p:nvPr/>
            </p:nvSpPr>
            <p:spPr>
              <a:xfrm>
                <a:off x="3429297" y="6304144"/>
                <a:ext cx="1125198" cy="357983"/>
              </a:xfrm>
              <a:prstGeom prst="rect">
                <a:avLst/>
              </a:prstGeom>
              <a:blipFill>
                <a:blip r:embed="rId2"/>
                <a:stretch>
                  <a:fillRect b="-3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2" name="テキスト ボックス 321">
                <a:extLst>
                  <a:ext uri="{FF2B5EF4-FFF2-40B4-BE49-F238E27FC236}">
                    <a16:creationId xmlns:a16="http://schemas.microsoft.com/office/drawing/2014/main" id="{A1D901E3-8BAD-988F-6673-2203F0323538}"/>
                  </a:ext>
                </a:extLst>
              </p:cNvPr>
              <p:cNvSpPr txBox="1"/>
              <p:nvPr/>
            </p:nvSpPr>
            <p:spPr>
              <a:xfrm>
                <a:off x="5436040" y="5800009"/>
                <a:ext cx="1125198" cy="338554"/>
              </a:xfrm>
              <a:prstGeom prst="rect">
                <a:avLst/>
              </a:prstGeom>
              <a:noFill/>
            </p:spPr>
            <p:txBody>
              <a:bodyPr wrap="square">
                <a:spAutoFit/>
              </a:bodyPr>
              <a:lstStyle/>
              <a:p>
                <a:pPr lvl="1" defTabSz="914400" eaLnBrk="0" fontAlgn="base" hangingPunct="0">
                  <a:spcBef>
                    <a:spcPts val="400"/>
                  </a:spcBef>
                  <a:spcAft>
                    <a:spcPct val="0"/>
                  </a:spcAft>
                </a:pPr>
                <a14:m>
                  <m:oMathPara xmlns:m="http://schemas.openxmlformats.org/officeDocument/2006/math">
                    <m:oMathParaPr>
                      <m:jc m:val="centerGroup"/>
                    </m:oMathParaPr>
                    <m:oMath xmlns:m="http://schemas.openxmlformats.org/officeDocument/2006/math">
                      <m:r>
                        <a:rPr kumimoji="1" lang="en-US" altLang="ja-JP" sz="1600" i="1">
                          <a:solidFill>
                            <a:srgbClr val="000000"/>
                          </a:solidFill>
                          <a:latin typeface="Cambria Math" panose="02040503050406030204" pitchFamily="18" charset="0"/>
                        </a:rPr>
                        <m:t>𝑤</m:t>
                      </m:r>
                      <m:d>
                        <m:dPr>
                          <m:ctrlPr>
                            <a:rPr kumimoji="1" lang="en-US" altLang="ja-JP" sz="1600" i="1">
                              <a:solidFill>
                                <a:srgbClr val="000000"/>
                              </a:solidFill>
                              <a:latin typeface="Cambria Math" panose="02040503050406030204" pitchFamily="18" charset="0"/>
                            </a:rPr>
                          </m:ctrlPr>
                        </m:dPr>
                        <m:e>
                          <m:r>
                            <a:rPr kumimoji="1" lang="en-US" altLang="ja-JP" sz="1600" i="1">
                              <a:solidFill>
                                <a:srgbClr val="000000"/>
                              </a:solidFill>
                              <a:latin typeface="Cambria Math" panose="02040503050406030204" pitchFamily="18" charset="0"/>
                            </a:rPr>
                            <m:t>𝑡</m:t>
                          </m:r>
                        </m:e>
                      </m:d>
                    </m:oMath>
                  </m:oMathPara>
                </a14:m>
                <a:endParaRPr kumimoji="1" lang="en-US" altLang="ja-JP" sz="1600" dirty="0">
                  <a:solidFill>
                    <a:srgbClr val="000000"/>
                  </a:solidFill>
                  <a:latin typeface="BIZ UDゴシック" panose="020B0400000000000000" pitchFamily="49" charset="-128"/>
                  <a:ea typeface="UD デジタル 教科書体 NK-R" panose="02020400000000000000" pitchFamily="18" charset="-128"/>
                </a:endParaRPr>
              </a:p>
            </p:txBody>
          </p:sp>
        </mc:Choice>
        <mc:Fallback xmlns="">
          <p:sp>
            <p:nvSpPr>
              <p:cNvPr id="322" name="テキスト ボックス 321">
                <a:extLst>
                  <a:ext uri="{FF2B5EF4-FFF2-40B4-BE49-F238E27FC236}">
                    <a16:creationId xmlns:a16="http://schemas.microsoft.com/office/drawing/2014/main" id="{A1D901E3-8BAD-988F-6673-2203F0323538}"/>
                  </a:ext>
                </a:extLst>
              </p:cNvPr>
              <p:cNvSpPr txBox="1">
                <a:spLocks noRot="1" noChangeAspect="1" noMove="1" noResize="1" noEditPoints="1" noAdjustHandles="1" noChangeArrowheads="1" noChangeShapeType="1" noTextEdit="1"/>
              </p:cNvSpPr>
              <p:nvPr/>
            </p:nvSpPr>
            <p:spPr>
              <a:xfrm>
                <a:off x="5436040" y="5800009"/>
                <a:ext cx="1125198" cy="338554"/>
              </a:xfrm>
              <a:prstGeom prst="rect">
                <a:avLst/>
              </a:prstGeom>
              <a:blipFill>
                <a:blip r:embed="rId3"/>
                <a:stretch>
                  <a:fillRect/>
                </a:stretch>
              </a:blipFill>
            </p:spPr>
            <p:txBody>
              <a:bodyPr/>
              <a:lstStyle/>
              <a:p>
                <a:r>
                  <a:rPr lang="ja-JP" altLang="en-US">
                    <a:noFill/>
                  </a:rPr>
                  <a:t> </a:t>
                </a:r>
              </a:p>
            </p:txBody>
          </p:sp>
        </mc:Fallback>
      </mc:AlternateContent>
      <p:cxnSp>
        <p:nvCxnSpPr>
          <p:cNvPr id="323" name="直線矢印コネクタ 322">
            <a:extLst>
              <a:ext uri="{FF2B5EF4-FFF2-40B4-BE49-F238E27FC236}">
                <a16:creationId xmlns:a16="http://schemas.microsoft.com/office/drawing/2014/main" id="{2283DC8F-1F74-3FAA-8A65-8691F2FCAA9E}"/>
              </a:ext>
            </a:extLst>
          </p:cNvPr>
          <p:cNvCxnSpPr>
            <a:cxnSpLocks/>
          </p:cNvCxnSpPr>
          <p:nvPr/>
        </p:nvCxnSpPr>
        <p:spPr>
          <a:xfrm>
            <a:off x="5916156" y="5593023"/>
            <a:ext cx="0" cy="870647"/>
          </a:xfrm>
          <a:prstGeom prst="straightConnector1">
            <a:avLst/>
          </a:prstGeom>
          <a:noFill/>
          <a:ln w="6350" cap="flat" cmpd="sng" algn="ctr">
            <a:solidFill>
              <a:srgbClr val="00000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324" name="テキスト ボックス 323">
                <a:extLst>
                  <a:ext uri="{FF2B5EF4-FFF2-40B4-BE49-F238E27FC236}">
                    <a16:creationId xmlns:a16="http://schemas.microsoft.com/office/drawing/2014/main" id="{E4119514-BD92-E07C-290D-915F516DA602}"/>
                  </a:ext>
                </a:extLst>
              </p:cNvPr>
              <p:cNvSpPr txBox="1"/>
              <p:nvPr/>
            </p:nvSpPr>
            <p:spPr>
              <a:xfrm>
                <a:off x="3307351" y="5759131"/>
                <a:ext cx="547589" cy="604781"/>
              </a:xfrm>
              <a:prstGeom prst="rect">
                <a:avLst/>
              </a:prstGeom>
              <a:noFill/>
            </p:spPr>
            <p:txBody>
              <a:bodyPr wrap="square">
                <a:spAutoFit/>
              </a:bodyPr>
              <a:lstStyle/>
              <a:p>
                <a:pPr defTabSz="914400" eaLnBrk="0" fontAlgn="base" hangingPunct="0">
                  <a:spcBef>
                    <a:spcPts val="400"/>
                  </a:spcBef>
                  <a:spcAft>
                    <a:spcPct val="0"/>
                  </a:spcAft>
                </a:pPr>
                <a14:m>
                  <m:oMathPara xmlns:m="http://schemas.openxmlformats.org/officeDocument/2006/math">
                    <m:oMathParaPr>
                      <m:jc m:val="left"/>
                    </m:oMathParaPr>
                    <m:oMath xmlns:m="http://schemas.openxmlformats.org/officeDocument/2006/math">
                      <m:sSub>
                        <m:sSubPr>
                          <m:ctrlPr>
                            <a:rPr kumimoji="1" lang="en-US" altLang="ja-JP" sz="1600" i="1">
                              <a:solidFill>
                                <a:srgbClr val="000000"/>
                              </a:solidFill>
                              <a:latin typeface="Cambria Math" panose="02040503050406030204" pitchFamily="18" charset="0"/>
                            </a:rPr>
                          </m:ctrlPr>
                        </m:sSubPr>
                        <m:e>
                          <m:r>
                            <a:rPr kumimoji="1" lang="en-US" altLang="ja-JP" sz="1600" i="1">
                              <a:solidFill>
                                <a:srgbClr val="000000"/>
                              </a:solidFill>
                              <a:latin typeface="Cambria Math" panose="02040503050406030204" pitchFamily="18" charset="0"/>
                            </a:rPr>
                            <m:t>𝑎</m:t>
                          </m:r>
                        </m:e>
                        <m:sub>
                          <m:r>
                            <m:rPr>
                              <m:sty m:val="p"/>
                            </m:rPr>
                            <a:rPr kumimoji="1" lang="en-US" altLang="ja-JP" sz="1600" i="0">
                              <a:solidFill>
                                <a:srgbClr val="000000"/>
                              </a:solidFill>
                              <a:latin typeface="Cambria Math" panose="02040503050406030204" pitchFamily="18" charset="0"/>
                            </a:rPr>
                            <m:t>g</m:t>
                          </m:r>
                        </m:sub>
                      </m:sSub>
                      <m:d>
                        <m:dPr>
                          <m:ctrlPr>
                            <a:rPr kumimoji="1" lang="en-US" altLang="ja-JP" sz="1600" i="1">
                              <a:solidFill>
                                <a:srgbClr val="000000"/>
                              </a:solidFill>
                              <a:latin typeface="Cambria Math" panose="02040503050406030204" pitchFamily="18" charset="0"/>
                            </a:rPr>
                          </m:ctrlPr>
                        </m:dPr>
                        <m:e>
                          <m:r>
                            <a:rPr kumimoji="1" lang="en-US" altLang="ja-JP" sz="1600" i="1">
                              <a:solidFill>
                                <a:srgbClr val="000000"/>
                              </a:solidFill>
                              <a:latin typeface="Cambria Math" panose="02040503050406030204" pitchFamily="18" charset="0"/>
                            </a:rPr>
                            <m:t>𝑡</m:t>
                          </m:r>
                        </m:e>
                      </m:d>
                      <m:r>
                        <a:rPr kumimoji="1" lang="en-US" altLang="ja-JP" sz="1600" i="1">
                          <a:solidFill>
                            <a:srgbClr val="000000"/>
                          </a:solidFill>
                          <a:latin typeface="Cambria Math" panose="02040503050406030204" pitchFamily="18" charset="0"/>
                        </a:rPr>
                        <m:t>=</m:t>
                      </m:r>
                      <m:sSub>
                        <m:sSubPr>
                          <m:ctrlPr>
                            <a:rPr kumimoji="1" lang="en-US" altLang="ja-JP" sz="1600" i="1">
                              <a:solidFill>
                                <a:srgbClr val="000000"/>
                              </a:solidFill>
                              <a:latin typeface="Cambria Math" panose="02040503050406030204" pitchFamily="18" charset="0"/>
                            </a:rPr>
                          </m:ctrlPr>
                        </m:sSubPr>
                        <m:e>
                          <m:r>
                            <a:rPr kumimoji="1" lang="en-US" altLang="ja-JP" sz="1600" i="1">
                              <a:solidFill>
                                <a:srgbClr val="000000"/>
                              </a:solidFill>
                              <a:latin typeface="Cambria Math" panose="02040503050406030204" pitchFamily="18" charset="0"/>
                            </a:rPr>
                            <m:t>𝑔</m:t>
                          </m:r>
                        </m:e>
                        <m:sub>
                          <m:r>
                            <a:rPr kumimoji="1" lang="en-US" altLang="ja-JP" sz="1600" i="1">
                              <a:solidFill>
                                <a:srgbClr val="000000"/>
                              </a:solidFill>
                              <a:latin typeface="Cambria Math" panose="02040503050406030204" pitchFamily="18" charset="0"/>
                            </a:rPr>
                            <m:t>1</m:t>
                          </m:r>
                        </m:sub>
                      </m:sSub>
                    </m:oMath>
                  </m:oMathPara>
                </a14:m>
                <a:endParaRPr kumimoji="1" lang="en-US" altLang="ja-JP" sz="1600" dirty="0">
                  <a:solidFill>
                    <a:srgbClr val="000000"/>
                  </a:solidFill>
                  <a:latin typeface="BIZ UDゴシック" panose="020B0400000000000000" pitchFamily="49" charset="-128"/>
                  <a:ea typeface="UD デジタル 教科書体 NK-R" panose="02020400000000000000" pitchFamily="18" charset="-128"/>
                </a:endParaRPr>
              </a:p>
            </p:txBody>
          </p:sp>
        </mc:Choice>
        <mc:Fallback xmlns="">
          <p:sp>
            <p:nvSpPr>
              <p:cNvPr id="324" name="テキスト ボックス 323">
                <a:extLst>
                  <a:ext uri="{FF2B5EF4-FFF2-40B4-BE49-F238E27FC236}">
                    <a16:creationId xmlns:a16="http://schemas.microsoft.com/office/drawing/2014/main" id="{E4119514-BD92-E07C-290D-915F516DA602}"/>
                  </a:ext>
                </a:extLst>
              </p:cNvPr>
              <p:cNvSpPr txBox="1">
                <a:spLocks noRot="1" noChangeAspect="1" noMove="1" noResize="1" noEditPoints="1" noAdjustHandles="1" noChangeArrowheads="1" noChangeShapeType="1" noTextEdit="1"/>
              </p:cNvSpPr>
              <p:nvPr/>
            </p:nvSpPr>
            <p:spPr>
              <a:xfrm>
                <a:off x="3307351" y="5759131"/>
                <a:ext cx="547589" cy="604781"/>
              </a:xfrm>
              <a:prstGeom prst="rect">
                <a:avLst/>
              </a:prstGeom>
              <a:blipFill>
                <a:blip r:embed="rId4"/>
                <a:stretch>
                  <a:fillRect b="-4082"/>
                </a:stretch>
              </a:blipFill>
            </p:spPr>
            <p:txBody>
              <a:bodyPr/>
              <a:lstStyle/>
              <a:p>
                <a:r>
                  <a:rPr lang="ja-JP" altLang="en-US">
                    <a:noFill/>
                  </a:rPr>
                  <a:t> </a:t>
                </a:r>
              </a:p>
            </p:txBody>
          </p:sp>
        </mc:Fallback>
      </mc:AlternateContent>
      <p:cxnSp>
        <p:nvCxnSpPr>
          <p:cNvPr id="325" name="直線矢印コネクタ 324">
            <a:extLst>
              <a:ext uri="{FF2B5EF4-FFF2-40B4-BE49-F238E27FC236}">
                <a16:creationId xmlns:a16="http://schemas.microsoft.com/office/drawing/2014/main" id="{A7E00999-D204-D37C-C684-D58CB6B1A0DB}"/>
              </a:ext>
            </a:extLst>
          </p:cNvPr>
          <p:cNvCxnSpPr>
            <a:cxnSpLocks/>
          </p:cNvCxnSpPr>
          <p:nvPr/>
        </p:nvCxnSpPr>
        <p:spPr>
          <a:xfrm>
            <a:off x="6472187" y="5511839"/>
            <a:ext cx="0" cy="1103508"/>
          </a:xfrm>
          <a:prstGeom prst="straightConnector1">
            <a:avLst/>
          </a:prstGeom>
          <a:noFill/>
          <a:ln w="6350" cap="flat" cmpd="sng" algn="ctr">
            <a:solidFill>
              <a:srgbClr val="00000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326" name="テキスト ボックス 325">
                <a:extLst>
                  <a:ext uri="{FF2B5EF4-FFF2-40B4-BE49-F238E27FC236}">
                    <a16:creationId xmlns:a16="http://schemas.microsoft.com/office/drawing/2014/main" id="{E5213F0C-ADDA-3C46-6D95-ADFEA15032D7}"/>
                  </a:ext>
                </a:extLst>
              </p:cNvPr>
              <p:cNvSpPr txBox="1"/>
              <p:nvPr/>
            </p:nvSpPr>
            <p:spPr>
              <a:xfrm>
                <a:off x="6467355" y="5800009"/>
                <a:ext cx="696933" cy="358560"/>
              </a:xfrm>
              <a:prstGeom prst="rect">
                <a:avLst/>
              </a:prstGeom>
              <a:noFill/>
            </p:spPr>
            <p:txBody>
              <a:bodyPr wrap="square">
                <a:spAutoFit/>
              </a:bodyPr>
              <a:lstStyle/>
              <a:p>
                <a:pPr defTabSz="914400" eaLnBrk="0" fontAlgn="base" hangingPunct="0">
                  <a:spcBef>
                    <a:spcPts val="400"/>
                  </a:spcBef>
                  <a:spcAft>
                    <a:spcPct val="0"/>
                  </a:spcAft>
                </a:pPr>
                <a14:m>
                  <m:oMathPara xmlns:m="http://schemas.openxmlformats.org/officeDocument/2006/math">
                    <m:oMathParaPr>
                      <m:jc m:val="left"/>
                    </m:oMathParaPr>
                    <m:oMath xmlns:m="http://schemas.openxmlformats.org/officeDocument/2006/math">
                      <m:sSub>
                        <m:sSubPr>
                          <m:ctrlPr>
                            <a:rPr kumimoji="1" lang="en-US" altLang="ja-JP" sz="1600" b="0" i="1" smtClean="0">
                              <a:solidFill>
                                <a:srgbClr val="000000"/>
                              </a:solidFill>
                              <a:latin typeface="Cambria Math" panose="02040503050406030204" pitchFamily="18" charset="0"/>
                              <a:ea typeface="UD デジタル 教科書体 NK-R" panose="02020400000000000000" pitchFamily="18" charset="-128"/>
                            </a:rPr>
                          </m:ctrlPr>
                        </m:sSubPr>
                        <m:e>
                          <m:r>
                            <a:rPr kumimoji="1" lang="en-US" altLang="ja-JP" sz="1600" b="0" i="1" smtClean="0">
                              <a:solidFill>
                                <a:srgbClr val="000000"/>
                              </a:solidFill>
                              <a:latin typeface="Cambria Math" panose="02040503050406030204" pitchFamily="18" charset="0"/>
                              <a:ea typeface="UD デジタル 教科書体 NK-R" panose="02020400000000000000" pitchFamily="18" charset="-128"/>
                            </a:rPr>
                            <m:t>𝑤</m:t>
                          </m:r>
                        </m:e>
                        <m:sub>
                          <m:r>
                            <m:rPr>
                              <m:sty m:val="p"/>
                            </m:rPr>
                            <a:rPr kumimoji="1" lang="en-US" altLang="ja-JP" sz="1600" b="0" i="0" smtClean="0">
                              <a:solidFill>
                                <a:srgbClr val="000000"/>
                              </a:solidFill>
                              <a:latin typeface="Cambria Math" panose="02040503050406030204" pitchFamily="18" charset="0"/>
                              <a:ea typeface="UD デジタル 教科書体 NK-R" panose="02020400000000000000" pitchFamily="18" charset="-128"/>
                            </a:rPr>
                            <m:t>g</m:t>
                          </m:r>
                        </m:sub>
                      </m:sSub>
                    </m:oMath>
                  </m:oMathPara>
                </a14:m>
                <a:endParaRPr kumimoji="1" lang="en-US" altLang="ja-JP" sz="1600" dirty="0">
                  <a:solidFill>
                    <a:srgbClr val="000000"/>
                  </a:solidFill>
                  <a:latin typeface="BIZ UDゴシック" panose="020B0400000000000000" pitchFamily="49" charset="-128"/>
                  <a:ea typeface="UD デジタル 教科書体 NK-R" panose="02020400000000000000" pitchFamily="18" charset="-128"/>
                </a:endParaRPr>
              </a:p>
            </p:txBody>
          </p:sp>
        </mc:Choice>
        <mc:Fallback xmlns="">
          <p:sp>
            <p:nvSpPr>
              <p:cNvPr id="326" name="テキスト ボックス 325">
                <a:extLst>
                  <a:ext uri="{FF2B5EF4-FFF2-40B4-BE49-F238E27FC236}">
                    <a16:creationId xmlns:a16="http://schemas.microsoft.com/office/drawing/2014/main" id="{E5213F0C-ADDA-3C46-6D95-ADFEA15032D7}"/>
                  </a:ext>
                </a:extLst>
              </p:cNvPr>
              <p:cNvSpPr txBox="1">
                <a:spLocks noRot="1" noChangeAspect="1" noMove="1" noResize="1" noEditPoints="1" noAdjustHandles="1" noChangeArrowheads="1" noChangeShapeType="1" noTextEdit="1"/>
              </p:cNvSpPr>
              <p:nvPr/>
            </p:nvSpPr>
            <p:spPr>
              <a:xfrm>
                <a:off x="6467355" y="5800009"/>
                <a:ext cx="696933" cy="358560"/>
              </a:xfrm>
              <a:prstGeom prst="rect">
                <a:avLst/>
              </a:prstGeom>
              <a:blipFill>
                <a:blip r:embed="rId5"/>
                <a:stretch>
                  <a:fillRect b="-3448"/>
                </a:stretch>
              </a:blipFill>
            </p:spPr>
            <p:txBody>
              <a:bodyPr/>
              <a:lstStyle/>
              <a:p>
                <a:r>
                  <a:rPr lang="ja-JP" altLang="en-US">
                    <a:noFill/>
                  </a:rPr>
                  <a:t> </a:t>
                </a:r>
              </a:p>
            </p:txBody>
          </p:sp>
        </mc:Fallback>
      </mc:AlternateContent>
      <p:grpSp>
        <p:nvGrpSpPr>
          <p:cNvPr id="327" name="グループ化 326">
            <a:extLst>
              <a:ext uri="{FF2B5EF4-FFF2-40B4-BE49-F238E27FC236}">
                <a16:creationId xmlns:a16="http://schemas.microsoft.com/office/drawing/2014/main" id="{D3C97EF5-AE17-0029-4EE3-42D60B5DBD81}"/>
              </a:ext>
            </a:extLst>
          </p:cNvPr>
          <p:cNvGrpSpPr/>
          <p:nvPr/>
        </p:nvGrpSpPr>
        <p:grpSpPr>
          <a:xfrm>
            <a:off x="3548196" y="2052762"/>
            <a:ext cx="2802236" cy="1356187"/>
            <a:chOff x="3332228" y="2000807"/>
            <a:chExt cx="2802236" cy="1356187"/>
          </a:xfrm>
        </p:grpSpPr>
        <p:sp>
          <p:nvSpPr>
            <p:cNvPr id="328" name="円/楕円 327">
              <a:extLst>
                <a:ext uri="{FF2B5EF4-FFF2-40B4-BE49-F238E27FC236}">
                  <a16:creationId xmlns:a16="http://schemas.microsoft.com/office/drawing/2014/main" id="{E6D5A63A-EC49-F8D3-6FCB-74021B36B6A2}"/>
                </a:ext>
              </a:extLst>
            </p:cNvPr>
            <p:cNvSpPr>
              <a:spLocks noChangeAspect="1"/>
            </p:cNvSpPr>
            <p:nvPr/>
          </p:nvSpPr>
          <p:spPr>
            <a:xfrm>
              <a:off x="4409945" y="2802651"/>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29" name="円/楕円 328">
              <a:extLst>
                <a:ext uri="{FF2B5EF4-FFF2-40B4-BE49-F238E27FC236}">
                  <a16:creationId xmlns:a16="http://schemas.microsoft.com/office/drawing/2014/main" id="{D89A9662-6727-124F-4E07-55710EECF078}"/>
                </a:ext>
              </a:extLst>
            </p:cNvPr>
            <p:cNvSpPr>
              <a:spLocks noChangeAspect="1"/>
            </p:cNvSpPr>
            <p:nvPr/>
          </p:nvSpPr>
          <p:spPr>
            <a:xfrm>
              <a:off x="5256933" y="3164234"/>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30" name="円/楕円 329">
              <a:extLst>
                <a:ext uri="{FF2B5EF4-FFF2-40B4-BE49-F238E27FC236}">
                  <a16:creationId xmlns:a16="http://schemas.microsoft.com/office/drawing/2014/main" id="{9D491EA3-A6FF-FABE-3C76-518C50BE4A3B}"/>
                </a:ext>
              </a:extLst>
            </p:cNvPr>
            <p:cNvSpPr>
              <a:spLocks noChangeAspect="1"/>
            </p:cNvSpPr>
            <p:nvPr/>
          </p:nvSpPr>
          <p:spPr>
            <a:xfrm>
              <a:off x="5760465" y="2436271"/>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31" name="正方形/長方形 330">
              <a:extLst>
                <a:ext uri="{FF2B5EF4-FFF2-40B4-BE49-F238E27FC236}">
                  <a16:creationId xmlns:a16="http://schemas.microsoft.com/office/drawing/2014/main" id="{21656A1D-8EE0-F5B5-10BF-2080CCB1EA82}"/>
                </a:ext>
              </a:extLst>
            </p:cNvPr>
            <p:cNvSpPr/>
            <p:nvPr/>
          </p:nvSpPr>
          <p:spPr>
            <a:xfrm>
              <a:off x="3685662" y="2000807"/>
              <a:ext cx="2448802" cy="1356187"/>
            </a:xfrm>
            <a:prstGeom prst="rect">
              <a:avLst/>
            </a:prstGeom>
            <a:noFill/>
            <a:ln w="12700" cap="flat" cmpd="sng" algn="ctr">
              <a:solidFill>
                <a:srgbClr val="000000">
                  <a:shade val="15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32" name="正方形/長方形 331">
              <a:extLst>
                <a:ext uri="{FF2B5EF4-FFF2-40B4-BE49-F238E27FC236}">
                  <a16:creationId xmlns:a16="http://schemas.microsoft.com/office/drawing/2014/main" id="{D77E9F97-9885-FCF6-A72D-A84171684F92}"/>
                </a:ext>
              </a:extLst>
            </p:cNvPr>
            <p:cNvSpPr/>
            <p:nvPr/>
          </p:nvSpPr>
          <p:spPr>
            <a:xfrm>
              <a:off x="4156737" y="2062854"/>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33" name="正方形/長方形 332">
              <a:extLst>
                <a:ext uri="{FF2B5EF4-FFF2-40B4-BE49-F238E27FC236}">
                  <a16:creationId xmlns:a16="http://schemas.microsoft.com/office/drawing/2014/main" id="{FFCABB38-7DB5-3401-00B3-C1DEB12E6187}"/>
                </a:ext>
              </a:extLst>
            </p:cNvPr>
            <p:cNvSpPr/>
            <p:nvPr/>
          </p:nvSpPr>
          <p:spPr>
            <a:xfrm>
              <a:off x="3768411" y="2241418"/>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34" name="正方形/長方形 333">
              <a:extLst>
                <a:ext uri="{FF2B5EF4-FFF2-40B4-BE49-F238E27FC236}">
                  <a16:creationId xmlns:a16="http://schemas.microsoft.com/office/drawing/2014/main" id="{0C605E9E-2503-3350-CDE8-5C6F310F2FEE}"/>
                </a:ext>
              </a:extLst>
            </p:cNvPr>
            <p:cNvSpPr/>
            <p:nvPr/>
          </p:nvSpPr>
          <p:spPr>
            <a:xfrm>
              <a:off x="4806578" y="2062925"/>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35" name="正方形/長方形 334">
              <a:extLst>
                <a:ext uri="{FF2B5EF4-FFF2-40B4-BE49-F238E27FC236}">
                  <a16:creationId xmlns:a16="http://schemas.microsoft.com/office/drawing/2014/main" id="{0BCACB25-8B78-09EA-4FEC-76DCED6707AC}"/>
                </a:ext>
              </a:extLst>
            </p:cNvPr>
            <p:cNvSpPr/>
            <p:nvPr/>
          </p:nvSpPr>
          <p:spPr>
            <a:xfrm>
              <a:off x="5502435" y="2062854"/>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36" name="正方形/長方形 335">
              <a:extLst>
                <a:ext uri="{FF2B5EF4-FFF2-40B4-BE49-F238E27FC236}">
                  <a16:creationId xmlns:a16="http://schemas.microsoft.com/office/drawing/2014/main" id="{893D953F-4FD6-0F70-210D-67388A9166DA}"/>
                </a:ext>
              </a:extLst>
            </p:cNvPr>
            <p:cNvSpPr/>
            <p:nvPr/>
          </p:nvSpPr>
          <p:spPr>
            <a:xfrm>
              <a:off x="4156737" y="2416553"/>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37" name="正方形/長方形 336">
              <a:extLst>
                <a:ext uri="{FF2B5EF4-FFF2-40B4-BE49-F238E27FC236}">
                  <a16:creationId xmlns:a16="http://schemas.microsoft.com/office/drawing/2014/main" id="{9086B369-1522-28A2-4676-DFD076397E87}"/>
                </a:ext>
              </a:extLst>
            </p:cNvPr>
            <p:cNvSpPr/>
            <p:nvPr/>
          </p:nvSpPr>
          <p:spPr>
            <a:xfrm>
              <a:off x="3768411" y="2595117"/>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38" name="正方形/長方形 337">
              <a:extLst>
                <a:ext uri="{FF2B5EF4-FFF2-40B4-BE49-F238E27FC236}">
                  <a16:creationId xmlns:a16="http://schemas.microsoft.com/office/drawing/2014/main" id="{704D97F1-87BC-3028-BA31-E2807C13FF8E}"/>
                </a:ext>
              </a:extLst>
            </p:cNvPr>
            <p:cNvSpPr/>
            <p:nvPr/>
          </p:nvSpPr>
          <p:spPr>
            <a:xfrm>
              <a:off x="4806578" y="2416625"/>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39" name="正方形/長方形 338">
              <a:extLst>
                <a:ext uri="{FF2B5EF4-FFF2-40B4-BE49-F238E27FC236}">
                  <a16:creationId xmlns:a16="http://schemas.microsoft.com/office/drawing/2014/main" id="{5F0B6760-C9A3-CE79-9CC1-9529E3302156}"/>
                </a:ext>
              </a:extLst>
            </p:cNvPr>
            <p:cNvSpPr/>
            <p:nvPr/>
          </p:nvSpPr>
          <p:spPr>
            <a:xfrm>
              <a:off x="5502435" y="2416553"/>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40" name="正方形/長方形 339">
              <a:extLst>
                <a:ext uri="{FF2B5EF4-FFF2-40B4-BE49-F238E27FC236}">
                  <a16:creationId xmlns:a16="http://schemas.microsoft.com/office/drawing/2014/main" id="{C168A7A7-11D9-AF76-91D2-4A297C781703}"/>
                </a:ext>
              </a:extLst>
            </p:cNvPr>
            <p:cNvSpPr/>
            <p:nvPr/>
          </p:nvSpPr>
          <p:spPr>
            <a:xfrm>
              <a:off x="4156737" y="2773354"/>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41" name="正方形/長方形 340">
              <a:extLst>
                <a:ext uri="{FF2B5EF4-FFF2-40B4-BE49-F238E27FC236}">
                  <a16:creationId xmlns:a16="http://schemas.microsoft.com/office/drawing/2014/main" id="{C7B9C5B5-4CB5-31AA-7F71-519C674ACAA9}"/>
                </a:ext>
              </a:extLst>
            </p:cNvPr>
            <p:cNvSpPr/>
            <p:nvPr/>
          </p:nvSpPr>
          <p:spPr>
            <a:xfrm>
              <a:off x="3768411" y="2951918"/>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42" name="正方形/長方形 341">
              <a:extLst>
                <a:ext uri="{FF2B5EF4-FFF2-40B4-BE49-F238E27FC236}">
                  <a16:creationId xmlns:a16="http://schemas.microsoft.com/office/drawing/2014/main" id="{1CFB9BF8-A628-CBE7-0B11-CD637A6BF21F}"/>
                </a:ext>
              </a:extLst>
            </p:cNvPr>
            <p:cNvSpPr/>
            <p:nvPr/>
          </p:nvSpPr>
          <p:spPr>
            <a:xfrm>
              <a:off x="4806578" y="2773425"/>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43" name="正方形/長方形 342">
              <a:extLst>
                <a:ext uri="{FF2B5EF4-FFF2-40B4-BE49-F238E27FC236}">
                  <a16:creationId xmlns:a16="http://schemas.microsoft.com/office/drawing/2014/main" id="{9B30252E-8770-38B9-E096-6C6D543E8161}"/>
                </a:ext>
              </a:extLst>
            </p:cNvPr>
            <p:cNvSpPr/>
            <p:nvPr/>
          </p:nvSpPr>
          <p:spPr>
            <a:xfrm>
              <a:off x="5502435" y="2773354"/>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44" name="正方形/長方形 343">
              <a:extLst>
                <a:ext uri="{FF2B5EF4-FFF2-40B4-BE49-F238E27FC236}">
                  <a16:creationId xmlns:a16="http://schemas.microsoft.com/office/drawing/2014/main" id="{C85335FB-7052-417C-D922-ED7288DE2270}"/>
                </a:ext>
              </a:extLst>
            </p:cNvPr>
            <p:cNvSpPr/>
            <p:nvPr/>
          </p:nvSpPr>
          <p:spPr>
            <a:xfrm>
              <a:off x="4156737" y="3125239"/>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45" name="正方形/長方形 344">
              <a:extLst>
                <a:ext uri="{FF2B5EF4-FFF2-40B4-BE49-F238E27FC236}">
                  <a16:creationId xmlns:a16="http://schemas.microsoft.com/office/drawing/2014/main" id="{BB106C19-FD99-22A8-8A0B-401DBDAB2B43}"/>
                </a:ext>
              </a:extLst>
            </p:cNvPr>
            <p:cNvSpPr/>
            <p:nvPr/>
          </p:nvSpPr>
          <p:spPr>
            <a:xfrm>
              <a:off x="4806578" y="3125310"/>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46" name="正方形/長方形 345">
              <a:extLst>
                <a:ext uri="{FF2B5EF4-FFF2-40B4-BE49-F238E27FC236}">
                  <a16:creationId xmlns:a16="http://schemas.microsoft.com/office/drawing/2014/main" id="{432CEA1E-274A-2D02-2AB0-B26519C30997}"/>
                </a:ext>
              </a:extLst>
            </p:cNvPr>
            <p:cNvSpPr/>
            <p:nvPr/>
          </p:nvSpPr>
          <p:spPr>
            <a:xfrm>
              <a:off x="5502435" y="3125239"/>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47" name="円/楕円 346">
              <a:extLst>
                <a:ext uri="{FF2B5EF4-FFF2-40B4-BE49-F238E27FC236}">
                  <a16:creationId xmlns:a16="http://schemas.microsoft.com/office/drawing/2014/main" id="{4290F1A8-5AC7-B5D7-4BD5-136FDD6FE59F}"/>
                </a:ext>
              </a:extLst>
            </p:cNvPr>
            <p:cNvSpPr>
              <a:spLocks noChangeAspect="1"/>
            </p:cNvSpPr>
            <p:nvPr/>
          </p:nvSpPr>
          <p:spPr>
            <a:xfrm>
              <a:off x="4671245" y="2788304"/>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48" name="円/楕円 347">
              <a:extLst>
                <a:ext uri="{FF2B5EF4-FFF2-40B4-BE49-F238E27FC236}">
                  <a16:creationId xmlns:a16="http://schemas.microsoft.com/office/drawing/2014/main" id="{E66FC919-8A2E-E4ED-50BC-0DC1DAD8698F}"/>
                </a:ext>
              </a:extLst>
            </p:cNvPr>
            <p:cNvSpPr>
              <a:spLocks noChangeAspect="1"/>
            </p:cNvSpPr>
            <p:nvPr/>
          </p:nvSpPr>
          <p:spPr>
            <a:xfrm>
              <a:off x="5049541" y="2041473"/>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49" name="円/楕円 348">
              <a:extLst>
                <a:ext uri="{FF2B5EF4-FFF2-40B4-BE49-F238E27FC236}">
                  <a16:creationId xmlns:a16="http://schemas.microsoft.com/office/drawing/2014/main" id="{9767BF53-95DB-4E36-FDAB-DF68EAD92EBA}"/>
                </a:ext>
              </a:extLst>
            </p:cNvPr>
            <p:cNvSpPr>
              <a:spLocks noChangeAspect="1"/>
            </p:cNvSpPr>
            <p:nvPr/>
          </p:nvSpPr>
          <p:spPr>
            <a:xfrm>
              <a:off x="5890679" y="2037633"/>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50" name="円/楕円 349">
              <a:extLst>
                <a:ext uri="{FF2B5EF4-FFF2-40B4-BE49-F238E27FC236}">
                  <a16:creationId xmlns:a16="http://schemas.microsoft.com/office/drawing/2014/main" id="{F8F51C64-E665-B1EB-18A0-9CF434A1DB92}"/>
                </a:ext>
              </a:extLst>
            </p:cNvPr>
            <p:cNvSpPr>
              <a:spLocks noChangeAspect="1"/>
            </p:cNvSpPr>
            <p:nvPr/>
          </p:nvSpPr>
          <p:spPr>
            <a:xfrm>
              <a:off x="3823636" y="3176797"/>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51" name="円/楕円 350">
              <a:extLst>
                <a:ext uri="{FF2B5EF4-FFF2-40B4-BE49-F238E27FC236}">
                  <a16:creationId xmlns:a16="http://schemas.microsoft.com/office/drawing/2014/main" id="{3BA29988-33B2-A6D3-3032-FE776CAC4D7B}"/>
                </a:ext>
              </a:extLst>
            </p:cNvPr>
            <p:cNvSpPr>
              <a:spLocks noChangeAspect="1"/>
            </p:cNvSpPr>
            <p:nvPr/>
          </p:nvSpPr>
          <p:spPr>
            <a:xfrm>
              <a:off x="4021304" y="2488535"/>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52" name="円/楕円 351">
              <a:extLst>
                <a:ext uri="{FF2B5EF4-FFF2-40B4-BE49-F238E27FC236}">
                  <a16:creationId xmlns:a16="http://schemas.microsoft.com/office/drawing/2014/main" id="{CA8AEA2C-A475-D928-5DB2-F5640999CF89}"/>
                </a:ext>
              </a:extLst>
            </p:cNvPr>
            <p:cNvSpPr>
              <a:spLocks noChangeAspect="1"/>
            </p:cNvSpPr>
            <p:nvPr/>
          </p:nvSpPr>
          <p:spPr>
            <a:xfrm>
              <a:off x="5132631" y="2795976"/>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53" name="円/楕円 352">
              <a:extLst>
                <a:ext uri="{FF2B5EF4-FFF2-40B4-BE49-F238E27FC236}">
                  <a16:creationId xmlns:a16="http://schemas.microsoft.com/office/drawing/2014/main" id="{0B107DEF-595D-A229-E739-7218A33FFFF7}"/>
                </a:ext>
              </a:extLst>
            </p:cNvPr>
            <p:cNvSpPr>
              <a:spLocks noChangeAspect="1"/>
            </p:cNvSpPr>
            <p:nvPr/>
          </p:nvSpPr>
          <p:spPr>
            <a:xfrm>
              <a:off x="3815714" y="2427639"/>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54" name="円/楕円 353">
              <a:extLst>
                <a:ext uri="{FF2B5EF4-FFF2-40B4-BE49-F238E27FC236}">
                  <a16:creationId xmlns:a16="http://schemas.microsoft.com/office/drawing/2014/main" id="{54414035-B0C3-8FE1-E633-926C3DDFF0E6}"/>
                </a:ext>
              </a:extLst>
            </p:cNvPr>
            <p:cNvSpPr>
              <a:spLocks noChangeAspect="1"/>
            </p:cNvSpPr>
            <p:nvPr/>
          </p:nvSpPr>
          <p:spPr>
            <a:xfrm>
              <a:off x="4418970" y="2138034"/>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55" name="円/楕円 354">
              <a:extLst>
                <a:ext uri="{FF2B5EF4-FFF2-40B4-BE49-F238E27FC236}">
                  <a16:creationId xmlns:a16="http://schemas.microsoft.com/office/drawing/2014/main" id="{0EEC58A7-3DB5-B89F-8ADF-8890EAB24175}"/>
                </a:ext>
              </a:extLst>
            </p:cNvPr>
            <p:cNvSpPr>
              <a:spLocks noChangeAspect="1"/>
            </p:cNvSpPr>
            <p:nvPr/>
          </p:nvSpPr>
          <p:spPr>
            <a:xfrm>
              <a:off x="4525646" y="2428321"/>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56" name="円/楕円 355">
              <a:extLst>
                <a:ext uri="{FF2B5EF4-FFF2-40B4-BE49-F238E27FC236}">
                  <a16:creationId xmlns:a16="http://schemas.microsoft.com/office/drawing/2014/main" id="{9F3741CA-59C2-E4CC-CC4A-47FA5F38970F}"/>
                </a:ext>
              </a:extLst>
            </p:cNvPr>
            <p:cNvSpPr>
              <a:spLocks noChangeAspect="1"/>
            </p:cNvSpPr>
            <p:nvPr/>
          </p:nvSpPr>
          <p:spPr>
            <a:xfrm>
              <a:off x="5268940" y="2138034"/>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57" name="円/楕円 356">
              <a:extLst>
                <a:ext uri="{FF2B5EF4-FFF2-40B4-BE49-F238E27FC236}">
                  <a16:creationId xmlns:a16="http://schemas.microsoft.com/office/drawing/2014/main" id="{26C74FD8-9ACE-9506-AE9D-59320F3CB4DD}"/>
                </a:ext>
              </a:extLst>
            </p:cNvPr>
            <p:cNvSpPr>
              <a:spLocks noChangeAspect="1"/>
            </p:cNvSpPr>
            <p:nvPr/>
          </p:nvSpPr>
          <p:spPr>
            <a:xfrm>
              <a:off x="5193539" y="2433327"/>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58" name="円/楕円 357">
              <a:extLst>
                <a:ext uri="{FF2B5EF4-FFF2-40B4-BE49-F238E27FC236}">
                  <a16:creationId xmlns:a16="http://schemas.microsoft.com/office/drawing/2014/main" id="{6957B7DC-7F5C-231C-BBF6-2989456FD419}"/>
                </a:ext>
              </a:extLst>
            </p:cNvPr>
            <p:cNvSpPr>
              <a:spLocks noChangeAspect="1"/>
            </p:cNvSpPr>
            <p:nvPr/>
          </p:nvSpPr>
          <p:spPr>
            <a:xfrm>
              <a:off x="5769818" y="2138334"/>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59" name="円/楕円 358">
              <a:extLst>
                <a:ext uri="{FF2B5EF4-FFF2-40B4-BE49-F238E27FC236}">
                  <a16:creationId xmlns:a16="http://schemas.microsoft.com/office/drawing/2014/main" id="{0441AA16-1AE0-7CE3-8B0A-909309AA082E}"/>
                </a:ext>
              </a:extLst>
            </p:cNvPr>
            <p:cNvSpPr>
              <a:spLocks noChangeAspect="1"/>
            </p:cNvSpPr>
            <p:nvPr/>
          </p:nvSpPr>
          <p:spPr>
            <a:xfrm>
              <a:off x="5964166" y="3159182"/>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60" name="円/楕円 359">
              <a:extLst>
                <a:ext uri="{FF2B5EF4-FFF2-40B4-BE49-F238E27FC236}">
                  <a16:creationId xmlns:a16="http://schemas.microsoft.com/office/drawing/2014/main" id="{9EE1C96D-9F6C-9C82-30CE-8124A313EE33}"/>
                </a:ext>
              </a:extLst>
            </p:cNvPr>
            <p:cNvSpPr>
              <a:spLocks noChangeAspect="1"/>
            </p:cNvSpPr>
            <p:nvPr/>
          </p:nvSpPr>
          <p:spPr>
            <a:xfrm>
              <a:off x="3891347" y="2115931"/>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cxnSp>
          <p:nvCxnSpPr>
            <p:cNvPr id="361" name="直線コネクタ 360">
              <a:extLst>
                <a:ext uri="{FF2B5EF4-FFF2-40B4-BE49-F238E27FC236}">
                  <a16:creationId xmlns:a16="http://schemas.microsoft.com/office/drawing/2014/main" id="{623EF76E-4752-99C7-D407-781BA3CE3B8B}"/>
                </a:ext>
              </a:extLst>
            </p:cNvPr>
            <p:cNvCxnSpPr>
              <a:cxnSpLocks/>
              <a:stCxn id="350" idx="7"/>
              <a:endCxn id="347" idx="3"/>
            </p:cNvCxnSpPr>
            <p:nvPr/>
          </p:nvCxnSpPr>
          <p:spPr>
            <a:xfrm flipV="1">
              <a:off x="3885094" y="2849762"/>
              <a:ext cx="796697" cy="337581"/>
            </a:xfrm>
            <a:prstGeom prst="line">
              <a:avLst/>
            </a:prstGeom>
            <a:noFill/>
            <a:ln w="57150" cap="flat" cmpd="sng" algn="ctr">
              <a:solidFill>
                <a:srgbClr val="FF0000"/>
              </a:solidFill>
              <a:prstDash val="solid"/>
              <a:miter lim="800000"/>
            </a:ln>
            <a:effectLst/>
          </p:spPr>
        </p:cxnSp>
        <p:cxnSp>
          <p:nvCxnSpPr>
            <p:cNvPr id="362" name="直線コネクタ 361">
              <a:extLst>
                <a:ext uri="{FF2B5EF4-FFF2-40B4-BE49-F238E27FC236}">
                  <a16:creationId xmlns:a16="http://schemas.microsoft.com/office/drawing/2014/main" id="{E5ECDA56-7A29-8CB6-55F4-B005AB80B92A}"/>
                </a:ext>
              </a:extLst>
            </p:cNvPr>
            <p:cNvCxnSpPr>
              <a:cxnSpLocks/>
              <a:stCxn id="348" idx="3"/>
              <a:endCxn id="347" idx="7"/>
            </p:cNvCxnSpPr>
            <p:nvPr/>
          </p:nvCxnSpPr>
          <p:spPr>
            <a:xfrm flipH="1">
              <a:off x="4732701" y="2102931"/>
              <a:ext cx="327384" cy="695919"/>
            </a:xfrm>
            <a:prstGeom prst="line">
              <a:avLst/>
            </a:prstGeom>
            <a:noFill/>
            <a:ln w="57150" cap="flat" cmpd="sng" algn="ctr">
              <a:solidFill>
                <a:srgbClr val="FF0000"/>
              </a:solidFill>
              <a:prstDash val="solid"/>
              <a:miter lim="800000"/>
            </a:ln>
            <a:effectLst/>
          </p:spPr>
        </p:cxnSp>
        <p:cxnSp>
          <p:nvCxnSpPr>
            <p:cNvPr id="363" name="直線コネクタ 362">
              <a:extLst>
                <a:ext uri="{FF2B5EF4-FFF2-40B4-BE49-F238E27FC236}">
                  <a16:creationId xmlns:a16="http://schemas.microsoft.com/office/drawing/2014/main" id="{8693F0D2-0C24-4F40-4B14-302902B30384}"/>
                </a:ext>
              </a:extLst>
            </p:cNvPr>
            <p:cNvCxnSpPr>
              <a:cxnSpLocks/>
              <a:stCxn id="349" idx="2"/>
              <a:endCxn id="348" idx="6"/>
            </p:cNvCxnSpPr>
            <p:nvPr/>
          </p:nvCxnSpPr>
          <p:spPr>
            <a:xfrm flipH="1">
              <a:off x="5121541" y="2073633"/>
              <a:ext cx="769138" cy="3840"/>
            </a:xfrm>
            <a:prstGeom prst="line">
              <a:avLst/>
            </a:prstGeom>
            <a:noFill/>
            <a:ln w="57150" cap="flat" cmpd="sng" algn="ctr">
              <a:solidFill>
                <a:srgbClr val="FF0000"/>
              </a:solidFill>
              <a:prstDash val="solid"/>
              <a:miter lim="800000"/>
            </a:ln>
            <a:effectLst/>
          </p:spPr>
        </p:cxnSp>
        <p:cxnSp>
          <p:nvCxnSpPr>
            <p:cNvPr id="364" name="直線コネクタ 363">
              <a:extLst>
                <a:ext uri="{FF2B5EF4-FFF2-40B4-BE49-F238E27FC236}">
                  <a16:creationId xmlns:a16="http://schemas.microsoft.com/office/drawing/2014/main" id="{5BAF22BC-5DA8-6CAC-7100-22345BE7FDBE}"/>
                </a:ext>
              </a:extLst>
            </p:cNvPr>
            <p:cNvCxnSpPr>
              <a:cxnSpLocks/>
              <a:stCxn id="328" idx="5"/>
              <a:endCxn id="329" idx="2"/>
            </p:cNvCxnSpPr>
            <p:nvPr/>
          </p:nvCxnSpPr>
          <p:spPr>
            <a:xfrm>
              <a:off x="4471401" y="2864109"/>
              <a:ext cx="785532" cy="336127"/>
            </a:xfrm>
            <a:prstGeom prst="line">
              <a:avLst/>
            </a:prstGeom>
            <a:noFill/>
            <a:ln w="79375" cap="flat" cmpd="sng" algn="ctr">
              <a:solidFill>
                <a:srgbClr val="FF0000"/>
              </a:solidFill>
              <a:prstDash val="solid"/>
              <a:miter lim="800000"/>
            </a:ln>
            <a:effectLst/>
          </p:spPr>
        </p:cxnSp>
        <p:cxnSp>
          <p:nvCxnSpPr>
            <p:cNvPr id="365" name="直線コネクタ 364">
              <a:extLst>
                <a:ext uri="{FF2B5EF4-FFF2-40B4-BE49-F238E27FC236}">
                  <a16:creationId xmlns:a16="http://schemas.microsoft.com/office/drawing/2014/main" id="{2B75D3BB-6687-3F36-0873-D6CA0F011809}"/>
                </a:ext>
              </a:extLst>
            </p:cNvPr>
            <p:cNvCxnSpPr>
              <a:cxnSpLocks/>
              <a:stCxn id="330" idx="3"/>
              <a:endCxn id="329" idx="7"/>
            </p:cNvCxnSpPr>
            <p:nvPr/>
          </p:nvCxnSpPr>
          <p:spPr>
            <a:xfrm flipH="1">
              <a:off x="5318389" y="2497729"/>
              <a:ext cx="452620" cy="677051"/>
            </a:xfrm>
            <a:prstGeom prst="line">
              <a:avLst/>
            </a:prstGeom>
            <a:noFill/>
            <a:ln w="79375" cap="flat" cmpd="sng" algn="ctr">
              <a:solidFill>
                <a:srgbClr val="FF0000"/>
              </a:solidFill>
              <a:prstDash val="solid"/>
              <a:miter lim="800000"/>
            </a:ln>
            <a:effectLst/>
          </p:spPr>
        </p:cxnSp>
        <p:cxnSp>
          <p:nvCxnSpPr>
            <p:cNvPr id="366" name="直線コネクタ 365">
              <a:extLst>
                <a:ext uri="{FF2B5EF4-FFF2-40B4-BE49-F238E27FC236}">
                  <a16:creationId xmlns:a16="http://schemas.microsoft.com/office/drawing/2014/main" id="{16FCC6DB-D530-17E6-D288-4BC4C3466F41}"/>
                </a:ext>
              </a:extLst>
            </p:cNvPr>
            <p:cNvCxnSpPr>
              <a:cxnSpLocks/>
              <a:stCxn id="356" idx="2"/>
              <a:endCxn id="354" idx="6"/>
            </p:cNvCxnSpPr>
            <p:nvPr/>
          </p:nvCxnSpPr>
          <p:spPr>
            <a:xfrm flipH="1">
              <a:off x="4490970" y="2174034"/>
              <a:ext cx="777970" cy="0"/>
            </a:xfrm>
            <a:prstGeom prst="line">
              <a:avLst/>
            </a:prstGeom>
            <a:noFill/>
            <a:ln w="25400" cap="flat" cmpd="sng" algn="ctr">
              <a:solidFill>
                <a:srgbClr val="FF0000"/>
              </a:solidFill>
              <a:prstDash val="solid"/>
              <a:miter lim="800000"/>
            </a:ln>
            <a:effectLst/>
          </p:spPr>
        </p:cxnSp>
        <p:cxnSp>
          <p:nvCxnSpPr>
            <p:cNvPr id="367" name="直線コネクタ 366">
              <a:extLst>
                <a:ext uri="{FF2B5EF4-FFF2-40B4-BE49-F238E27FC236}">
                  <a16:creationId xmlns:a16="http://schemas.microsoft.com/office/drawing/2014/main" id="{BB6B2CF5-5FD2-E004-27E9-DAA00EBB90C1}"/>
                </a:ext>
              </a:extLst>
            </p:cNvPr>
            <p:cNvCxnSpPr>
              <a:cxnSpLocks/>
              <a:stCxn id="356" idx="6"/>
              <a:endCxn id="358" idx="2"/>
            </p:cNvCxnSpPr>
            <p:nvPr/>
          </p:nvCxnSpPr>
          <p:spPr>
            <a:xfrm>
              <a:off x="5340940" y="2174034"/>
              <a:ext cx="428878" cy="300"/>
            </a:xfrm>
            <a:prstGeom prst="line">
              <a:avLst/>
            </a:prstGeom>
            <a:noFill/>
            <a:ln w="25400" cap="flat" cmpd="sng" algn="ctr">
              <a:solidFill>
                <a:srgbClr val="FF0000"/>
              </a:solidFill>
              <a:prstDash val="solid"/>
              <a:miter lim="800000"/>
            </a:ln>
            <a:effectLst/>
          </p:spPr>
        </p:cxnSp>
        <p:cxnSp>
          <p:nvCxnSpPr>
            <p:cNvPr id="368" name="直線コネクタ 367">
              <a:extLst>
                <a:ext uri="{FF2B5EF4-FFF2-40B4-BE49-F238E27FC236}">
                  <a16:creationId xmlns:a16="http://schemas.microsoft.com/office/drawing/2014/main" id="{68404814-99C9-A128-3F34-7A8061BEA692}"/>
                </a:ext>
              </a:extLst>
            </p:cNvPr>
            <p:cNvCxnSpPr>
              <a:cxnSpLocks/>
              <a:stCxn id="351" idx="5"/>
              <a:endCxn id="352" idx="2"/>
            </p:cNvCxnSpPr>
            <p:nvPr/>
          </p:nvCxnSpPr>
          <p:spPr>
            <a:xfrm>
              <a:off x="4082762" y="2549993"/>
              <a:ext cx="1049871" cy="281985"/>
            </a:xfrm>
            <a:prstGeom prst="line">
              <a:avLst/>
            </a:prstGeom>
            <a:noFill/>
            <a:ln w="38100" cap="flat" cmpd="sng" algn="ctr">
              <a:solidFill>
                <a:srgbClr val="FF0000"/>
              </a:solidFill>
              <a:prstDash val="solid"/>
              <a:miter lim="800000"/>
            </a:ln>
            <a:effectLst/>
          </p:spPr>
        </p:cxnSp>
        <p:cxnSp>
          <p:nvCxnSpPr>
            <p:cNvPr id="369" name="直線コネクタ 368">
              <a:extLst>
                <a:ext uri="{FF2B5EF4-FFF2-40B4-BE49-F238E27FC236}">
                  <a16:creationId xmlns:a16="http://schemas.microsoft.com/office/drawing/2014/main" id="{6A77590F-BE14-E0EB-BE9F-510052E60B8C}"/>
                </a:ext>
              </a:extLst>
            </p:cNvPr>
            <p:cNvCxnSpPr>
              <a:cxnSpLocks/>
              <a:stCxn id="353" idx="6"/>
              <a:endCxn id="355" idx="2"/>
            </p:cNvCxnSpPr>
            <p:nvPr/>
          </p:nvCxnSpPr>
          <p:spPr>
            <a:xfrm>
              <a:off x="3887714" y="2463639"/>
              <a:ext cx="637932" cy="682"/>
            </a:xfrm>
            <a:prstGeom prst="line">
              <a:avLst/>
            </a:prstGeom>
            <a:noFill/>
            <a:ln w="28575" cap="flat" cmpd="sng" algn="ctr">
              <a:solidFill>
                <a:srgbClr val="FF0000"/>
              </a:solidFill>
              <a:prstDash val="solid"/>
              <a:miter lim="800000"/>
            </a:ln>
            <a:effectLst/>
          </p:spPr>
        </p:cxnSp>
        <p:cxnSp>
          <p:nvCxnSpPr>
            <p:cNvPr id="370" name="直線コネクタ 369">
              <a:extLst>
                <a:ext uri="{FF2B5EF4-FFF2-40B4-BE49-F238E27FC236}">
                  <a16:creationId xmlns:a16="http://schemas.microsoft.com/office/drawing/2014/main" id="{9AA399CF-336F-2D89-B95F-8E111B2864D4}"/>
                </a:ext>
              </a:extLst>
            </p:cNvPr>
            <p:cNvCxnSpPr>
              <a:cxnSpLocks/>
              <a:stCxn id="360" idx="5"/>
              <a:endCxn id="357" idx="2"/>
            </p:cNvCxnSpPr>
            <p:nvPr/>
          </p:nvCxnSpPr>
          <p:spPr>
            <a:xfrm>
              <a:off x="3952803" y="2177387"/>
              <a:ext cx="1240736" cy="291940"/>
            </a:xfrm>
            <a:prstGeom prst="line">
              <a:avLst/>
            </a:prstGeom>
            <a:noFill/>
            <a:ln w="12700" cap="flat" cmpd="sng" algn="ctr">
              <a:solidFill>
                <a:srgbClr val="FF0000"/>
              </a:solidFill>
              <a:prstDash val="solid"/>
              <a:miter lim="800000"/>
            </a:ln>
            <a:effectLst/>
          </p:spPr>
        </p:cxnSp>
        <p:cxnSp>
          <p:nvCxnSpPr>
            <p:cNvPr id="371" name="直線コネクタ 370">
              <a:extLst>
                <a:ext uri="{FF2B5EF4-FFF2-40B4-BE49-F238E27FC236}">
                  <a16:creationId xmlns:a16="http://schemas.microsoft.com/office/drawing/2014/main" id="{ED542EEC-DF8C-F504-4454-F6676DA497E3}"/>
                </a:ext>
              </a:extLst>
            </p:cNvPr>
            <p:cNvCxnSpPr>
              <a:cxnSpLocks/>
              <a:stCxn id="359" idx="1"/>
              <a:endCxn id="357" idx="5"/>
            </p:cNvCxnSpPr>
            <p:nvPr/>
          </p:nvCxnSpPr>
          <p:spPr>
            <a:xfrm flipH="1" flipV="1">
              <a:off x="5254997" y="2494785"/>
              <a:ext cx="719715" cy="674943"/>
            </a:xfrm>
            <a:prstGeom prst="line">
              <a:avLst/>
            </a:prstGeom>
            <a:noFill/>
            <a:ln w="12700" cap="flat" cmpd="sng" algn="ctr">
              <a:solidFill>
                <a:srgbClr val="FF0000"/>
              </a:solidFill>
              <a:prstDash val="solid"/>
              <a:miter lim="800000"/>
            </a:ln>
            <a:effectLst/>
          </p:spPr>
        </p:cxnSp>
        <mc:AlternateContent xmlns:mc="http://schemas.openxmlformats.org/markup-compatibility/2006" xmlns:a14="http://schemas.microsoft.com/office/drawing/2010/main">
          <mc:Choice Requires="a14">
            <p:sp>
              <p:nvSpPr>
                <p:cNvPr id="372" name="テキスト ボックス 371">
                  <a:extLst>
                    <a:ext uri="{FF2B5EF4-FFF2-40B4-BE49-F238E27FC236}">
                      <a16:creationId xmlns:a16="http://schemas.microsoft.com/office/drawing/2014/main" id="{EB560ADE-A450-4CF0-0EBF-B36DFB206A24}"/>
                    </a:ext>
                  </a:extLst>
                </p:cNvPr>
                <p:cNvSpPr txBox="1"/>
                <p:nvPr/>
              </p:nvSpPr>
              <p:spPr>
                <a:xfrm>
                  <a:off x="3332228" y="2836332"/>
                  <a:ext cx="342425" cy="338554"/>
                </a:xfrm>
                <a:prstGeom prst="rect">
                  <a:avLst/>
                </a:prstGeom>
                <a:noFill/>
              </p:spPr>
              <p:txBody>
                <a:bodyPr wrap="square">
                  <a:spAutoFit/>
                </a:bodyPr>
                <a:lstStyle/>
                <a:p>
                  <a:pPr marL="0" marR="0" lvl="0" indent="0" defTabSz="914400" eaLnBrk="0" fontAlgn="base" latinLnBrk="0" hangingPunct="0">
                    <a:lnSpc>
                      <a:spcPct val="100000"/>
                    </a:lnSpc>
                    <a:spcBef>
                      <a:spcPts val="400"/>
                    </a:spcBef>
                    <a:spcAft>
                      <a:spcPct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ja-JP" sz="1600"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1" lang="en-US" altLang="ja-JP" sz="1600" b="0" i="1" u="none" strike="noStrike" kern="0" cap="none" spc="0" normalizeH="0" baseline="0" noProof="0" smtClean="0">
                                <a:ln>
                                  <a:noFill/>
                                </a:ln>
                                <a:solidFill>
                                  <a:srgbClr val="000000"/>
                                </a:solidFill>
                                <a:effectLst/>
                                <a:uLnTx/>
                                <a:uFillTx/>
                                <a:latin typeface="Cambria Math" panose="02040503050406030204" pitchFamily="18" charset="0"/>
                              </a:rPr>
                              <m:t>𝑔</m:t>
                            </m:r>
                          </m:e>
                          <m:sub>
                            <m:r>
                              <a:rPr kumimoji="1" lang="en-US" altLang="ja-JP" sz="1600" b="0" i="1" u="none" strike="noStrike" kern="0" cap="none" spc="0" normalizeH="0" baseline="0" noProof="0" smtClean="0">
                                <a:ln>
                                  <a:noFill/>
                                </a:ln>
                                <a:solidFill>
                                  <a:srgbClr val="000000"/>
                                </a:solidFill>
                                <a:effectLst/>
                                <a:uLnTx/>
                                <a:uFillTx/>
                                <a:latin typeface="Cambria Math" panose="02040503050406030204" pitchFamily="18" charset="0"/>
                              </a:rPr>
                              <m:t>1</m:t>
                            </m:r>
                          </m:sub>
                        </m:sSub>
                      </m:oMath>
                    </m:oMathPara>
                  </a14:m>
                  <a:endParaRPr kumimoji="1" lang="en-US" altLang="ja-JP" sz="1600" b="0" i="0" u="none" strike="noStrike" kern="0" cap="none" spc="0" normalizeH="0" baseline="0" noProof="0" dirty="0">
                    <a:ln>
                      <a:noFill/>
                    </a:ln>
                    <a:solidFill>
                      <a:srgbClr val="000000"/>
                    </a:solidFill>
                    <a:effectLst/>
                    <a:uLnTx/>
                    <a:uFillTx/>
                    <a:latin typeface="BIZ UDゴシック" panose="020B0400000000000000" pitchFamily="49" charset="-128"/>
                    <a:ea typeface="UD デジタル 教科書体 NK-R" panose="02020400000000000000" pitchFamily="18" charset="-128"/>
                  </a:endParaRPr>
                </a:p>
              </p:txBody>
            </p:sp>
          </mc:Choice>
          <mc:Fallback xmlns="">
            <p:sp>
              <p:nvSpPr>
                <p:cNvPr id="63" name="テキスト ボックス 62">
                  <a:extLst>
                    <a:ext uri="{FF2B5EF4-FFF2-40B4-BE49-F238E27FC236}">
                      <a16:creationId xmlns:a16="http://schemas.microsoft.com/office/drawing/2014/main" id="{FBCEC32D-603E-4E29-48F2-EB4D2D4A897B}"/>
                    </a:ext>
                  </a:extLst>
                </p:cNvPr>
                <p:cNvSpPr txBox="1">
                  <a:spLocks noRot="1" noChangeAspect="1" noMove="1" noResize="1" noEditPoints="1" noAdjustHandles="1" noChangeArrowheads="1" noChangeShapeType="1" noTextEdit="1"/>
                </p:cNvSpPr>
                <p:nvPr/>
              </p:nvSpPr>
              <p:spPr>
                <a:xfrm>
                  <a:off x="3332228" y="2836332"/>
                  <a:ext cx="342425" cy="338554"/>
                </a:xfrm>
                <a:prstGeom prst="rect">
                  <a:avLst/>
                </a:prstGeom>
                <a:blipFill>
                  <a:blip r:embed="rId7"/>
                  <a:stretch>
                    <a:fillRect b="-3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3" name="テキスト ボックス 372">
                  <a:extLst>
                    <a:ext uri="{FF2B5EF4-FFF2-40B4-BE49-F238E27FC236}">
                      <a16:creationId xmlns:a16="http://schemas.microsoft.com/office/drawing/2014/main" id="{B2BA9348-8ABF-02C1-8181-10964E64FC1D}"/>
                    </a:ext>
                  </a:extLst>
                </p:cNvPr>
                <p:cNvSpPr txBox="1"/>
                <p:nvPr/>
              </p:nvSpPr>
              <p:spPr>
                <a:xfrm>
                  <a:off x="3347722" y="2125193"/>
                  <a:ext cx="326931" cy="338554"/>
                </a:xfrm>
                <a:prstGeom prst="rect">
                  <a:avLst/>
                </a:prstGeom>
                <a:noFill/>
              </p:spPr>
              <p:txBody>
                <a:bodyPr wrap="square">
                  <a:spAutoFit/>
                </a:bodyPr>
                <a:lstStyle/>
                <a:p>
                  <a:pPr marL="0" marR="0" lvl="0" indent="0" algn="ctr" defTabSz="914400" eaLnBrk="0" fontAlgn="base" latinLnBrk="0" hangingPunct="0">
                    <a:lnSpc>
                      <a:spcPct val="100000"/>
                    </a:lnSpc>
                    <a:spcBef>
                      <a:spcPts val="400"/>
                    </a:spcBef>
                    <a:spcAft>
                      <a:spcPct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ja-JP" sz="1600"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1" lang="en-US" altLang="ja-JP" sz="1600" b="0" i="1" u="none" strike="noStrike" kern="0" cap="none" spc="0" normalizeH="0" baseline="0" noProof="0" smtClean="0">
                                <a:ln>
                                  <a:noFill/>
                                </a:ln>
                                <a:solidFill>
                                  <a:srgbClr val="000000"/>
                                </a:solidFill>
                                <a:effectLst/>
                                <a:uLnTx/>
                                <a:uFillTx/>
                                <a:latin typeface="Cambria Math" panose="02040503050406030204" pitchFamily="18" charset="0"/>
                              </a:rPr>
                              <m:t>𝑔</m:t>
                            </m:r>
                          </m:e>
                          <m:sub>
                            <m:r>
                              <a:rPr kumimoji="1" lang="en-US" altLang="ja-JP" sz="1600" b="0" i="1" u="none" strike="noStrike" kern="0" cap="none" spc="0" normalizeH="0" baseline="0" noProof="0" smtClean="0">
                                <a:ln>
                                  <a:noFill/>
                                </a:ln>
                                <a:solidFill>
                                  <a:srgbClr val="000000"/>
                                </a:solidFill>
                                <a:effectLst/>
                                <a:uLnTx/>
                                <a:uFillTx/>
                                <a:latin typeface="Cambria Math" panose="02040503050406030204" pitchFamily="18" charset="0"/>
                              </a:rPr>
                              <m:t>3</m:t>
                            </m:r>
                          </m:sub>
                        </m:sSub>
                      </m:oMath>
                    </m:oMathPara>
                  </a14:m>
                  <a:endParaRPr kumimoji="1" lang="en-US" altLang="ja-JP" sz="1600" b="0" i="0" u="none" strike="noStrike" kern="0" cap="none" spc="0" normalizeH="0" baseline="0" noProof="0" dirty="0">
                    <a:ln>
                      <a:noFill/>
                    </a:ln>
                    <a:solidFill>
                      <a:srgbClr val="000000"/>
                    </a:solidFill>
                    <a:effectLst/>
                    <a:uLnTx/>
                    <a:uFillTx/>
                    <a:latin typeface="BIZ UDゴシック" panose="020B0400000000000000" pitchFamily="49" charset="-128"/>
                    <a:ea typeface="UD デジタル 教科書体 NK-R" panose="02020400000000000000" pitchFamily="18" charset="-128"/>
                  </a:endParaRPr>
                </a:p>
              </p:txBody>
            </p:sp>
          </mc:Choice>
          <mc:Fallback xmlns="">
            <p:sp>
              <p:nvSpPr>
                <p:cNvPr id="128" name="テキスト ボックス 127">
                  <a:extLst>
                    <a:ext uri="{FF2B5EF4-FFF2-40B4-BE49-F238E27FC236}">
                      <a16:creationId xmlns:a16="http://schemas.microsoft.com/office/drawing/2014/main" id="{47C4ED81-7FC7-2A9A-9AEB-7190B8C5AE1A}"/>
                    </a:ext>
                  </a:extLst>
                </p:cNvPr>
                <p:cNvSpPr txBox="1">
                  <a:spLocks noRot="1" noChangeAspect="1" noMove="1" noResize="1" noEditPoints="1" noAdjustHandles="1" noChangeArrowheads="1" noChangeShapeType="1" noTextEdit="1"/>
                </p:cNvSpPr>
                <p:nvPr/>
              </p:nvSpPr>
              <p:spPr>
                <a:xfrm>
                  <a:off x="3347722" y="2125193"/>
                  <a:ext cx="326931" cy="338554"/>
                </a:xfrm>
                <a:prstGeom prst="rect">
                  <a:avLst/>
                </a:prstGeom>
                <a:blipFill>
                  <a:blip r:embed="rId8"/>
                  <a:stretch>
                    <a:fillRect r="-7407" b="-74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4" name="テキスト ボックス 373">
                  <a:extLst>
                    <a:ext uri="{FF2B5EF4-FFF2-40B4-BE49-F238E27FC236}">
                      <a16:creationId xmlns:a16="http://schemas.microsoft.com/office/drawing/2014/main" id="{3AC921F5-7ED5-DA60-9FE2-E9A22A25E787}"/>
                    </a:ext>
                  </a:extLst>
                </p:cNvPr>
                <p:cNvSpPr txBox="1"/>
                <p:nvPr/>
              </p:nvSpPr>
              <p:spPr>
                <a:xfrm>
                  <a:off x="3334175" y="2476559"/>
                  <a:ext cx="340476" cy="338554"/>
                </a:xfrm>
                <a:prstGeom prst="rect">
                  <a:avLst/>
                </a:prstGeom>
                <a:noFill/>
              </p:spPr>
              <p:txBody>
                <a:bodyPr wrap="square">
                  <a:spAutoFit/>
                </a:bodyPr>
                <a:lstStyle/>
                <a:p>
                  <a:pPr marL="0" marR="0" lvl="0" indent="0" defTabSz="914400" eaLnBrk="0" fontAlgn="base" latinLnBrk="0" hangingPunct="0">
                    <a:lnSpc>
                      <a:spcPct val="100000"/>
                    </a:lnSpc>
                    <a:spcBef>
                      <a:spcPts val="400"/>
                    </a:spcBef>
                    <a:spcAft>
                      <a:spcPct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ja-JP" sz="1600"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1" lang="en-US" altLang="ja-JP" sz="1600" b="0" i="1" u="none" strike="noStrike" kern="0" cap="none" spc="0" normalizeH="0" baseline="0" noProof="0" smtClean="0">
                                <a:ln>
                                  <a:noFill/>
                                </a:ln>
                                <a:solidFill>
                                  <a:srgbClr val="000000"/>
                                </a:solidFill>
                                <a:effectLst/>
                                <a:uLnTx/>
                                <a:uFillTx/>
                                <a:latin typeface="Cambria Math" panose="02040503050406030204" pitchFamily="18" charset="0"/>
                              </a:rPr>
                              <m:t>𝑔</m:t>
                            </m:r>
                          </m:e>
                          <m:sub>
                            <m:r>
                              <a:rPr kumimoji="1" lang="en-US" altLang="ja-JP" sz="1600" b="0" i="1" u="none" strike="noStrike" kern="0" cap="none" spc="0" normalizeH="0" baseline="0" noProof="0" smtClean="0">
                                <a:ln>
                                  <a:noFill/>
                                </a:ln>
                                <a:solidFill>
                                  <a:srgbClr val="000000"/>
                                </a:solidFill>
                                <a:effectLst/>
                                <a:uLnTx/>
                                <a:uFillTx/>
                                <a:latin typeface="Cambria Math" panose="02040503050406030204" pitchFamily="18" charset="0"/>
                              </a:rPr>
                              <m:t>2</m:t>
                            </m:r>
                          </m:sub>
                        </m:sSub>
                      </m:oMath>
                    </m:oMathPara>
                  </a14:m>
                  <a:endParaRPr kumimoji="1" lang="en-US" altLang="ja-JP" sz="1600" b="0" i="0" u="none" strike="noStrike" kern="0" cap="none" spc="0" normalizeH="0" baseline="0" noProof="0" dirty="0">
                    <a:ln>
                      <a:noFill/>
                    </a:ln>
                    <a:solidFill>
                      <a:srgbClr val="000000"/>
                    </a:solidFill>
                    <a:effectLst/>
                    <a:uLnTx/>
                    <a:uFillTx/>
                    <a:latin typeface="BIZ UDゴシック" panose="020B0400000000000000" pitchFamily="49" charset="-128"/>
                    <a:ea typeface="UD デジタル 教科書体 NK-R" panose="02020400000000000000" pitchFamily="18" charset="-128"/>
                  </a:endParaRPr>
                </a:p>
              </p:txBody>
            </p:sp>
          </mc:Choice>
          <mc:Fallback xmlns="">
            <p:sp>
              <p:nvSpPr>
                <p:cNvPr id="129" name="テキスト ボックス 128">
                  <a:extLst>
                    <a:ext uri="{FF2B5EF4-FFF2-40B4-BE49-F238E27FC236}">
                      <a16:creationId xmlns:a16="http://schemas.microsoft.com/office/drawing/2014/main" id="{6A26366A-5758-EB92-69BA-458DD4B21FB6}"/>
                    </a:ext>
                  </a:extLst>
                </p:cNvPr>
                <p:cNvSpPr txBox="1">
                  <a:spLocks noRot="1" noChangeAspect="1" noMove="1" noResize="1" noEditPoints="1" noAdjustHandles="1" noChangeArrowheads="1" noChangeShapeType="1" noTextEdit="1"/>
                </p:cNvSpPr>
                <p:nvPr/>
              </p:nvSpPr>
              <p:spPr>
                <a:xfrm>
                  <a:off x="3334175" y="2476559"/>
                  <a:ext cx="340476" cy="338554"/>
                </a:xfrm>
                <a:prstGeom prst="rect">
                  <a:avLst/>
                </a:prstGeom>
                <a:blipFill>
                  <a:blip r:embed="rId9"/>
                  <a:stretch>
                    <a:fillRect b="-7143"/>
                  </a:stretch>
                </a:blipFill>
              </p:spPr>
              <p:txBody>
                <a:bodyPr/>
                <a:lstStyle/>
                <a:p>
                  <a:r>
                    <a:rPr lang="ja-JP" altLang="en-US">
                      <a:noFill/>
                    </a:rPr>
                    <a:t> </a:t>
                  </a:r>
                </a:p>
              </p:txBody>
            </p:sp>
          </mc:Fallback>
        </mc:AlternateContent>
      </p:grpSp>
      <p:grpSp>
        <p:nvGrpSpPr>
          <p:cNvPr id="375" name="グループ化 374">
            <a:extLst>
              <a:ext uri="{FF2B5EF4-FFF2-40B4-BE49-F238E27FC236}">
                <a16:creationId xmlns:a16="http://schemas.microsoft.com/office/drawing/2014/main" id="{93235095-F5F6-1D1C-3AC3-194F99609A4E}"/>
              </a:ext>
            </a:extLst>
          </p:cNvPr>
          <p:cNvGrpSpPr/>
          <p:nvPr/>
        </p:nvGrpSpPr>
        <p:grpSpPr>
          <a:xfrm>
            <a:off x="3921375" y="4047544"/>
            <a:ext cx="2448804" cy="1457554"/>
            <a:chOff x="3705407" y="4054779"/>
            <a:chExt cx="2448804" cy="1457554"/>
          </a:xfrm>
        </p:grpSpPr>
        <p:cxnSp>
          <p:nvCxnSpPr>
            <p:cNvPr id="376" name="直線コネクタ 375">
              <a:extLst>
                <a:ext uri="{FF2B5EF4-FFF2-40B4-BE49-F238E27FC236}">
                  <a16:creationId xmlns:a16="http://schemas.microsoft.com/office/drawing/2014/main" id="{72412129-CB33-E3F4-405D-22CACFDCB8A7}"/>
                </a:ext>
              </a:extLst>
            </p:cNvPr>
            <p:cNvCxnSpPr>
              <a:cxnSpLocks/>
            </p:cNvCxnSpPr>
            <p:nvPr/>
          </p:nvCxnSpPr>
          <p:spPr>
            <a:xfrm>
              <a:off x="6093040" y="5169631"/>
              <a:ext cx="61171" cy="342702"/>
            </a:xfrm>
            <a:prstGeom prst="line">
              <a:avLst/>
            </a:prstGeom>
            <a:noFill/>
            <a:ln w="12700" cap="flat" cmpd="sng" algn="ctr">
              <a:solidFill>
                <a:srgbClr val="000000"/>
              </a:solidFill>
              <a:prstDash val="dash"/>
              <a:miter lim="800000"/>
            </a:ln>
            <a:effectLst/>
          </p:spPr>
        </p:cxnSp>
        <p:cxnSp>
          <p:nvCxnSpPr>
            <p:cNvPr id="377" name="直線コネクタ 376">
              <a:extLst>
                <a:ext uri="{FF2B5EF4-FFF2-40B4-BE49-F238E27FC236}">
                  <a16:creationId xmlns:a16="http://schemas.microsoft.com/office/drawing/2014/main" id="{66F205DD-EAD2-7104-ABFF-92642BD6161B}"/>
                </a:ext>
              </a:extLst>
            </p:cNvPr>
            <p:cNvCxnSpPr>
              <a:cxnSpLocks/>
            </p:cNvCxnSpPr>
            <p:nvPr/>
          </p:nvCxnSpPr>
          <p:spPr>
            <a:xfrm flipH="1">
              <a:off x="3709085" y="5174359"/>
              <a:ext cx="79073" cy="337974"/>
            </a:xfrm>
            <a:prstGeom prst="line">
              <a:avLst/>
            </a:prstGeom>
            <a:noFill/>
            <a:ln w="12700" cap="flat" cmpd="sng" algn="ctr">
              <a:solidFill>
                <a:srgbClr val="000000"/>
              </a:solidFill>
              <a:prstDash val="dash"/>
              <a:miter lim="800000"/>
            </a:ln>
            <a:effectLst/>
          </p:spPr>
        </p:cxnSp>
        <p:sp>
          <p:nvSpPr>
            <p:cNvPr id="378" name="正方形/長方形 377">
              <a:extLst>
                <a:ext uri="{FF2B5EF4-FFF2-40B4-BE49-F238E27FC236}">
                  <a16:creationId xmlns:a16="http://schemas.microsoft.com/office/drawing/2014/main" id="{86F5A05D-7455-DDF2-1442-5010E510A569}"/>
                </a:ext>
              </a:extLst>
            </p:cNvPr>
            <p:cNvSpPr/>
            <p:nvPr/>
          </p:nvSpPr>
          <p:spPr>
            <a:xfrm>
              <a:off x="3705407" y="4054779"/>
              <a:ext cx="2448802" cy="1356187"/>
            </a:xfrm>
            <a:prstGeom prst="rect">
              <a:avLst/>
            </a:prstGeom>
            <a:noFill/>
            <a:ln w="12700" cap="flat" cmpd="sng" algn="ctr">
              <a:solidFill>
                <a:srgbClr val="000000">
                  <a:shade val="15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379" name="正方形/長方形 378">
              <a:extLst>
                <a:ext uri="{FF2B5EF4-FFF2-40B4-BE49-F238E27FC236}">
                  <a16:creationId xmlns:a16="http://schemas.microsoft.com/office/drawing/2014/main" id="{145DF8F4-1E66-A54A-4A70-9EFBF2A05663}"/>
                </a:ext>
              </a:extLst>
            </p:cNvPr>
            <p:cNvSpPr/>
            <p:nvPr/>
          </p:nvSpPr>
          <p:spPr>
            <a:xfrm>
              <a:off x="4176482" y="4116826"/>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80" name="正方形/長方形 379">
              <a:extLst>
                <a:ext uri="{FF2B5EF4-FFF2-40B4-BE49-F238E27FC236}">
                  <a16:creationId xmlns:a16="http://schemas.microsoft.com/office/drawing/2014/main" id="{6C82724C-F6CB-5B7C-9442-3605A6A7050D}"/>
                </a:ext>
              </a:extLst>
            </p:cNvPr>
            <p:cNvSpPr/>
            <p:nvPr/>
          </p:nvSpPr>
          <p:spPr>
            <a:xfrm>
              <a:off x="3788156" y="4295390"/>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81" name="正方形/長方形 380">
              <a:extLst>
                <a:ext uri="{FF2B5EF4-FFF2-40B4-BE49-F238E27FC236}">
                  <a16:creationId xmlns:a16="http://schemas.microsoft.com/office/drawing/2014/main" id="{6D8DE280-E285-FF41-7554-E0FE8A040F0D}"/>
                </a:ext>
              </a:extLst>
            </p:cNvPr>
            <p:cNvSpPr/>
            <p:nvPr/>
          </p:nvSpPr>
          <p:spPr>
            <a:xfrm>
              <a:off x="4826323" y="4116897"/>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82" name="正方形/長方形 381">
              <a:extLst>
                <a:ext uri="{FF2B5EF4-FFF2-40B4-BE49-F238E27FC236}">
                  <a16:creationId xmlns:a16="http://schemas.microsoft.com/office/drawing/2014/main" id="{3F634D27-3551-E37A-5312-8166C06EDFF9}"/>
                </a:ext>
              </a:extLst>
            </p:cNvPr>
            <p:cNvSpPr/>
            <p:nvPr/>
          </p:nvSpPr>
          <p:spPr>
            <a:xfrm>
              <a:off x="5522180" y="4116826"/>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83" name="正方形/長方形 382">
              <a:extLst>
                <a:ext uri="{FF2B5EF4-FFF2-40B4-BE49-F238E27FC236}">
                  <a16:creationId xmlns:a16="http://schemas.microsoft.com/office/drawing/2014/main" id="{0D256A92-FCB3-9F35-66C9-7CFFA8F74C13}"/>
                </a:ext>
              </a:extLst>
            </p:cNvPr>
            <p:cNvSpPr/>
            <p:nvPr/>
          </p:nvSpPr>
          <p:spPr>
            <a:xfrm>
              <a:off x="4176482" y="4470525"/>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84" name="正方形/長方形 383">
              <a:extLst>
                <a:ext uri="{FF2B5EF4-FFF2-40B4-BE49-F238E27FC236}">
                  <a16:creationId xmlns:a16="http://schemas.microsoft.com/office/drawing/2014/main" id="{7B10BDC4-BE53-6549-569A-71B258D1B173}"/>
                </a:ext>
              </a:extLst>
            </p:cNvPr>
            <p:cNvSpPr/>
            <p:nvPr/>
          </p:nvSpPr>
          <p:spPr>
            <a:xfrm>
              <a:off x="3788156" y="4649089"/>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85" name="正方形/長方形 384">
              <a:extLst>
                <a:ext uri="{FF2B5EF4-FFF2-40B4-BE49-F238E27FC236}">
                  <a16:creationId xmlns:a16="http://schemas.microsoft.com/office/drawing/2014/main" id="{29066FA5-2521-1B16-9019-20E45F54DF01}"/>
                </a:ext>
              </a:extLst>
            </p:cNvPr>
            <p:cNvSpPr/>
            <p:nvPr/>
          </p:nvSpPr>
          <p:spPr>
            <a:xfrm>
              <a:off x="4826323" y="4470597"/>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86" name="正方形/長方形 385">
              <a:extLst>
                <a:ext uri="{FF2B5EF4-FFF2-40B4-BE49-F238E27FC236}">
                  <a16:creationId xmlns:a16="http://schemas.microsoft.com/office/drawing/2014/main" id="{AFC63449-E179-E778-5530-CADFC731CB25}"/>
                </a:ext>
              </a:extLst>
            </p:cNvPr>
            <p:cNvSpPr/>
            <p:nvPr/>
          </p:nvSpPr>
          <p:spPr>
            <a:xfrm>
              <a:off x="5522180" y="4470525"/>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87" name="正方形/長方形 386">
              <a:extLst>
                <a:ext uri="{FF2B5EF4-FFF2-40B4-BE49-F238E27FC236}">
                  <a16:creationId xmlns:a16="http://schemas.microsoft.com/office/drawing/2014/main" id="{1D547090-1B9A-C106-9C24-43732D4F4B3B}"/>
                </a:ext>
              </a:extLst>
            </p:cNvPr>
            <p:cNvSpPr/>
            <p:nvPr/>
          </p:nvSpPr>
          <p:spPr>
            <a:xfrm>
              <a:off x="4176482" y="4827326"/>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88" name="正方形/長方形 387">
              <a:extLst>
                <a:ext uri="{FF2B5EF4-FFF2-40B4-BE49-F238E27FC236}">
                  <a16:creationId xmlns:a16="http://schemas.microsoft.com/office/drawing/2014/main" id="{73AB01AD-5735-47CA-2B85-812D36480B51}"/>
                </a:ext>
              </a:extLst>
            </p:cNvPr>
            <p:cNvSpPr/>
            <p:nvPr/>
          </p:nvSpPr>
          <p:spPr>
            <a:xfrm>
              <a:off x="3788156" y="5005890"/>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89" name="正方形/長方形 388">
              <a:extLst>
                <a:ext uri="{FF2B5EF4-FFF2-40B4-BE49-F238E27FC236}">
                  <a16:creationId xmlns:a16="http://schemas.microsoft.com/office/drawing/2014/main" id="{7B6E7713-81F8-D3B5-B496-3E13AE07A6CA}"/>
                </a:ext>
              </a:extLst>
            </p:cNvPr>
            <p:cNvSpPr/>
            <p:nvPr/>
          </p:nvSpPr>
          <p:spPr>
            <a:xfrm>
              <a:off x="4826323" y="4827397"/>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90" name="正方形/長方形 389">
              <a:extLst>
                <a:ext uri="{FF2B5EF4-FFF2-40B4-BE49-F238E27FC236}">
                  <a16:creationId xmlns:a16="http://schemas.microsoft.com/office/drawing/2014/main" id="{A1AC1910-2A91-5395-8B0E-10B7B7BB37E8}"/>
                </a:ext>
              </a:extLst>
            </p:cNvPr>
            <p:cNvSpPr/>
            <p:nvPr/>
          </p:nvSpPr>
          <p:spPr>
            <a:xfrm>
              <a:off x="5522180" y="4827326"/>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91" name="正方形/長方形 390">
              <a:extLst>
                <a:ext uri="{FF2B5EF4-FFF2-40B4-BE49-F238E27FC236}">
                  <a16:creationId xmlns:a16="http://schemas.microsoft.com/office/drawing/2014/main" id="{BCACFC4D-3C42-CDA3-6CBA-D77D44046FDF}"/>
                </a:ext>
              </a:extLst>
            </p:cNvPr>
            <p:cNvSpPr/>
            <p:nvPr/>
          </p:nvSpPr>
          <p:spPr>
            <a:xfrm>
              <a:off x="4176482" y="5179211"/>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92" name="正方形/長方形 391">
              <a:extLst>
                <a:ext uri="{FF2B5EF4-FFF2-40B4-BE49-F238E27FC236}">
                  <a16:creationId xmlns:a16="http://schemas.microsoft.com/office/drawing/2014/main" id="{82509FBE-563E-8832-F225-07557C0A03BC}"/>
                </a:ext>
              </a:extLst>
            </p:cNvPr>
            <p:cNvSpPr/>
            <p:nvPr/>
          </p:nvSpPr>
          <p:spPr>
            <a:xfrm>
              <a:off x="4826323" y="5179282"/>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93" name="正方形/長方形 392">
              <a:extLst>
                <a:ext uri="{FF2B5EF4-FFF2-40B4-BE49-F238E27FC236}">
                  <a16:creationId xmlns:a16="http://schemas.microsoft.com/office/drawing/2014/main" id="{D691278B-4158-0EBD-5D24-9AD0328E25E9}"/>
                </a:ext>
              </a:extLst>
            </p:cNvPr>
            <p:cNvSpPr/>
            <p:nvPr/>
          </p:nvSpPr>
          <p:spPr>
            <a:xfrm>
              <a:off x="5522180" y="5179211"/>
              <a:ext cx="221036" cy="166001"/>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cxnSp>
          <p:nvCxnSpPr>
            <p:cNvPr id="394" name="直線コネクタ 393">
              <a:extLst>
                <a:ext uri="{FF2B5EF4-FFF2-40B4-BE49-F238E27FC236}">
                  <a16:creationId xmlns:a16="http://schemas.microsoft.com/office/drawing/2014/main" id="{0922A941-DCB2-7052-E1C6-C9838EF541B7}"/>
                </a:ext>
              </a:extLst>
            </p:cNvPr>
            <p:cNvCxnSpPr>
              <a:cxnSpLocks/>
            </p:cNvCxnSpPr>
            <p:nvPr/>
          </p:nvCxnSpPr>
          <p:spPr>
            <a:xfrm>
              <a:off x="4429692" y="5091809"/>
              <a:ext cx="1431583" cy="0"/>
            </a:xfrm>
            <a:prstGeom prst="line">
              <a:avLst/>
            </a:prstGeom>
            <a:noFill/>
            <a:ln w="133350" cap="flat" cmpd="sng" algn="ctr">
              <a:solidFill>
                <a:srgbClr val="E7E6E6">
                  <a:lumMod val="50000"/>
                </a:srgbClr>
              </a:solidFill>
              <a:prstDash val="solid"/>
              <a:miter lim="800000"/>
            </a:ln>
            <a:effectLst/>
          </p:spPr>
        </p:cxnSp>
        <p:cxnSp>
          <p:nvCxnSpPr>
            <p:cNvPr id="395" name="直線コネクタ 394">
              <a:extLst>
                <a:ext uri="{FF2B5EF4-FFF2-40B4-BE49-F238E27FC236}">
                  <a16:creationId xmlns:a16="http://schemas.microsoft.com/office/drawing/2014/main" id="{FA4C6AC3-42F0-50F5-2C4F-68BEA6BFB6FD}"/>
                </a:ext>
              </a:extLst>
            </p:cNvPr>
            <p:cNvCxnSpPr>
              <a:cxnSpLocks/>
              <a:endCxn id="419" idx="0"/>
            </p:cNvCxnSpPr>
            <p:nvPr/>
          </p:nvCxnSpPr>
          <p:spPr>
            <a:xfrm>
              <a:off x="5312678" y="5098497"/>
              <a:ext cx="0" cy="127378"/>
            </a:xfrm>
            <a:prstGeom prst="line">
              <a:avLst/>
            </a:prstGeom>
            <a:noFill/>
            <a:ln w="82550" cap="flat" cmpd="sng" algn="ctr">
              <a:solidFill>
                <a:srgbClr val="0000FF"/>
              </a:solidFill>
              <a:prstDash val="solid"/>
              <a:miter lim="800000"/>
            </a:ln>
            <a:effectLst/>
          </p:spPr>
        </p:cxnSp>
        <p:sp>
          <p:nvSpPr>
            <p:cNvPr id="396" name="正方形/長方形 395">
              <a:extLst>
                <a:ext uri="{FF2B5EF4-FFF2-40B4-BE49-F238E27FC236}">
                  <a16:creationId xmlns:a16="http://schemas.microsoft.com/office/drawing/2014/main" id="{79B7A1C0-4A84-B007-1788-2A4D931C61E0}"/>
                </a:ext>
              </a:extLst>
            </p:cNvPr>
            <p:cNvSpPr/>
            <p:nvPr/>
          </p:nvSpPr>
          <p:spPr>
            <a:xfrm>
              <a:off x="3788156" y="5004409"/>
              <a:ext cx="2304882" cy="174800"/>
            </a:xfrm>
            <a:prstGeom prst="rect">
              <a:avLst/>
            </a:prstGeom>
            <a:noFill/>
            <a:ln w="12700" cap="flat" cmpd="sng" algn="ctr">
              <a:solidFill>
                <a:srgbClr val="000000"/>
              </a:solidFill>
              <a:prstDash val="dash"/>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cxnSp>
          <p:nvCxnSpPr>
            <p:cNvPr id="397" name="直線コネクタ 396">
              <a:extLst>
                <a:ext uri="{FF2B5EF4-FFF2-40B4-BE49-F238E27FC236}">
                  <a16:creationId xmlns:a16="http://schemas.microsoft.com/office/drawing/2014/main" id="{E509323C-7F32-36C1-9237-218845C1F425}"/>
                </a:ext>
              </a:extLst>
            </p:cNvPr>
            <p:cNvCxnSpPr>
              <a:cxnSpLocks/>
              <a:stCxn id="418" idx="4"/>
            </p:cNvCxnSpPr>
            <p:nvPr/>
          </p:nvCxnSpPr>
          <p:spPr>
            <a:xfrm>
              <a:off x="4465690" y="4936292"/>
              <a:ext cx="0" cy="194844"/>
            </a:xfrm>
            <a:prstGeom prst="line">
              <a:avLst/>
            </a:prstGeom>
            <a:noFill/>
            <a:ln w="82550" cap="flat" cmpd="sng" algn="ctr">
              <a:solidFill>
                <a:srgbClr val="0000FF"/>
              </a:solidFill>
              <a:prstDash val="solid"/>
              <a:miter lim="800000"/>
            </a:ln>
            <a:effectLst/>
          </p:spPr>
        </p:cxnSp>
        <p:cxnSp>
          <p:nvCxnSpPr>
            <p:cNvPr id="398" name="直線コネクタ 397">
              <a:extLst>
                <a:ext uri="{FF2B5EF4-FFF2-40B4-BE49-F238E27FC236}">
                  <a16:creationId xmlns:a16="http://schemas.microsoft.com/office/drawing/2014/main" id="{BE63F14B-90BF-31B6-5907-3B96156C8ADB}"/>
                </a:ext>
              </a:extLst>
            </p:cNvPr>
            <p:cNvCxnSpPr>
              <a:cxnSpLocks/>
            </p:cNvCxnSpPr>
            <p:nvPr/>
          </p:nvCxnSpPr>
          <p:spPr>
            <a:xfrm>
              <a:off x="4059365" y="4771184"/>
              <a:ext cx="1153921" cy="0"/>
            </a:xfrm>
            <a:prstGeom prst="line">
              <a:avLst/>
            </a:prstGeom>
            <a:noFill/>
            <a:ln w="50800" cap="flat" cmpd="sng" algn="ctr">
              <a:solidFill>
                <a:srgbClr val="E7E6E6">
                  <a:lumMod val="50000"/>
                </a:srgbClr>
              </a:solidFill>
              <a:prstDash val="solid"/>
              <a:miter lim="800000"/>
            </a:ln>
            <a:effectLst/>
          </p:spPr>
        </p:cxnSp>
        <p:cxnSp>
          <p:nvCxnSpPr>
            <p:cNvPr id="399" name="直線コネクタ 398">
              <a:extLst>
                <a:ext uri="{FF2B5EF4-FFF2-40B4-BE49-F238E27FC236}">
                  <a16:creationId xmlns:a16="http://schemas.microsoft.com/office/drawing/2014/main" id="{60765D6D-7CFD-5FC7-BFE8-34D119ABFB5C}"/>
                </a:ext>
              </a:extLst>
            </p:cNvPr>
            <p:cNvCxnSpPr>
              <a:cxnSpLocks/>
            </p:cNvCxnSpPr>
            <p:nvPr/>
          </p:nvCxnSpPr>
          <p:spPr>
            <a:xfrm flipV="1">
              <a:off x="5188376" y="4751468"/>
              <a:ext cx="0" cy="106151"/>
            </a:xfrm>
            <a:prstGeom prst="line">
              <a:avLst/>
            </a:prstGeom>
            <a:noFill/>
            <a:ln w="50800" cap="flat" cmpd="sng" algn="ctr">
              <a:solidFill>
                <a:srgbClr val="0000FF"/>
              </a:solidFill>
              <a:prstDash val="solid"/>
              <a:miter lim="800000"/>
            </a:ln>
            <a:effectLst/>
          </p:spPr>
        </p:cxnSp>
        <p:cxnSp>
          <p:nvCxnSpPr>
            <p:cNvPr id="400" name="直線コネクタ 399">
              <a:extLst>
                <a:ext uri="{FF2B5EF4-FFF2-40B4-BE49-F238E27FC236}">
                  <a16:creationId xmlns:a16="http://schemas.microsoft.com/office/drawing/2014/main" id="{747875FF-FB21-A89C-408B-4B379476D173}"/>
                </a:ext>
              </a:extLst>
            </p:cNvPr>
            <p:cNvCxnSpPr>
              <a:cxnSpLocks/>
            </p:cNvCxnSpPr>
            <p:nvPr/>
          </p:nvCxnSpPr>
          <p:spPr>
            <a:xfrm>
              <a:off x="3880153" y="4687663"/>
              <a:ext cx="2102297" cy="0"/>
            </a:xfrm>
            <a:prstGeom prst="line">
              <a:avLst/>
            </a:prstGeom>
            <a:noFill/>
            <a:ln w="73025" cap="flat" cmpd="sng" algn="ctr">
              <a:solidFill>
                <a:srgbClr val="E7E6E6">
                  <a:lumMod val="50000"/>
                </a:srgbClr>
              </a:solidFill>
              <a:prstDash val="solid"/>
              <a:miter lim="800000"/>
            </a:ln>
            <a:effectLst/>
          </p:spPr>
        </p:cxnSp>
        <p:cxnSp>
          <p:nvCxnSpPr>
            <p:cNvPr id="401" name="直線コネクタ 400">
              <a:extLst>
                <a:ext uri="{FF2B5EF4-FFF2-40B4-BE49-F238E27FC236}">
                  <a16:creationId xmlns:a16="http://schemas.microsoft.com/office/drawing/2014/main" id="{5833D804-33D7-8EBD-A3BD-31BF741E35BC}"/>
                </a:ext>
              </a:extLst>
            </p:cNvPr>
            <p:cNvCxnSpPr>
              <a:cxnSpLocks/>
              <a:stCxn id="420" idx="4"/>
            </p:cNvCxnSpPr>
            <p:nvPr/>
          </p:nvCxnSpPr>
          <p:spPr>
            <a:xfrm>
              <a:off x="5816210" y="4569914"/>
              <a:ext cx="2504" cy="534895"/>
            </a:xfrm>
            <a:prstGeom prst="line">
              <a:avLst/>
            </a:prstGeom>
            <a:noFill/>
            <a:ln w="82550" cap="flat" cmpd="sng" algn="ctr">
              <a:solidFill>
                <a:srgbClr val="0000FF"/>
              </a:solidFill>
              <a:prstDash val="solid"/>
              <a:miter lim="800000"/>
            </a:ln>
            <a:effectLst/>
          </p:spPr>
        </p:cxnSp>
        <p:cxnSp>
          <p:nvCxnSpPr>
            <p:cNvPr id="402" name="直線コネクタ 401">
              <a:extLst>
                <a:ext uri="{FF2B5EF4-FFF2-40B4-BE49-F238E27FC236}">
                  <a16:creationId xmlns:a16="http://schemas.microsoft.com/office/drawing/2014/main" id="{D14E9916-6863-02F4-D90B-01D093DFC0A3}"/>
                </a:ext>
              </a:extLst>
            </p:cNvPr>
            <p:cNvCxnSpPr>
              <a:cxnSpLocks/>
            </p:cNvCxnSpPr>
            <p:nvPr/>
          </p:nvCxnSpPr>
          <p:spPr>
            <a:xfrm flipV="1">
              <a:off x="4080492" y="4561213"/>
              <a:ext cx="0" cy="225620"/>
            </a:xfrm>
            <a:prstGeom prst="line">
              <a:avLst/>
            </a:prstGeom>
            <a:noFill/>
            <a:ln w="50800" cap="flat" cmpd="sng" algn="ctr">
              <a:solidFill>
                <a:srgbClr val="0000FF"/>
              </a:solidFill>
              <a:prstDash val="solid"/>
              <a:miter lim="800000"/>
            </a:ln>
            <a:effectLst/>
          </p:spPr>
        </p:cxnSp>
        <p:cxnSp>
          <p:nvCxnSpPr>
            <p:cNvPr id="403" name="直線コネクタ 402">
              <a:extLst>
                <a:ext uri="{FF2B5EF4-FFF2-40B4-BE49-F238E27FC236}">
                  <a16:creationId xmlns:a16="http://schemas.microsoft.com/office/drawing/2014/main" id="{A2868194-6E24-43BB-4F69-F01E1FADBB38}"/>
                </a:ext>
              </a:extLst>
            </p:cNvPr>
            <p:cNvCxnSpPr>
              <a:cxnSpLocks/>
              <a:endCxn id="421" idx="0"/>
            </p:cNvCxnSpPr>
            <p:nvPr/>
          </p:nvCxnSpPr>
          <p:spPr>
            <a:xfrm>
              <a:off x="4726990" y="4649087"/>
              <a:ext cx="0" cy="200858"/>
            </a:xfrm>
            <a:prstGeom prst="line">
              <a:avLst/>
            </a:prstGeom>
            <a:noFill/>
            <a:ln w="82550" cap="flat" cmpd="sng" algn="ctr">
              <a:solidFill>
                <a:srgbClr val="0000FF"/>
              </a:solidFill>
              <a:prstDash val="solid"/>
              <a:miter lim="800000"/>
            </a:ln>
            <a:effectLst/>
          </p:spPr>
        </p:cxnSp>
        <p:cxnSp>
          <p:nvCxnSpPr>
            <p:cNvPr id="404" name="直線コネクタ 403">
              <a:extLst>
                <a:ext uri="{FF2B5EF4-FFF2-40B4-BE49-F238E27FC236}">
                  <a16:creationId xmlns:a16="http://schemas.microsoft.com/office/drawing/2014/main" id="{629058C7-33E3-5797-05F4-25524FC3B0FE}"/>
                </a:ext>
              </a:extLst>
            </p:cNvPr>
            <p:cNvCxnSpPr>
              <a:cxnSpLocks/>
              <a:endCxn id="424" idx="0"/>
            </p:cNvCxnSpPr>
            <p:nvPr/>
          </p:nvCxnSpPr>
          <p:spPr>
            <a:xfrm>
              <a:off x="3879381" y="4650270"/>
              <a:ext cx="0" cy="588168"/>
            </a:xfrm>
            <a:prstGeom prst="line">
              <a:avLst/>
            </a:prstGeom>
            <a:noFill/>
            <a:ln w="82550" cap="flat" cmpd="sng" algn="ctr">
              <a:solidFill>
                <a:srgbClr val="0000FF"/>
              </a:solidFill>
              <a:prstDash val="solid"/>
              <a:miter lim="800000"/>
            </a:ln>
            <a:effectLst/>
          </p:spPr>
        </p:cxnSp>
        <p:cxnSp>
          <p:nvCxnSpPr>
            <p:cNvPr id="405" name="直線コネクタ 404">
              <a:extLst>
                <a:ext uri="{FF2B5EF4-FFF2-40B4-BE49-F238E27FC236}">
                  <a16:creationId xmlns:a16="http://schemas.microsoft.com/office/drawing/2014/main" id="{BAF2A619-023A-2DF7-062F-7F7EA1DC7E17}"/>
                </a:ext>
              </a:extLst>
            </p:cNvPr>
            <p:cNvCxnSpPr>
              <a:cxnSpLocks/>
            </p:cNvCxnSpPr>
            <p:nvPr/>
          </p:nvCxnSpPr>
          <p:spPr>
            <a:xfrm>
              <a:off x="3857189" y="4430488"/>
              <a:ext cx="735729" cy="0"/>
            </a:xfrm>
            <a:prstGeom prst="line">
              <a:avLst/>
            </a:prstGeom>
            <a:noFill/>
            <a:ln w="31750" cap="flat" cmpd="sng" algn="ctr">
              <a:solidFill>
                <a:srgbClr val="E7E6E6">
                  <a:lumMod val="50000"/>
                </a:srgbClr>
              </a:solidFill>
              <a:prstDash val="solid"/>
              <a:miter lim="800000"/>
            </a:ln>
            <a:effectLst/>
          </p:spPr>
        </p:cxnSp>
        <p:cxnSp>
          <p:nvCxnSpPr>
            <p:cNvPr id="406" name="直線コネクタ 405">
              <a:extLst>
                <a:ext uri="{FF2B5EF4-FFF2-40B4-BE49-F238E27FC236}">
                  <a16:creationId xmlns:a16="http://schemas.microsoft.com/office/drawing/2014/main" id="{5A6DB96B-67D3-5592-10F0-15AEF3E8BA4E}"/>
                </a:ext>
              </a:extLst>
            </p:cNvPr>
            <p:cNvCxnSpPr>
              <a:cxnSpLocks/>
            </p:cNvCxnSpPr>
            <p:nvPr/>
          </p:nvCxnSpPr>
          <p:spPr>
            <a:xfrm>
              <a:off x="4472581" y="4327278"/>
              <a:ext cx="1365392" cy="0"/>
            </a:xfrm>
            <a:prstGeom prst="line">
              <a:avLst/>
            </a:prstGeom>
            <a:noFill/>
            <a:ln w="31750" cap="flat" cmpd="sng" algn="ctr">
              <a:solidFill>
                <a:srgbClr val="E7E6E6">
                  <a:lumMod val="50000"/>
                </a:srgbClr>
              </a:solidFill>
              <a:prstDash val="solid"/>
              <a:miter lim="800000"/>
            </a:ln>
            <a:effectLst/>
          </p:spPr>
        </p:cxnSp>
        <p:cxnSp>
          <p:nvCxnSpPr>
            <p:cNvPr id="407" name="直線コネクタ 406">
              <a:extLst>
                <a:ext uri="{FF2B5EF4-FFF2-40B4-BE49-F238E27FC236}">
                  <a16:creationId xmlns:a16="http://schemas.microsoft.com/office/drawing/2014/main" id="{AC2708C8-DD4B-601B-9A27-AD49481969A5}"/>
                </a:ext>
              </a:extLst>
            </p:cNvPr>
            <p:cNvCxnSpPr>
              <a:cxnSpLocks/>
            </p:cNvCxnSpPr>
            <p:nvPr/>
          </p:nvCxnSpPr>
          <p:spPr>
            <a:xfrm>
              <a:off x="3947094" y="4369678"/>
              <a:ext cx="2076783" cy="5227"/>
            </a:xfrm>
            <a:prstGeom prst="line">
              <a:avLst/>
            </a:prstGeom>
            <a:noFill/>
            <a:ln w="19050" cap="flat" cmpd="sng" algn="ctr">
              <a:solidFill>
                <a:srgbClr val="E7E6E6">
                  <a:lumMod val="50000"/>
                </a:srgbClr>
              </a:solidFill>
              <a:prstDash val="solid"/>
              <a:miter lim="800000"/>
            </a:ln>
            <a:effectLst/>
          </p:spPr>
        </p:cxnSp>
        <p:cxnSp>
          <p:nvCxnSpPr>
            <p:cNvPr id="408" name="直線コネクタ 407">
              <a:extLst>
                <a:ext uri="{FF2B5EF4-FFF2-40B4-BE49-F238E27FC236}">
                  <a16:creationId xmlns:a16="http://schemas.microsoft.com/office/drawing/2014/main" id="{3551E030-7289-6DE3-F85C-B7E47D9A03D4}"/>
                </a:ext>
              </a:extLst>
            </p:cNvPr>
            <p:cNvCxnSpPr>
              <a:cxnSpLocks/>
              <a:stCxn id="423" idx="4"/>
            </p:cNvCxnSpPr>
            <p:nvPr/>
          </p:nvCxnSpPr>
          <p:spPr>
            <a:xfrm>
              <a:off x="5946424" y="4171276"/>
              <a:ext cx="0" cy="549431"/>
            </a:xfrm>
            <a:prstGeom prst="line">
              <a:avLst/>
            </a:prstGeom>
            <a:noFill/>
            <a:ln w="82550" cap="flat" cmpd="sng" algn="ctr">
              <a:solidFill>
                <a:srgbClr val="0000FF"/>
              </a:solidFill>
              <a:prstDash val="solid"/>
              <a:miter lim="800000"/>
            </a:ln>
            <a:effectLst/>
          </p:spPr>
        </p:cxnSp>
        <p:cxnSp>
          <p:nvCxnSpPr>
            <p:cNvPr id="409" name="直線コネクタ 408">
              <a:extLst>
                <a:ext uri="{FF2B5EF4-FFF2-40B4-BE49-F238E27FC236}">
                  <a16:creationId xmlns:a16="http://schemas.microsoft.com/office/drawing/2014/main" id="{2A804BD6-BDE0-B302-26E4-1D4CFCA47F30}"/>
                </a:ext>
              </a:extLst>
            </p:cNvPr>
            <p:cNvCxnSpPr>
              <a:cxnSpLocks/>
              <a:stCxn id="433" idx="0"/>
            </p:cNvCxnSpPr>
            <p:nvPr/>
          </p:nvCxnSpPr>
          <p:spPr>
            <a:xfrm flipH="1" flipV="1">
              <a:off x="6014612" y="4365165"/>
              <a:ext cx="5301" cy="855658"/>
            </a:xfrm>
            <a:prstGeom prst="line">
              <a:avLst/>
            </a:prstGeom>
            <a:noFill/>
            <a:ln w="19050" cap="flat" cmpd="sng" algn="ctr">
              <a:solidFill>
                <a:srgbClr val="0000FF"/>
              </a:solidFill>
              <a:prstDash val="solid"/>
              <a:miter lim="800000"/>
            </a:ln>
            <a:effectLst/>
          </p:spPr>
        </p:cxnSp>
        <p:cxnSp>
          <p:nvCxnSpPr>
            <p:cNvPr id="410" name="直線コネクタ 409">
              <a:extLst>
                <a:ext uri="{FF2B5EF4-FFF2-40B4-BE49-F238E27FC236}">
                  <a16:creationId xmlns:a16="http://schemas.microsoft.com/office/drawing/2014/main" id="{1A00E78F-FC31-BDE2-2CC9-5F08F0463577}"/>
                </a:ext>
              </a:extLst>
            </p:cNvPr>
            <p:cNvCxnSpPr>
              <a:cxnSpLocks/>
              <a:stCxn id="422" idx="4"/>
            </p:cNvCxnSpPr>
            <p:nvPr/>
          </p:nvCxnSpPr>
          <p:spPr>
            <a:xfrm flipH="1">
              <a:off x="5102862" y="4175116"/>
              <a:ext cx="2424" cy="521997"/>
            </a:xfrm>
            <a:prstGeom prst="line">
              <a:avLst/>
            </a:prstGeom>
            <a:noFill/>
            <a:ln w="82550" cap="flat" cmpd="sng" algn="ctr">
              <a:solidFill>
                <a:srgbClr val="0000FF"/>
              </a:solidFill>
              <a:prstDash val="solid"/>
              <a:miter lim="800000"/>
            </a:ln>
            <a:effectLst/>
          </p:spPr>
        </p:cxnSp>
        <p:cxnSp>
          <p:nvCxnSpPr>
            <p:cNvPr id="411" name="直線コネクタ 410">
              <a:extLst>
                <a:ext uri="{FF2B5EF4-FFF2-40B4-BE49-F238E27FC236}">
                  <a16:creationId xmlns:a16="http://schemas.microsoft.com/office/drawing/2014/main" id="{FB21FF4E-AAEC-344E-FC52-3FFAFEA99B4A}"/>
                </a:ext>
              </a:extLst>
            </p:cNvPr>
            <p:cNvCxnSpPr>
              <a:cxnSpLocks/>
            </p:cNvCxnSpPr>
            <p:nvPr/>
          </p:nvCxnSpPr>
          <p:spPr>
            <a:xfrm flipV="1">
              <a:off x="3947092" y="4228900"/>
              <a:ext cx="0" cy="145589"/>
            </a:xfrm>
            <a:prstGeom prst="line">
              <a:avLst/>
            </a:prstGeom>
            <a:noFill/>
            <a:ln w="19050" cap="flat" cmpd="sng" algn="ctr">
              <a:solidFill>
                <a:srgbClr val="0000FF"/>
              </a:solidFill>
              <a:prstDash val="solid"/>
              <a:miter lim="800000"/>
            </a:ln>
            <a:effectLst/>
          </p:spPr>
        </p:cxnSp>
        <p:cxnSp>
          <p:nvCxnSpPr>
            <p:cNvPr id="412" name="直線コネクタ 411">
              <a:extLst>
                <a:ext uri="{FF2B5EF4-FFF2-40B4-BE49-F238E27FC236}">
                  <a16:creationId xmlns:a16="http://schemas.microsoft.com/office/drawing/2014/main" id="{119D01B8-3131-7597-F6E0-6E39693F2991}"/>
                </a:ext>
              </a:extLst>
            </p:cNvPr>
            <p:cNvCxnSpPr>
              <a:cxnSpLocks/>
              <a:stCxn id="431" idx="0"/>
            </p:cNvCxnSpPr>
            <p:nvPr/>
          </p:nvCxnSpPr>
          <p:spPr>
            <a:xfrm flipV="1">
              <a:off x="5249284" y="4377141"/>
              <a:ext cx="0" cy="117829"/>
            </a:xfrm>
            <a:prstGeom prst="line">
              <a:avLst/>
            </a:prstGeom>
            <a:noFill/>
            <a:ln w="19050" cap="flat" cmpd="sng" algn="ctr">
              <a:solidFill>
                <a:srgbClr val="0000FF"/>
              </a:solidFill>
              <a:prstDash val="solid"/>
              <a:miter lim="800000"/>
            </a:ln>
            <a:effectLst/>
          </p:spPr>
        </p:cxnSp>
        <p:cxnSp>
          <p:nvCxnSpPr>
            <p:cNvPr id="413" name="直線コネクタ 412">
              <a:extLst>
                <a:ext uri="{FF2B5EF4-FFF2-40B4-BE49-F238E27FC236}">
                  <a16:creationId xmlns:a16="http://schemas.microsoft.com/office/drawing/2014/main" id="{B75FB3C1-D93C-03A4-3F43-E4365FCE6F45}"/>
                </a:ext>
              </a:extLst>
            </p:cNvPr>
            <p:cNvCxnSpPr>
              <a:cxnSpLocks/>
            </p:cNvCxnSpPr>
            <p:nvPr/>
          </p:nvCxnSpPr>
          <p:spPr>
            <a:xfrm flipV="1">
              <a:off x="4472581" y="4252726"/>
              <a:ext cx="0" cy="76395"/>
            </a:xfrm>
            <a:prstGeom prst="line">
              <a:avLst/>
            </a:prstGeom>
            <a:noFill/>
            <a:ln w="31750" cap="flat" cmpd="sng" algn="ctr">
              <a:solidFill>
                <a:srgbClr val="0000FF"/>
              </a:solidFill>
              <a:prstDash val="solid"/>
              <a:miter lim="800000"/>
            </a:ln>
            <a:effectLst/>
          </p:spPr>
        </p:cxnSp>
        <p:cxnSp>
          <p:nvCxnSpPr>
            <p:cNvPr id="414" name="直線コネクタ 413">
              <a:extLst>
                <a:ext uri="{FF2B5EF4-FFF2-40B4-BE49-F238E27FC236}">
                  <a16:creationId xmlns:a16="http://schemas.microsoft.com/office/drawing/2014/main" id="{820DE297-D593-2F75-8A95-BE8EDDCF3220}"/>
                </a:ext>
              </a:extLst>
            </p:cNvPr>
            <p:cNvCxnSpPr>
              <a:cxnSpLocks/>
            </p:cNvCxnSpPr>
            <p:nvPr/>
          </p:nvCxnSpPr>
          <p:spPr>
            <a:xfrm flipV="1">
              <a:off x="5324685" y="4261690"/>
              <a:ext cx="0" cy="76395"/>
            </a:xfrm>
            <a:prstGeom prst="line">
              <a:avLst/>
            </a:prstGeom>
            <a:noFill/>
            <a:ln w="31750" cap="flat" cmpd="sng" algn="ctr">
              <a:solidFill>
                <a:srgbClr val="0000FF"/>
              </a:solidFill>
              <a:prstDash val="solid"/>
              <a:miter lim="800000"/>
            </a:ln>
            <a:effectLst/>
          </p:spPr>
        </p:cxnSp>
        <p:cxnSp>
          <p:nvCxnSpPr>
            <p:cNvPr id="415" name="直線コネクタ 414">
              <a:extLst>
                <a:ext uri="{FF2B5EF4-FFF2-40B4-BE49-F238E27FC236}">
                  <a16:creationId xmlns:a16="http://schemas.microsoft.com/office/drawing/2014/main" id="{4BA4E6BA-9D3C-0DA4-7401-7C434A6B870A}"/>
                </a:ext>
              </a:extLst>
            </p:cNvPr>
            <p:cNvCxnSpPr>
              <a:cxnSpLocks/>
            </p:cNvCxnSpPr>
            <p:nvPr/>
          </p:nvCxnSpPr>
          <p:spPr>
            <a:xfrm>
              <a:off x="3871459" y="4431818"/>
              <a:ext cx="0" cy="59843"/>
            </a:xfrm>
            <a:prstGeom prst="line">
              <a:avLst/>
            </a:prstGeom>
            <a:noFill/>
            <a:ln w="31750" cap="flat" cmpd="sng" algn="ctr">
              <a:solidFill>
                <a:srgbClr val="0000FF"/>
              </a:solidFill>
              <a:prstDash val="solid"/>
              <a:miter lim="800000"/>
            </a:ln>
            <a:effectLst/>
          </p:spPr>
        </p:cxnSp>
        <p:cxnSp>
          <p:nvCxnSpPr>
            <p:cNvPr id="416" name="直線コネクタ 415">
              <a:extLst>
                <a:ext uri="{FF2B5EF4-FFF2-40B4-BE49-F238E27FC236}">
                  <a16:creationId xmlns:a16="http://schemas.microsoft.com/office/drawing/2014/main" id="{D23B9E18-7266-2AFE-5994-9014FB6DEA4D}"/>
                </a:ext>
              </a:extLst>
            </p:cNvPr>
            <p:cNvCxnSpPr>
              <a:cxnSpLocks/>
            </p:cNvCxnSpPr>
            <p:nvPr/>
          </p:nvCxnSpPr>
          <p:spPr>
            <a:xfrm flipH="1" flipV="1">
              <a:off x="4581393" y="4428905"/>
              <a:ext cx="1" cy="63436"/>
            </a:xfrm>
            <a:prstGeom prst="line">
              <a:avLst/>
            </a:prstGeom>
            <a:noFill/>
            <a:ln w="31750" cap="flat" cmpd="sng" algn="ctr">
              <a:solidFill>
                <a:srgbClr val="0000FF"/>
              </a:solidFill>
              <a:prstDash val="solid"/>
              <a:miter lim="800000"/>
            </a:ln>
            <a:effectLst/>
          </p:spPr>
        </p:cxnSp>
        <p:cxnSp>
          <p:nvCxnSpPr>
            <p:cNvPr id="417" name="直線コネクタ 416">
              <a:extLst>
                <a:ext uri="{FF2B5EF4-FFF2-40B4-BE49-F238E27FC236}">
                  <a16:creationId xmlns:a16="http://schemas.microsoft.com/office/drawing/2014/main" id="{A4E77212-05DE-FE06-50A6-7987B6B7A15B}"/>
                </a:ext>
              </a:extLst>
            </p:cNvPr>
            <p:cNvCxnSpPr>
              <a:cxnSpLocks/>
            </p:cNvCxnSpPr>
            <p:nvPr/>
          </p:nvCxnSpPr>
          <p:spPr>
            <a:xfrm flipV="1">
              <a:off x="5825565" y="4278258"/>
              <a:ext cx="1" cy="59827"/>
            </a:xfrm>
            <a:prstGeom prst="line">
              <a:avLst/>
            </a:prstGeom>
            <a:noFill/>
            <a:ln w="31750" cap="flat" cmpd="sng" algn="ctr">
              <a:solidFill>
                <a:srgbClr val="0000FF"/>
              </a:solidFill>
              <a:prstDash val="solid"/>
              <a:miter lim="800000"/>
            </a:ln>
            <a:effectLst/>
          </p:spPr>
        </p:cxnSp>
        <p:sp>
          <p:nvSpPr>
            <p:cNvPr id="418" name="円/楕円 417">
              <a:extLst>
                <a:ext uri="{FF2B5EF4-FFF2-40B4-BE49-F238E27FC236}">
                  <a16:creationId xmlns:a16="http://schemas.microsoft.com/office/drawing/2014/main" id="{C15B3B94-01C3-3360-B4DC-E39AF7CAD356}"/>
                </a:ext>
              </a:extLst>
            </p:cNvPr>
            <p:cNvSpPr>
              <a:spLocks noChangeAspect="1"/>
            </p:cNvSpPr>
            <p:nvPr/>
          </p:nvSpPr>
          <p:spPr>
            <a:xfrm>
              <a:off x="4429690" y="4864292"/>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19" name="円/楕円 418">
              <a:extLst>
                <a:ext uri="{FF2B5EF4-FFF2-40B4-BE49-F238E27FC236}">
                  <a16:creationId xmlns:a16="http://schemas.microsoft.com/office/drawing/2014/main" id="{CCE9B313-54A5-543A-64A9-7CE3BF5C5FF1}"/>
                </a:ext>
              </a:extLst>
            </p:cNvPr>
            <p:cNvSpPr>
              <a:spLocks noChangeAspect="1"/>
            </p:cNvSpPr>
            <p:nvPr/>
          </p:nvSpPr>
          <p:spPr>
            <a:xfrm>
              <a:off x="5276678" y="5225875"/>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20" name="円/楕円 419">
              <a:extLst>
                <a:ext uri="{FF2B5EF4-FFF2-40B4-BE49-F238E27FC236}">
                  <a16:creationId xmlns:a16="http://schemas.microsoft.com/office/drawing/2014/main" id="{E71AAD0F-4025-AC25-70C5-E638E047C1D9}"/>
                </a:ext>
              </a:extLst>
            </p:cNvPr>
            <p:cNvSpPr>
              <a:spLocks noChangeAspect="1"/>
            </p:cNvSpPr>
            <p:nvPr/>
          </p:nvSpPr>
          <p:spPr>
            <a:xfrm>
              <a:off x="5780210" y="4497912"/>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21" name="円/楕円 420">
              <a:extLst>
                <a:ext uri="{FF2B5EF4-FFF2-40B4-BE49-F238E27FC236}">
                  <a16:creationId xmlns:a16="http://schemas.microsoft.com/office/drawing/2014/main" id="{D88EEF0C-D4E0-F456-C561-902F5BE273CD}"/>
                </a:ext>
              </a:extLst>
            </p:cNvPr>
            <p:cNvSpPr>
              <a:spLocks noChangeAspect="1"/>
            </p:cNvSpPr>
            <p:nvPr/>
          </p:nvSpPr>
          <p:spPr>
            <a:xfrm>
              <a:off x="4690990" y="4849945"/>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22" name="円/楕円 421">
              <a:extLst>
                <a:ext uri="{FF2B5EF4-FFF2-40B4-BE49-F238E27FC236}">
                  <a16:creationId xmlns:a16="http://schemas.microsoft.com/office/drawing/2014/main" id="{694130A3-BD2F-E4C3-6E42-A573A0B567F2}"/>
                </a:ext>
              </a:extLst>
            </p:cNvPr>
            <p:cNvSpPr>
              <a:spLocks noChangeAspect="1"/>
            </p:cNvSpPr>
            <p:nvPr/>
          </p:nvSpPr>
          <p:spPr>
            <a:xfrm>
              <a:off x="5069286" y="4103114"/>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23" name="円/楕円 422">
              <a:extLst>
                <a:ext uri="{FF2B5EF4-FFF2-40B4-BE49-F238E27FC236}">
                  <a16:creationId xmlns:a16="http://schemas.microsoft.com/office/drawing/2014/main" id="{859A0B37-EAC2-51F7-DFC8-B4D48940BEEF}"/>
                </a:ext>
              </a:extLst>
            </p:cNvPr>
            <p:cNvSpPr>
              <a:spLocks noChangeAspect="1"/>
            </p:cNvSpPr>
            <p:nvPr/>
          </p:nvSpPr>
          <p:spPr>
            <a:xfrm>
              <a:off x="5910424" y="4099274"/>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24" name="円/楕円 423">
              <a:extLst>
                <a:ext uri="{FF2B5EF4-FFF2-40B4-BE49-F238E27FC236}">
                  <a16:creationId xmlns:a16="http://schemas.microsoft.com/office/drawing/2014/main" id="{A4E0BACA-8339-D05C-8524-D36C74B93363}"/>
                </a:ext>
              </a:extLst>
            </p:cNvPr>
            <p:cNvSpPr>
              <a:spLocks noChangeAspect="1"/>
            </p:cNvSpPr>
            <p:nvPr/>
          </p:nvSpPr>
          <p:spPr>
            <a:xfrm>
              <a:off x="3843381" y="5238438"/>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25" name="円/楕円 424">
              <a:extLst>
                <a:ext uri="{FF2B5EF4-FFF2-40B4-BE49-F238E27FC236}">
                  <a16:creationId xmlns:a16="http://schemas.microsoft.com/office/drawing/2014/main" id="{3F872DEB-939F-AD7B-BFA3-A309B36E7B5E}"/>
                </a:ext>
              </a:extLst>
            </p:cNvPr>
            <p:cNvSpPr>
              <a:spLocks noChangeAspect="1"/>
            </p:cNvSpPr>
            <p:nvPr/>
          </p:nvSpPr>
          <p:spPr>
            <a:xfrm>
              <a:off x="4041049" y="4550176"/>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26" name="円/楕円 425">
              <a:extLst>
                <a:ext uri="{FF2B5EF4-FFF2-40B4-BE49-F238E27FC236}">
                  <a16:creationId xmlns:a16="http://schemas.microsoft.com/office/drawing/2014/main" id="{8F25DA31-E213-E3E9-419F-9F87F2552F76}"/>
                </a:ext>
              </a:extLst>
            </p:cNvPr>
            <p:cNvSpPr>
              <a:spLocks noChangeAspect="1"/>
            </p:cNvSpPr>
            <p:nvPr/>
          </p:nvSpPr>
          <p:spPr>
            <a:xfrm>
              <a:off x="5152376" y="4857617"/>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27" name="円/楕円 426">
              <a:extLst>
                <a:ext uri="{FF2B5EF4-FFF2-40B4-BE49-F238E27FC236}">
                  <a16:creationId xmlns:a16="http://schemas.microsoft.com/office/drawing/2014/main" id="{AEAFFA80-B825-0568-CE64-34A131E5E6B0}"/>
                </a:ext>
              </a:extLst>
            </p:cNvPr>
            <p:cNvSpPr>
              <a:spLocks noChangeAspect="1"/>
            </p:cNvSpPr>
            <p:nvPr/>
          </p:nvSpPr>
          <p:spPr>
            <a:xfrm>
              <a:off x="3835459" y="4489280"/>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28" name="円/楕円 427">
              <a:extLst>
                <a:ext uri="{FF2B5EF4-FFF2-40B4-BE49-F238E27FC236}">
                  <a16:creationId xmlns:a16="http://schemas.microsoft.com/office/drawing/2014/main" id="{F3362C54-FFA2-4B86-6ADA-D0D83DD9F02A}"/>
                </a:ext>
              </a:extLst>
            </p:cNvPr>
            <p:cNvSpPr>
              <a:spLocks noChangeAspect="1"/>
            </p:cNvSpPr>
            <p:nvPr/>
          </p:nvSpPr>
          <p:spPr>
            <a:xfrm>
              <a:off x="4438715" y="4199675"/>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29" name="円/楕円 428">
              <a:extLst>
                <a:ext uri="{FF2B5EF4-FFF2-40B4-BE49-F238E27FC236}">
                  <a16:creationId xmlns:a16="http://schemas.microsoft.com/office/drawing/2014/main" id="{463D1740-6C54-F4C7-9EFA-9758F6702DC9}"/>
                </a:ext>
              </a:extLst>
            </p:cNvPr>
            <p:cNvSpPr>
              <a:spLocks noChangeAspect="1"/>
            </p:cNvSpPr>
            <p:nvPr/>
          </p:nvSpPr>
          <p:spPr>
            <a:xfrm>
              <a:off x="4545391" y="4489962"/>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30" name="円/楕円 429">
              <a:extLst>
                <a:ext uri="{FF2B5EF4-FFF2-40B4-BE49-F238E27FC236}">
                  <a16:creationId xmlns:a16="http://schemas.microsoft.com/office/drawing/2014/main" id="{509EDA18-8985-6C4E-B68C-9506B069ADE0}"/>
                </a:ext>
              </a:extLst>
            </p:cNvPr>
            <p:cNvSpPr>
              <a:spLocks noChangeAspect="1"/>
            </p:cNvSpPr>
            <p:nvPr/>
          </p:nvSpPr>
          <p:spPr>
            <a:xfrm>
              <a:off x="5288685" y="4199675"/>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31" name="円/楕円 430">
              <a:extLst>
                <a:ext uri="{FF2B5EF4-FFF2-40B4-BE49-F238E27FC236}">
                  <a16:creationId xmlns:a16="http://schemas.microsoft.com/office/drawing/2014/main" id="{6C82A08C-ABD2-B7EE-890C-A960FBD040D6}"/>
                </a:ext>
              </a:extLst>
            </p:cNvPr>
            <p:cNvSpPr>
              <a:spLocks noChangeAspect="1"/>
            </p:cNvSpPr>
            <p:nvPr/>
          </p:nvSpPr>
          <p:spPr>
            <a:xfrm>
              <a:off x="5213284" y="4494968"/>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32" name="円/楕円 431">
              <a:extLst>
                <a:ext uri="{FF2B5EF4-FFF2-40B4-BE49-F238E27FC236}">
                  <a16:creationId xmlns:a16="http://schemas.microsoft.com/office/drawing/2014/main" id="{52FD9699-DEAA-5FCA-7126-B77050EF9423}"/>
                </a:ext>
              </a:extLst>
            </p:cNvPr>
            <p:cNvSpPr>
              <a:spLocks noChangeAspect="1"/>
            </p:cNvSpPr>
            <p:nvPr/>
          </p:nvSpPr>
          <p:spPr>
            <a:xfrm>
              <a:off x="5789563" y="4199975"/>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33" name="円/楕円 432">
              <a:extLst>
                <a:ext uri="{FF2B5EF4-FFF2-40B4-BE49-F238E27FC236}">
                  <a16:creationId xmlns:a16="http://schemas.microsoft.com/office/drawing/2014/main" id="{ABFC3D34-F4C5-DF9B-DB4C-EBABCD390763}"/>
                </a:ext>
              </a:extLst>
            </p:cNvPr>
            <p:cNvSpPr>
              <a:spLocks noChangeAspect="1"/>
            </p:cNvSpPr>
            <p:nvPr/>
          </p:nvSpPr>
          <p:spPr>
            <a:xfrm>
              <a:off x="5983911" y="5220823"/>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434" name="円/楕円 433">
              <a:extLst>
                <a:ext uri="{FF2B5EF4-FFF2-40B4-BE49-F238E27FC236}">
                  <a16:creationId xmlns:a16="http://schemas.microsoft.com/office/drawing/2014/main" id="{E18F427A-740C-F523-4B09-D43016D7BFEF}"/>
                </a:ext>
              </a:extLst>
            </p:cNvPr>
            <p:cNvSpPr>
              <a:spLocks noChangeAspect="1"/>
            </p:cNvSpPr>
            <p:nvPr/>
          </p:nvSpPr>
          <p:spPr>
            <a:xfrm>
              <a:off x="3911092" y="4177572"/>
              <a:ext cx="72000" cy="72000"/>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grpSp>
      <p:cxnSp>
        <p:nvCxnSpPr>
          <p:cNvPr id="447" name="直線コネクタ 446">
            <a:extLst>
              <a:ext uri="{FF2B5EF4-FFF2-40B4-BE49-F238E27FC236}">
                <a16:creationId xmlns:a16="http://schemas.microsoft.com/office/drawing/2014/main" id="{431D8CEE-BDFC-CB1F-75D4-92368DF5AB31}"/>
              </a:ext>
            </a:extLst>
          </p:cNvPr>
          <p:cNvCxnSpPr>
            <a:cxnSpLocks/>
          </p:cNvCxnSpPr>
          <p:nvPr/>
        </p:nvCxnSpPr>
        <p:spPr>
          <a:xfrm>
            <a:off x="7093780" y="2632382"/>
            <a:ext cx="1431583" cy="0"/>
          </a:xfrm>
          <a:prstGeom prst="line">
            <a:avLst/>
          </a:prstGeom>
          <a:noFill/>
          <a:ln w="133350" cap="flat" cmpd="sng" algn="ctr">
            <a:solidFill>
              <a:srgbClr val="E7E6E6">
                <a:lumMod val="50000"/>
              </a:srgbClr>
            </a:solidFill>
            <a:prstDash val="solid"/>
            <a:miter lim="800000"/>
          </a:ln>
          <a:effectLst/>
        </p:spPr>
      </p:cxnSp>
      <p:cxnSp>
        <p:nvCxnSpPr>
          <p:cNvPr id="448" name="直線コネクタ 447">
            <a:extLst>
              <a:ext uri="{FF2B5EF4-FFF2-40B4-BE49-F238E27FC236}">
                <a16:creationId xmlns:a16="http://schemas.microsoft.com/office/drawing/2014/main" id="{FDC52243-1E02-9ADB-D97E-6111C8DE6374}"/>
              </a:ext>
            </a:extLst>
          </p:cNvPr>
          <p:cNvCxnSpPr>
            <a:cxnSpLocks/>
          </p:cNvCxnSpPr>
          <p:nvPr/>
        </p:nvCxnSpPr>
        <p:spPr>
          <a:xfrm>
            <a:off x="6723453" y="2297147"/>
            <a:ext cx="1153921" cy="0"/>
          </a:xfrm>
          <a:prstGeom prst="line">
            <a:avLst/>
          </a:prstGeom>
          <a:noFill/>
          <a:ln w="50800" cap="flat" cmpd="sng" algn="ctr">
            <a:solidFill>
              <a:srgbClr val="E7E6E6">
                <a:lumMod val="50000"/>
              </a:srgbClr>
            </a:solidFill>
            <a:prstDash val="solid"/>
            <a:miter lim="800000"/>
          </a:ln>
          <a:effectLst/>
        </p:spPr>
      </p:cxnSp>
      <p:cxnSp>
        <p:nvCxnSpPr>
          <p:cNvPr id="449" name="直線コネクタ 448">
            <a:extLst>
              <a:ext uri="{FF2B5EF4-FFF2-40B4-BE49-F238E27FC236}">
                <a16:creationId xmlns:a16="http://schemas.microsoft.com/office/drawing/2014/main" id="{CAC15CB7-B7A7-31AC-FA37-96D5223896B5}"/>
              </a:ext>
            </a:extLst>
          </p:cNvPr>
          <p:cNvCxnSpPr>
            <a:cxnSpLocks/>
          </p:cNvCxnSpPr>
          <p:nvPr/>
        </p:nvCxnSpPr>
        <p:spPr>
          <a:xfrm>
            <a:off x="6544241" y="2415161"/>
            <a:ext cx="2102297" cy="0"/>
          </a:xfrm>
          <a:prstGeom prst="line">
            <a:avLst/>
          </a:prstGeom>
          <a:noFill/>
          <a:ln w="73025" cap="flat" cmpd="sng" algn="ctr">
            <a:solidFill>
              <a:srgbClr val="E7E6E6">
                <a:lumMod val="50000"/>
              </a:srgbClr>
            </a:solidFill>
            <a:prstDash val="solid"/>
            <a:miter lim="800000"/>
          </a:ln>
          <a:effectLst/>
        </p:spPr>
      </p:cxnSp>
      <p:cxnSp>
        <p:nvCxnSpPr>
          <p:cNvPr id="450" name="直線コネクタ 449">
            <a:extLst>
              <a:ext uri="{FF2B5EF4-FFF2-40B4-BE49-F238E27FC236}">
                <a16:creationId xmlns:a16="http://schemas.microsoft.com/office/drawing/2014/main" id="{2CEC3864-F7A9-CD97-49AD-A46CF437A8B2}"/>
              </a:ext>
            </a:extLst>
          </p:cNvPr>
          <p:cNvCxnSpPr>
            <a:cxnSpLocks/>
          </p:cNvCxnSpPr>
          <p:nvPr/>
        </p:nvCxnSpPr>
        <p:spPr>
          <a:xfrm>
            <a:off x="6521277" y="2172090"/>
            <a:ext cx="735729" cy="0"/>
          </a:xfrm>
          <a:prstGeom prst="line">
            <a:avLst/>
          </a:prstGeom>
          <a:noFill/>
          <a:ln w="31750" cap="flat" cmpd="sng" algn="ctr">
            <a:solidFill>
              <a:srgbClr val="E7E6E6">
                <a:lumMod val="50000"/>
              </a:srgbClr>
            </a:solidFill>
            <a:prstDash val="solid"/>
            <a:miter lim="800000"/>
          </a:ln>
          <a:effectLst/>
        </p:spPr>
      </p:cxnSp>
      <p:cxnSp>
        <p:nvCxnSpPr>
          <p:cNvPr id="451" name="直線コネクタ 450">
            <a:extLst>
              <a:ext uri="{FF2B5EF4-FFF2-40B4-BE49-F238E27FC236}">
                <a16:creationId xmlns:a16="http://schemas.microsoft.com/office/drawing/2014/main" id="{D01B2A53-45F4-180F-3B85-F72EA09720C5}"/>
              </a:ext>
            </a:extLst>
          </p:cNvPr>
          <p:cNvCxnSpPr>
            <a:cxnSpLocks/>
          </p:cNvCxnSpPr>
          <p:nvPr/>
        </p:nvCxnSpPr>
        <p:spPr>
          <a:xfrm>
            <a:off x="7237239" y="2086490"/>
            <a:ext cx="1365392" cy="0"/>
          </a:xfrm>
          <a:prstGeom prst="line">
            <a:avLst/>
          </a:prstGeom>
          <a:noFill/>
          <a:ln w="31750" cap="flat" cmpd="sng" algn="ctr">
            <a:solidFill>
              <a:srgbClr val="E7E6E6">
                <a:lumMod val="50000"/>
              </a:srgbClr>
            </a:solidFill>
            <a:prstDash val="solid"/>
            <a:miter lim="800000"/>
          </a:ln>
          <a:effectLst/>
        </p:spPr>
      </p:cxnSp>
      <p:grpSp>
        <p:nvGrpSpPr>
          <p:cNvPr id="4" name="グループ化 3">
            <a:extLst>
              <a:ext uri="{FF2B5EF4-FFF2-40B4-BE49-F238E27FC236}">
                <a16:creationId xmlns:a16="http://schemas.microsoft.com/office/drawing/2014/main" id="{CC49DDF4-3E7C-5D77-F349-F144D7A82A14}"/>
              </a:ext>
            </a:extLst>
          </p:cNvPr>
          <p:cNvGrpSpPr/>
          <p:nvPr/>
        </p:nvGrpSpPr>
        <p:grpSpPr>
          <a:xfrm>
            <a:off x="5389991" y="1082690"/>
            <a:ext cx="3508452" cy="690733"/>
            <a:chOff x="5389991" y="1124254"/>
            <a:chExt cx="3508452" cy="690733"/>
          </a:xfrm>
        </p:grpSpPr>
        <p:sp>
          <p:nvSpPr>
            <p:cNvPr id="436" name="正方形/長方形 435">
              <a:extLst>
                <a:ext uri="{FF2B5EF4-FFF2-40B4-BE49-F238E27FC236}">
                  <a16:creationId xmlns:a16="http://schemas.microsoft.com/office/drawing/2014/main" id="{AE103B35-5AE1-0162-3880-C45CF7E7B808}"/>
                </a:ext>
              </a:extLst>
            </p:cNvPr>
            <p:cNvSpPr/>
            <p:nvPr/>
          </p:nvSpPr>
          <p:spPr>
            <a:xfrm>
              <a:off x="6511642" y="1220676"/>
              <a:ext cx="249206" cy="221125"/>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4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437" name="テキスト ボックス 436">
              <a:extLst>
                <a:ext uri="{FF2B5EF4-FFF2-40B4-BE49-F238E27FC236}">
                  <a16:creationId xmlns:a16="http://schemas.microsoft.com/office/drawing/2014/main" id="{642AB5CE-BE31-9032-D0D7-0302F79D79EC}"/>
                </a:ext>
              </a:extLst>
            </p:cNvPr>
            <p:cNvSpPr txBox="1"/>
            <p:nvPr/>
          </p:nvSpPr>
          <p:spPr>
            <a:xfrm>
              <a:off x="6760848" y="1221731"/>
              <a:ext cx="1324135" cy="276999"/>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rPr>
                <a:t>配線領域</a:t>
              </a:r>
              <a:r>
                <a:rPr kumimoji="1" lang="en-US" altLang="ja-JP" sz="12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rPr>
                <a:t>(Gap)</a:t>
              </a:r>
              <a:endParaRPr kumimoji="1" lang="ja-JP" altLang="en-US" sz="12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endParaRPr>
            </a:p>
          </p:txBody>
        </p:sp>
        <p:cxnSp>
          <p:nvCxnSpPr>
            <p:cNvPr id="438" name="直線コネクタ 437">
              <a:extLst>
                <a:ext uri="{FF2B5EF4-FFF2-40B4-BE49-F238E27FC236}">
                  <a16:creationId xmlns:a16="http://schemas.microsoft.com/office/drawing/2014/main" id="{34788978-8CDC-A3A1-370B-79936327A3CB}"/>
                </a:ext>
              </a:extLst>
            </p:cNvPr>
            <p:cNvCxnSpPr>
              <a:cxnSpLocks/>
            </p:cNvCxnSpPr>
            <p:nvPr/>
          </p:nvCxnSpPr>
          <p:spPr>
            <a:xfrm>
              <a:off x="6516205" y="1630551"/>
              <a:ext cx="249204" cy="0"/>
            </a:xfrm>
            <a:prstGeom prst="line">
              <a:avLst/>
            </a:prstGeom>
            <a:noFill/>
            <a:ln w="44450" cap="flat" cmpd="sng" algn="ctr">
              <a:solidFill>
                <a:srgbClr val="E7E6E6">
                  <a:lumMod val="50000"/>
                </a:srgbClr>
              </a:solidFill>
              <a:prstDash val="solid"/>
              <a:miter lim="800000"/>
            </a:ln>
            <a:effectLst/>
          </p:spPr>
        </p:cxnSp>
        <p:sp>
          <p:nvSpPr>
            <p:cNvPr id="439" name="テキスト ボックス 438">
              <a:extLst>
                <a:ext uri="{FF2B5EF4-FFF2-40B4-BE49-F238E27FC236}">
                  <a16:creationId xmlns:a16="http://schemas.microsoft.com/office/drawing/2014/main" id="{24BF7C8C-36F7-715C-B35D-F5EB5553D19F}"/>
                </a:ext>
              </a:extLst>
            </p:cNvPr>
            <p:cNvSpPr txBox="1"/>
            <p:nvPr/>
          </p:nvSpPr>
          <p:spPr>
            <a:xfrm>
              <a:off x="6755618" y="1516436"/>
              <a:ext cx="1491114" cy="276999"/>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rPr>
                <a:t>トランク</a:t>
              </a:r>
              <a:r>
                <a:rPr kumimoji="1" lang="en-US" altLang="ja-JP" sz="12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rPr>
                <a:t>(</a:t>
              </a:r>
              <a:r>
                <a:rPr kumimoji="1" lang="ja-JP" altLang="en-US" sz="12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rPr>
                <a:t>配線</a:t>
              </a:r>
              <a:r>
                <a:rPr kumimoji="1" lang="en-US" altLang="ja-JP" sz="12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rPr>
                <a:t>(H))</a:t>
              </a:r>
              <a:endParaRPr kumimoji="1" lang="ja-JP" altLang="en-US" sz="12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endParaRPr>
            </a:p>
          </p:txBody>
        </p:sp>
        <p:sp>
          <p:nvSpPr>
            <p:cNvPr id="440" name="テキスト ボックス 439">
              <a:extLst>
                <a:ext uri="{FF2B5EF4-FFF2-40B4-BE49-F238E27FC236}">
                  <a16:creationId xmlns:a16="http://schemas.microsoft.com/office/drawing/2014/main" id="{DBFE9D40-9DD7-EB45-381E-CA565523A5D0}"/>
                </a:ext>
              </a:extLst>
            </p:cNvPr>
            <p:cNvSpPr txBox="1"/>
            <p:nvPr/>
          </p:nvSpPr>
          <p:spPr>
            <a:xfrm>
              <a:off x="8308567" y="1521039"/>
              <a:ext cx="492443" cy="276999"/>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rPr>
                <a:t>ピン</a:t>
              </a:r>
            </a:p>
          </p:txBody>
        </p:sp>
        <p:sp>
          <p:nvSpPr>
            <p:cNvPr id="441" name="円/楕円 440">
              <a:extLst>
                <a:ext uri="{FF2B5EF4-FFF2-40B4-BE49-F238E27FC236}">
                  <a16:creationId xmlns:a16="http://schemas.microsoft.com/office/drawing/2014/main" id="{B35A1303-C769-B218-1C49-12BAA5D36F72}"/>
                </a:ext>
              </a:extLst>
            </p:cNvPr>
            <p:cNvSpPr/>
            <p:nvPr/>
          </p:nvSpPr>
          <p:spPr>
            <a:xfrm>
              <a:off x="8241540" y="1580240"/>
              <a:ext cx="117991" cy="117991"/>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cxnSp>
          <p:nvCxnSpPr>
            <p:cNvPr id="442" name="直線コネクタ 441">
              <a:extLst>
                <a:ext uri="{FF2B5EF4-FFF2-40B4-BE49-F238E27FC236}">
                  <a16:creationId xmlns:a16="http://schemas.microsoft.com/office/drawing/2014/main" id="{3914EAB6-990D-02CD-7D75-4A7B4511DE19}"/>
                </a:ext>
              </a:extLst>
            </p:cNvPr>
            <p:cNvCxnSpPr>
              <a:cxnSpLocks/>
            </p:cNvCxnSpPr>
            <p:nvPr/>
          </p:nvCxnSpPr>
          <p:spPr>
            <a:xfrm>
              <a:off x="5520722" y="1630551"/>
              <a:ext cx="249204" cy="0"/>
            </a:xfrm>
            <a:prstGeom prst="line">
              <a:avLst/>
            </a:prstGeom>
            <a:noFill/>
            <a:ln w="44450" cap="flat" cmpd="sng" algn="ctr">
              <a:solidFill>
                <a:srgbClr val="0000FF"/>
              </a:solidFill>
              <a:prstDash val="solid"/>
              <a:miter lim="800000"/>
            </a:ln>
            <a:effectLst/>
          </p:spPr>
        </p:cxnSp>
        <p:sp>
          <p:nvSpPr>
            <p:cNvPr id="443" name="テキスト ボックス 442">
              <a:extLst>
                <a:ext uri="{FF2B5EF4-FFF2-40B4-BE49-F238E27FC236}">
                  <a16:creationId xmlns:a16="http://schemas.microsoft.com/office/drawing/2014/main" id="{56EDDE6D-C073-FDFC-6D0F-76AFCC17FDD8}"/>
                </a:ext>
              </a:extLst>
            </p:cNvPr>
            <p:cNvSpPr txBox="1"/>
            <p:nvPr/>
          </p:nvSpPr>
          <p:spPr>
            <a:xfrm>
              <a:off x="5760135" y="1516436"/>
              <a:ext cx="732893" cy="276999"/>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rPr>
                <a:t>配線</a:t>
              </a:r>
              <a:r>
                <a:rPr kumimoji="1" lang="en-US" altLang="ja-JP" sz="12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rPr>
                <a:t>(V)</a:t>
              </a:r>
              <a:endParaRPr kumimoji="1" lang="ja-JP" altLang="en-US" sz="12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endParaRPr>
            </a:p>
          </p:txBody>
        </p:sp>
        <p:sp>
          <p:nvSpPr>
            <p:cNvPr id="444" name="正方形/長方形 443">
              <a:extLst>
                <a:ext uri="{FF2B5EF4-FFF2-40B4-BE49-F238E27FC236}">
                  <a16:creationId xmlns:a16="http://schemas.microsoft.com/office/drawing/2014/main" id="{6A7F6479-B66A-AB4E-2784-7BC92D1A217D}"/>
                </a:ext>
              </a:extLst>
            </p:cNvPr>
            <p:cNvSpPr/>
            <p:nvPr/>
          </p:nvSpPr>
          <p:spPr>
            <a:xfrm>
              <a:off x="5520721" y="1219972"/>
              <a:ext cx="249205" cy="266217"/>
            </a:xfrm>
            <a:prstGeom prst="rect">
              <a:avLst/>
            </a:prstGeom>
            <a:solidFill>
              <a:srgbClr val="000000"/>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4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445" name="テキスト ボックス 444">
              <a:extLst>
                <a:ext uri="{FF2B5EF4-FFF2-40B4-BE49-F238E27FC236}">
                  <a16:creationId xmlns:a16="http://schemas.microsoft.com/office/drawing/2014/main" id="{805EDB2B-681C-6F62-28E9-5B890E38DB6F}"/>
                </a:ext>
              </a:extLst>
            </p:cNvPr>
            <p:cNvSpPr txBox="1"/>
            <p:nvPr/>
          </p:nvSpPr>
          <p:spPr>
            <a:xfrm>
              <a:off x="5728833" y="1221731"/>
              <a:ext cx="646331" cy="276999"/>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rPr>
                <a:t>障害物</a:t>
              </a:r>
            </a:p>
          </p:txBody>
        </p:sp>
        <p:sp>
          <p:nvSpPr>
            <p:cNvPr id="446" name="正方形/長方形 445">
              <a:extLst>
                <a:ext uri="{FF2B5EF4-FFF2-40B4-BE49-F238E27FC236}">
                  <a16:creationId xmlns:a16="http://schemas.microsoft.com/office/drawing/2014/main" id="{19B09FAF-28DC-B1DA-358E-456E860C3648}"/>
                </a:ext>
              </a:extLst>
            </p:cNvPr>
            <p:cNvSpPr/>
            <p:nvPr/>
          </p:nvSpPr>
          <p:spPr>
            <a:xfrm>
              <a:off x="5389991" y="1124254"/>
              <a:ext cx="3508452" cy="690733"/>
            </a:xfrm>
            <a:prstGeom prst="rect">
              <a:avLst/>
            </a:prstGeom>
            <a:noFill/>
            <a:ln w="12700" cap="flat" cmpd="sng" algn="ctr">
              <a:solidFill>
                <a:srgbClr val="000000">
                  <a:shade val="15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grpSp>
      <p:cxnSp>
        <p:nvCxnSpPr>
          <p:cNvPr id="452" name="直線コネクタ 451">
            <a:extLst>
              <a:ext uri="{FF2B5EF4-FFF2-40B4-BE49-F238E27FC236}">
                <a16:creationId xmlns:a16="http://schemas.microsoft.com/office/drawing/2014/main" id="{3CC8ABAA-3A47-7D51-3590-8F1AC9398389}"/>
              </a:ext>
            </a:extLst>
          </p:cNvPr>
          <p:cNvCxnSpPr>
            <a:cxnSpLocks/>
          </p:cNvCxnSpPr>
          <p:nvPr/>
        </p:nvCxnSpPr>
        <p:spPr>
          <a:xfrm>
            <a:off x="6737846" y="2018483"/>
            <a:ext cx="2076783" cy="5227"/>
          </a:xfrm>
          <a:prstGeom prst="line">
            <a:avLst/>
          </a:prstGeom>
          <a:noFill/>
          <a:ln w="19050" cap="flat" cmpd="sng" algn="ctr">
            <a:solidFill>
              <a:srgbClr val="E7E6E6">
                <a:lumMod val="50000"/>
              </a:srgbClr>
            </a:solidFill>
            <a:prstDash val="solid"/>
            <a:miter lim="800000"/>
          </a:ln>
          <a:effectLst/>
        </p:spPr>
      </p:cxnSp>
      <p:sp>
        <p:nvSpPr>
          <p:cNvPr id="453" name="正方形/長方形 452">
            <a:extLst>
              <a:ext uri="{FF2B5EF4-FFF2-40B4-BE49-F238E27FC236}">
                <a16:creationId xmlns:a16="http://schemas.microsoft.com/office/drawing/2014/main" id="{7715F2AC-25E7-EE17-EDFE-BFF4C475843B}"/>
              </a:ext>
            </a:extLst>
          </p:cNvPr>
          <p:cNvSpPr/>
          <p:nvPr/>
        </p:nvSpPr>
        <p:spPr>
          <a:xfrm>
            <a:off x="6471927" y="2790003"/>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454" name="正方形/長方形 453">
            <a:extLst>
              <a:ext uri="{FF2B5EF4-FFF2-40B4-BE49-F238E27FC236}">
                <a16:creationId xmlns:a16="http://schemas.microsoft.com/office/drawing/2014/main" id="{F9CC4527-9A51-2B3E-0837-4124BAF6F828}"/>
              </a:ext>
            </a:extLst>
          </p:cNvPr>
          <p:cNvSpPr/>
          <p:nvPr/>
        </p:nvSpPr>
        <p:spPr>
          <a:xfrm>
            <a:off x="6471543" y="3038225"/>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455" name="正方形/長方形 454">
            <a:extLst>
              <a:ext uri="{FF2B5EF4-FFF2-40B4-BE49-F238E27FC236}">
                <a16:creationId xmlns:a16="http://schemas.microsoft.com/office/drawing/2014/main" id="{39A8E393-5D12-475C-1224-1AADF7CBDAD4}"/>
              </a:ext>
            </a:extLst>
          </p:cNvPr>
          <p:cNvSpPr/>
          <p:nvPr/>
        </p:nvSpPr>
        <p:spPr>
          <a:xfrm>
            <a:off x="6471927" y="3290700"/>
            <a:ext cx="2304882" cy="16600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cxnSp>
        <p:nvCxnSpPr>
          <p:cNvPr id="456" name="直線コネクタ 455">
            <a:extLst>
              <a:ext uri="{FF2B5EF4-FFF2-40B4-BE49-F238E27FC236}">
                <a16:creationId xmlns:a16="http://schemas.microsoft.com/office/drawing/2014/main" id="{F21645D3-93DE-267A-4FDE-4F591B0B55E9}"/>
              </a:ext>
            </a:extLst>
          </p:cNvPr>
          <p:cNvCxnSpPr>
            <a:cxnSpLocks/>
          </p:cNvCxnSpPr>
          <p:nvPr/>
        </p:nvCxnSpPr>
        <p:spPr>
          <a:xfrm>
            <a:off x="7116803" y="5083009"/>
            <a:ext cx="1431583" cy="0"/>
          </a:xfrm>
          <a:prstGeom prst="line">
            <a:avLst/>
          </a:prstGeom>
          <a:noFill/>
          <a:ln w="133350" cap="flat" cmpd="sng" algn="ctr">
            <a:solidFill>
              <a:srgbClr val="E7E6E6">
                <a:lumMod val="50000"/>
              </a:srgbClr>
            </a:solidFill>
            <a:prstDash val="solid"/>
            <a:miter lim="800000"/>
          </a:ln>
          <a:effectLst/>
        </p:spPr>
      </p:cxnSp>
      <p:cxnSp>
        <p:nvCxnSpPr>
          <p:cNvPr id="457" name="直線コネクタ 456">
            <a:extLst>
              <a:ext uri="{FF2B5EF4-FFF2-40B4-BE49-F238E27FC236}">
                <a16:creationId xmlns:a16="http://schemas.microsoft.com/office/drawing/2014/main" id="{B67DD760-4A8A-D3E8-A7E5-712B5EC6B7A9}"/>
              </a:ext>
            </a:extLst>
          </p:cNvPr>
          <p:cNvCxnSpPr>
            <a:cxnSpLocks/>
          </p:cNvCxnSpPr>
          <p:nvPr/>
        </p:nvCxnSpPr>
        <p:spPr>
          <a:xfrm>
            <a:off x="6746476" y="4761602"/>
            <a:ext cx="1153921" cy="0"/>
          </a:xfrm>
          <a:prstGeom prst="line">
            <a:avLst/>
          </a:prstGeom>
          <a:noFill/>
          <a:ln w="50800" cap="flat" cmpd="sng" algn="ctr">
            <a:solidFill>
              <a:srgbClr val="E7E6E6">
                <a:lumMod val="50000"/>
              </a:srgbClr>
            </a:solidFill>
            <a:prstDash val="solid"/>
            <a:miter lim="800000"/>
          </a:ln>
          <a:effectLst/>
        </p:spPr>
      </p:cxnSp>
      <p:cxnSp>
        <p:nvCxnSpPr>
          <p:cNvPr id="458" name="直線コネクタ 457">
            <a:extLst>
              <a:ext uri="{FF2B5EF4-FFF2-40B4-BE49-F238E27FC236}">
                <a16:creationId xmlns:a16="http://schemas.microsoft.com/office/drawing/2014/main" id="{928ACF68-EFF2-215A-70FD-C3BA8A2CA9AE}"/>
              </a:ext>
            </a:extLst>
          </p:cNvPr>
          <p:cNvCxnSpPr>
            <a:cxnSpLocks/>
          </p:cNvCxnSpPr>
          <p:nvPr/>
        </p:nvCxnSpPr>
        <p:spPr>
          <a:xfrm>
            <a:off x="6567264" y="4684588"/>
            <a:ext cx="2102297" cy="0"/>
          </a:xfrm>
          <a:prstGeom prst="line">
            <a:avLst/>
          </a:prstGeom>
          <a:noFill/>
          <a:ln w="73025" cap="flat" cmpd="sng" algn="ctr">
            <a:solidFill>
              <a:srgbClr val="E7E6E6">
                <a:lumMod val="50000"/>
              </a:srgbClr>
            </a:solidFill>
            <a:prstDash val="solid"/>
            <a:miter lim="800000"/>
          </a:ln>
          <a:effectLst/>
        </p:spPr>
      </p:cxnSp>
      <p:cxnSp>
        <p:nvCxnSpPr>
          <p:cNvPr id="459" name="直線コネクタ 458">
            <a:extLst>
              <a:ext uri="{FF2B5EF4-FFF2-40B4-BE49-F238E27FC236}">
                <a16:creationId xmlns:a16="http://schemas.microsoft.com/office/drawing/2014/main" id="{7F47CD27-CC75-A61B-9240-1BCF191DDB37}"/>
              </a:ext>
            </a:extLst>
          </p:cNvPr>
          <p:cNvCxnSpPr>
            <a:cxnSpLocks/>
          </p:cNvCxnSpPr>
          <p:nvPr/>
        </p:nvCxnSpPr>
        <p:spPr>
          <a:xfrm>
            <a:off x="6544300" y="4413682"/>
            <a:ext cx="735729" cy="0"/>
          </a:xfrm>
          <a:prstGeom prst="line">
            <a:avLst/>
          </a:prstGeom>
          <a:noFill/>
          <a:ln w="31750" cap="flat" cmpd="sng" algn="ctr">
            <a:solidFill>
              <a:srgbClr val="E7E6E6">
                <a:lumMod val="50000"/>
              </a:srgbClr>
            </a:solidFill>
            <a:prstDash val="solid"/>
            <a:miter lim="800000"/>
          </a:ln>
          <a:effectLst/>
        </p:spPr>
      </p:cxnSp>
      <p:cxnSp>
        <p:nvCxnSpPr>
          <p:cNvPr id="460" name="直線コネクタ 459">
            <a:extLst>
              <a:ext uri="{FF2B5EF4-FFF2-40B4-BE49-F238E27FC236}">
                <a16:creationId xmlns:a16="http://schemas.microsoft.com/office/drawing/2014/main" id="{8A4464C5-7E51-E72B-55E6-A2CAAE8F5890}"/>
              </a:ext>
            </a:extLst>
          </p:cNvPr>
          <p:cNvCxnSpPr>
            <a:cxnSpLocks/>
          </p:cNvCxnSpPr>
          <p:nvPr/>
        </p:nvCxnSpPr>
        <p:spPr>
          <a:xfrm>
            <a:off x="7260262" y="4322537"/>
            <a:ext cx="1365392" cy="0"/>
          </a:xfrm>
          <a:prstGeom prst="line">
            <a:avLst/>
          </a:prstGeom>
          <a:noFill/>
          <a:ln w="31750" cap="flat" cmpd="sng" algn="ctr">
            <a:solidFill>
              <a:srgbClr val="E7E6E6">
                <a:lumMod val="50000"/>
              </a:srgbClr>
            </a:solidFill>
            <a:prstDash val="solid"/>
            <a:miter lim="800000"/>
          </a:ln>
          <a:effectLst/>
        </p:spPr>
      </p:cxnSp>
      <p:cxnSp>
        <p:nvCxnSpPr>
          <p:cNvPr id="461" name="直線コネクタ 460">
            <a:extLst>
              <a:ext uri="{FF2B5EF4-FFF2-40B4-BE49-F238E27FC236}">
                <a16:creationId xmlns:a16="http://schemas.microsoft.com/office/drawing/2014/main" id="{99289E18-2B10-C235-2D29-251EE044F588}"/>
              </a:ext>
            </a:extLst>
          </p:cNvPr>
          <p:cNvCxnSpPr>
            <a:cxnSpLocks/>
          </p:cNvCxnSpPr>
          <p:nvPr/>
        </p:nvCxnSpPr>
        <p:spPr>
          <a:xfrm>
            <a:off x="6634205" y="4355347"/>
            <a:ext cx="2076783" cy="5227"/>
          </a:xfrm>
          <a:prstGeom prst="line">
            <a:avLst/>
          </a:prstGeom>
          <a:noFill/>
          <a:ln w="19050" cap="flat" cmpd="sng" algn="ctr">
            <a:solidFill>
              <a:srgbClr val="E7E6E6">
                <a:lumMod val="50000"/>
              </a:srgbClr>
            </a:solidFill>
            <a:prstDash val="solid"/>
            <a:miter lim="800000"/>
          </a:ln>
          <a:effectLst/>
        </p:spPr>
      </p:cxnSp>
      <p:sp>
        <p:nvSpPr>
          <p:cNvPr id="462" name="テキスト ボックス 461">
            <a:extLst>
              <a:ext uri="{FF2B5EF4-FFF2-40B4-BE49-F238E27FC236}">
                <a16:creationId xmlns:a16="http://schemas.microsoft.com/office/drawing/2014/main" id="{E82EC36E-0A87-B33F-ACDE-EF2DBAFF7599}"/>
              </a:ext>
            </a:extLst>
          </p:cNvPr>
          <p:cNvSpPr txBox="1"/>
          <p:nvPr/>
        </p:nvSpPr>
        <p:spPr>
          <a:xfrm>
            <a:off x="6450947" y="3475303"/>
            <a:ext cx="2325478" cy="307777"/>
          </a:xfrm>
          <a:prstGeom prst="rect">
            <a:avLst/>
          </a:prstGeom>
          <a:noFill/>
        </p:spPr>
        <p:txBody>
          <a:bodyPr wrap="square">
            <a:spAutoFit/>
          </a:bodyPr>
          <a:lstStyle/>
          <a:p>
            <a:pPr algn="ctr" defTabSz="914400" eaLnBrk="0" fontAlgn="base" hangingPunct="0">
              <a:spcBef>
                <a:spcPct val="0"/>
              </a:spcBef>
              <a:spcAft>
                <a:spcPct val="0"/>
              </a:spcAft>
            </a:pPr>
            <a:r>
              <a:rPr kumimoji="1" lang="ja-JP" altLang="en-US" sz="1400">
                <a:solidFill>
                  <a:srgbClr val="000000"/>
                </a:solidFill>
                <a:latin typeface="Meiryo" panose="020B0604030504040204" pitchFamily="34" charset="-128"/>
                <a:ea typeface="Meiryo" panose="020B0604030504040204" pitchFamily="34" charset="-128"/>
              </a:rPr>
              <a:t>簡略表現</a:t>
            </a:r>
            <a:endParaRPr kumimoji="1" lang="en-US" altLang="ja-JP" sz="2000" dirty="0">
              <a:solidFill>
                <a:srgbClr val="000000"/>
              </a:solidFill>
              <a:latin typeface="Meiryo" panose="020B0604030504040204" pitchFamily="34" charset="-128"/>
              <a:ea typeface="Meiryo" panose="020B0604030504040204" pitchFamily="34" charset="-128"/>
            </a:endParaRPr>
          </a:p>
        </p:txBody>
      </p:sp>
      <p:sp>
        <p:nvSpPr>
          <p:cNvPr id="463" name="テキスト ボックス 462">
            <a:extLst>
              <a:ext uri="{FF2B5EF4-FFF2-40B4-BE49-F238E27FC236}">
                <a16:creationId xmlns:a16="http://schemas.microsoft.com/office/drawing/2014/main" id="{E19A4D76-7E0E-004F-FABB-1D1A90254B97}"/>
              </a:ext>
            </a:extLst>
          </p:cNvPr>
          <p:cNvSpPr txBox="1"/>
          <p:nvPr/>
        </p:nvSpPr>
        <p:spPr>
          <a:xfrm>
            <a:off x="6471890" y="5274757"/>
            <a:ext cx="2312211" cy="307777"/>
          </a:xfrm>
          <a:prstGeom prst="rect">
            <a:avLst/>
          </a:prstGeom>
          <a:noFill/>
        </p:spPr>
        <p:txBody>
          <a:bodyPr wrap="square">
            <a:spAutoFit/>
          </a:bodyPr>
          <a:lstStyle/>
          <a:p>
            <a:pPr algn="ctr" defTabSz="914400" eaLnBrk="0" fontAlgn="base" hangingPunct="0">
              <a:spcBef>
                <a:spcPct val="0"/>
              </a:spcBef>
              <a:spcAft>
                <a:spcPct val="0"/>
              </a:spcAft>
            </a:pPr>
            <a:r>
              <a:rPr kumimoji="1" lang="ja-JP" altLang="en-US" sz="1400">
                <a:solidFill>
                  <a:srgbClr val="000000"/>
                </a:solidFill>
                <a:latin typeface="Meiryo" panose="020B0604030504040204" pitchFamily="34" charset="-128"/>
                <a:ea typeface="Meiryo" panose="020B0604030504040204" pitchFamily="34" charset="-128"/>
              </a:rPr>
              <a:t>簡略表現</a:t>
            </a:r>
            <a:endParaRPr kumimoji="1" lang="en-US" altLang="ja-JP" sz="2000" dirty="0">
              <a:solidFill>
                <a:srgbClr val="000000"/>
              </a:solidFill>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464" name="コンテンツ プレースホルダー 2">
                <a:extLst>
                  <a:ext uri="{FF2B5EF4-FFF2-40B4-BE49-F238E27FC236}">
                    <a16:creationId xmlns:a16="http://schemas.microsoft.com/office/drawing/2014/main" id="{C8C989EC-105A-10B9-3CCE-2C0D00C7E2D3}"/>
                  </a:ext>
                </a:extLst>
              </p:cNvPr>
              <p:cNvSpPr txBox="1">
                <a:spLocks/>
              </p:cNvSpPr>
              <p:nvPr/>
            </p:nvSpPr>
            <p:spPr>
              <a:xfrm>
                <a:off x="103961" y="1823342"/>
                <a:ext cx="3124969" cy="1821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1" lang="ja-JP" altLang="en-US" sz="2000" b="1" i="0" u="sng"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入力</a:t>
                </a:r>
                <a:endParaRPr kumimoji="1" lang="en-US" altLang="ja-JP" sz="2000" b="1" i="0" u="sng"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a:p>
                <a:pPr marL="228600" marR="0" lvl="0" indent="-228600" algn="l" defTabSz="914400" rtl="0" eaLnBrk="1" fontAlgn="base" latinLnBrk="0" hangingPunct="1">
                  <a:lnSpc>
                    <a:spcPct val="90000"/>
                  </a:lnSpc>
                  <a:spcBef>
                    <a:spcPts val="400"/>
                  </a:spcBef>
                  <a:spcAft>
                    <a:spcPct val="0"/>
                  </a:spcAft>
                  <a:buClrTx/>
                  <a:buSzTx/>
                  <a:buFont typeface="Arial" panose="020B0604020202020204" pitchFamily="34" charset="0"/>
                  <a:buChar char="•"/>
                  <a:tabLst/>
                  <a:defRPr/>
                </a:pP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ギャップ集合</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 </a:t>
                </a:r>
                <a14:m>
                  <m:oMath xmlns:m="http://schemas.openxmlformats.org/officeDocument/2006/math">
                    <m:r>
                      <a:rPr kumimoji="1" lang="en-US" altLang="ja-JP"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𝐺</m:t>
                    </m:r>
                    <m:r>
                      <a:rPr kumimoji="1" lang="en-US" altLang="ja-JP"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sSubSup>
                      <m:sSubSupPr>
                        <m:ctrlPr>
                          <a:rPr kumimoji="1" lang="en-US" altLang="ja-JP"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bSupPr>
                      <m:e>
                        <m:d>
                          <m:dPr>
                            <m:begChr m:val="{"/>
                            <m:endChr m:val="}"/>
                            <m:ctrlPr>
                              <a:rPr kumimoji="1" lang="en-US" altLang="ja-JP"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sSub>
                              <m:sSubPr>
                                <m:ctrlPr>
                                  <a:rPr kumimoji="1" lang="en-US" altLang="ja-JP"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𝑔</m:t>
                                </m:r>
                              </m:e>
                              <m:sub>
                                <m:r>
                                  <a:rPr kumimoji="1" lang="en-US" altLang="ja-JP"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𝑖</m:t>
                                </m:r>
                              </m:sub>
                            </m:sSub>
                          </m:e>
                        </m:d>
                      </m:e>
                      <m:sub>
                        <m:r>
                          <a:rPr kumimoji="1" lang="en-US" altLang="ja-JP"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𝑖</m:t>
                        </m:r>
                        <m:r>
                          <a:rPr kumimoji="1" lang="en-US" altLang="ja-JP"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=1</m:t>
                        </m:r>
                      </m:sub>
                      <m:sup>
                        <m:r>
                          <a:rPr kumimoji="1" lang="en-US" altLang="ja-JP"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𝑀</m:t>
                        </m:r>
                      </m:sup>
                    </m:sSubSup>
                  </m:oMath>
                </a14:m>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a:p>
                <a:pPr marL="685800" marR="0" lvl="1" indent="-228600" algn="l" defTabSz="914400" rtl="0" eaLnBrk="1" fontAlgn="base" latinLnBrk="0" hangingPunct="1">
                  <a:lnSpc>
                    <a:spcPct val="90000"/>
                  </a:lnSpc>
                  <a:spcBef>
                    <a:spcPts val="400"/>
                  </a:spcBef>
                  <a:spcAft>
                    <a:spcPct val="0"/>
                  </a:spcAft>
                  <a:buClrTx/>
                  <a:buSzTx/>
                  <a:buFont typeface="Arial" panose="020B0604020202020204" pitchFamily="34" charset="0"/>
                  <a:buChar char="•"/>
                  <a:tabLst/>
                  <a:defRPr/>
                </a:pP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幅</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 </a:t>
                </a:r>
                <a14:m>
                  <m:oMath xmlns:m="http://schemas.openxmlformats.org/officeDocument/2006/math">
                    <m:sSub>
                      <m:sSubPr>
                        <m:ctrlPr>
                          <a:rPr kumimoji="1" lang="en-US" altLang="ja-JP"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𝑤</m:t>
                        </m:r>
                      </m:e>
                      <m:sub>
                        <m:r>
                          <m:rPr>
                            <m:sty m:val="p"/>
                          </m:rPr>
                          <a:rPr kumimoji="1" lang="en-US" altLang="ja-JP"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g</m:t>
                        </m:r>
                      </m:sub>
                    </m:sSub>
                  </m:oMath>
                </a14:m>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a:p>
                <a:pPr marL="228600" marR="0" lvl="0" indent="-228600" algn="l" defTabSz="914400" rtl="0" eaLnBrk="1" fontAlgn="base" latinLnBrk="0" hangingPunct="1">
                  <a:lnSpc>
                    <a:spcPct val="150000"/>
                  </a:lnSpc>
                  <a:spcBef>
                    <a:spcPts val="400"/>
                  </a:spcBef>
                  <a:spcAft>
                    <a:spcPct val="0"/>
                  </a:spcAft>
                  <a:buClrTx/>
                  <a:buSzTx/>
                  <a:buFont typeface="Arial" panose="020B0604020202020204" pitchFamily="34" charset="0"/>
                  <a:buChar char="•"/>
                  <a:tabLst/>
                  <a:defRPr/>
                </a:pP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ネット集合</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 </a:t>
                </a:r>
                <a14:m>
                  <m:oMath xmlns:m="http://schemas.openxmlformats.org/officeDocument/2006/math">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𝑁</m:t>
                    </m:r>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Sup>
                      <m:sSubSupPr>
                        <m:ctrlP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SupPr>
                      <m:e>
                        <m:d>
                          <m:dPr>
                            <m:begChr m:val="{"/>
                            <m:endChr m:val="}"/>
                            <m:ctrlP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e>
                              <m:sub>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𝑖</m:t>
                                </m:r>
                              </m:sub>
                            </m:sSub>
                          </m:e>
                        </m:d>
                      </m:e>
                      <m:sub>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𝑖</m:t>
                        </m:r>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up>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𝐾</m:t>
                        </m:r>
                      </m:sup>
                    </m:sSubSup>
                  </m:oMath>
                </a14:m>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a:p>
                <a:pPr marL="685800" marR="0" lvl="1" indent="-228600" algn="l" defTabSz="914400" rtl="0" eaLnBrk="1" fontAlgn="base" latinLnBrk="0" hangingPunct="1">
                  <a:lnSpc>
                    <a:spcPct val="90000"/>
                  </a:lnSpc>
                  <a:spcBef>
                    <a:spcPts val="400"/>
                  </a:spcBef>
                  <a:spcAft>
                    <a:spcPct val="0"/>
                  </a:spcAft>
                  <a:buClrTx/>
                  <a:buSzTx/>
                  <a:buFont typeface="Arial" panose="020B0604020202020204" pitchFamily="34" charset="0"/>
                  <a:buChar char="•"/>
                  <a:tabLst/>
                  <a:defRPr/>
                </a:pP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幅</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 </a:t>
                </a:r>
                <a14:m>
                  <m:oMath xmlns:m="http://schemas.openxmlformats.org/officeDocument/2006/math">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𝑤</m:t>
                    </m:r>
                    <m:d>
                      <m:dPr>
                        <m:ctrlP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e>
                    </m:d>
                  </m:oMath>
                </a14:m>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mc:Choice>
        <mc:Fallback xmlns="">
          <p:sp>
            <p:nvSpPr>
              <p:cNvPr id="464" name="コンテンツ プレースホルダー 2">
                <a:extLst>
                  <a:ext uri="{FF2B5EF4-FFF2-40B4-BE49-F238E27FC236}">
                    <a16:creationId xmlns:a16="http://schemas.microsoft.com/office/drawing/2014/main" id="{C8C989EC-105A-10B9-3CCE-2C0D00C7E2D3}"/>
                  </a:ext>
                </a:extLst>
              </p:cNvPr>
              <p:cNvSpPr txBox="1">
                <a:spLocks noRot="1" noChangeAspect="1" noMove="1" noResize="1" noEditPoints="1" noAdjustHandles="1" noChangeArrowheads="1" noChangeShapeType="1" noTextEdit="1"/>
              </p:cNvSpPr>
              <p:nvPr/>
            </p:nvSpPr>
            <p:spPr>
              <a:xfrm>
                <a:off x="103961" y="1823342"/>
                <a:ext cx="3124969" cy="1821611"/>
              </a:xfrm>
              <a:prstGeom prst="rect">
                <a:avLst/>
              </a:prstGeom>
              <a:blipFill>
                <a:blip r:embed="rId10"/>
                <a:stretch>
                  <a:fillRect l="-2024" t="-3448" b="-3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6" name="コンテンツ プレースホルダー 2">
                <a:extLst>
                  <a:ext uri="{FF2B5EF4-FFF2-40B4-BE49-F238E27FC236}">
                    <a16:creationId xmlns:a16="http://schemas.microsoft.com/office/drawing/2014/main" id="{F58FCAFE-C76C-86E5-F61D-A89EA9038D01}"/>
                  </a:ext>
                </a:extLst>
              </p:cNvPr>
              <p:cNvSpPr txBox="1">
                <a:spLocks/>
              </p:cNvSpPr>
              <p:nvPr/>
            </p:nvSpPr>
            <p:spPr>
              <a:xfrm>
                <a:off x="103961" y="3913003"/>
                <a:ext cx="3184320" cy="1714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1" lang="ja-JP" altLang="en-US" sz="2000" b="1" i="0" u="sng"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出力</a:t>
                </a:r>
                <a:endParaRPr kumimoji="1" lang="en-US" altLang="ja-JP" sz="2000" b="1" i="0" u="sng"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a:p>
                <a:pPr marL="228600" marR="0" lvl="0" indent="-228600" algn="l" defTabSz="914400" rtl="0" eaLnBrk="1" fontAlgn="base" latinLnBrk="0" hangingPunct="1">
                  <a:lnSpc>
                    <a:spcPct val="90000"/>
                  </a:lnSpc>
                  <a:spcBef>
                    <a:spcPts val="400"/>
                  </a:spcBef>
                  <a:spcAft>
                    <a:spcPct val="0"/>
                  </a:spcAft>
                  <a:buClrTx/>
                  <a:buSzTx/>
                  <a:buFont typeface="Arial" panose="020B0604020202020204" pitchFamily="34" charset="0"/>
                  <a:buChar char="•"/>
                  <a:tabLst/>
                  <a:defRPr/>
                </a:pP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各ネット</a:t>
                </a:r>
                <a14:m>
                  <m:oMath xmlns:m="http://schemas.openxmlformats.org/officeDocument/2006/math">
                    <m:r>
                      <a:rPr kumimoji="1" lang="en-US" altLang="ja-JP" sz="1800" b="0" i="0" u="none" strike="noStrike" kern="1200" cap="none" spc="0" normalizeH="0" baseline="0" noProof="0">
                        <a:ln>
                          <a:noFill/>
                        </a:ln>
                        <a:solidFill>
                          <a:srgbClr val="000000"/>
                        </a:solidFill>
                        <a:effectLst/>
                        <a:uLnTx/>
                        <a:uFillTx/>
                        <a:latin typeface="Cambria Math" panose="02040503050406030204" pitchFamily="18" charset="0"/>
                        <a:cs typeface="+mn-cs"/>
                      </a:rPr>
                      <m:t> </m:t>
                    </m:r>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 </m:t>
                    </m:r>
                  </m:oMath>
                </a14:m>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のトランク</a:t>
                </a:r>
                <a14:m>
                  <m:oMath xmlns:m="http://schemas.openxmlformats.org/officeDocument/2006/math">
                    <m:r>
                      <a:rPr kumimoji="1" lang="en-US" altLang="ja-JP" sz="1800" b="0" i="0" u="none" strike="noStrike" kern="1200" cap="none" spc="0" normalizeH="0" baseline="0" noProof="0">
                        <a:ln>
                          <a:noFill/>
                        </a:ln>
                        <a:solidFill>
                          <a:srgbClr val="000000"/>
                        </a:solidFill>
                        <a:effectLst/>
                        <a:uLnTx/>
                        <a:uFillTx/>
                        <a:latin typeface="Cambria Math" panose="02040503050406030204" pitchFamily="18" charset="0"/>
                        <a:cs typeface="+mn-cs"/>
                      </a:rPr>
                      <m:t> </m:t>
                    </m:r>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𝑡</m:t>
                    </m:r>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 </m:t>
                    </m:r>
                  </m:oMath>
                </a14:m>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の配置位置</a:t>
                </a:r>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a:p>
                <a:pPr marL="685800" marR="0" lvl="1" indent="-228600" algn="l" defTabSz="914400" rtl="0" eaLnBrk="1" fontAlgn="base" latinLnBrk="0" hangingPunct="1">
                  <a:lnSpc>
                    <a:spcPct val="100000"/>
                  </a:lnSpc>
                  <a:spcBef>
                    <a:spcPts val="400"/>
                  </a:spcBef>
                  <a:spcAft>
                    <a:spcPct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Gap: </a:t>
                </a:r>
                <a14:m>
                  <m:oMath xmlns:m="http://schemas.openxmlformats.org/officeDocument/2006/math">
                    <m:sSub>
                      <m:sSubPr>
                        <m:ctrlP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m:rPr>
                            <m:sty m:val="p"/>
                          </m:rPr>
                          <a:rPr kumimoji="1" lang="en-US" altLang="ja-JP" sz="1800" b="0" i="0" u="none" strike="noStrike" kern="1200" cap="none" spc="0" normalizeH="0" baseline="0" noProof="0">
                            <a:ln>
                              <a:noFill/>
                            </a:ln>
                            <a:solidFill>
                              <a:srgbClr val="000000"/>
                            </a:solidFill>
                            <a:effectLst/>
                            <a:uLnTx/>
                            <a:uFillTx/>
                            <a:latin typeface="Cambria Math" panose="02040503050406030204" pitchFamily="18" charset="0"/>
                            <a:cs typeface="+mn-cs"/>
                          </a:rPr>
                          <m:t>g</m:t>
                        </m:r>
                      </m:sub>
                    </m:sSub>
                    <m:d>
                      <m:dPr>
                        <m:ctrlP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𝑡</m:t>
                        </m:r>
                      </m:e>
                    </m:d>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𝐺</m:t>
                    </m:r>
                  </m:oMath>
                </a14:m>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a:p>
                <a:pPr marL="685800" marR="0" lvl="1" indent="-228600" algn="l" defTabSz="914400" rtl="0" eaLnBrk="1" fontAlgn="base" latinLnBrk="0" hangingPunct="1">
                  <a:lnSpc>
                    <a:spcPct val="100000"/>
                  </a:lnSpc>
                  <a:spcBef>
                    <a:spcPts val="400"/>
                  </a:spcBef>
                  <a:spcAft>
                    <a:spcPct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offset: </a:t>
                </a:r>
                <a14:m>
                  <m:oMath xmlns:m="http://schemas.openxmlformats.org/officeDocument/2006/math">
                    <m:sSub>
                      <m:sSubPr>
                        <m:ctrlP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m:rPr>
                            <m:sty m:val="p"/>
                          </m:rPr>
                          <a:rPr kumimoji="1" lang="en-US" altLang="ja-JP" sz="1800" b="0" i="0" u="none" strike="noStrike" kern="1200" cap="none" spc="0" normalizeH="0" baseline="0" noProof="0">
                            <a:ln>
                              <a:noFill/>
                            </a:ln>
                            <a:solidFill>
                              <a:srgbClr val="000000"/>
                            </a:solidFill>
                            <a:effectLst/>
                            <a:uLnTx/>
                            <a:uFillTx/>
                            <a:latin typeface="Cambria Math" panose="02040503050406030204" pitchFamily="18" charset="0"/>
                            <a:cs typeface="+mn-cs"/>
                          </a:rPr>
                          <m:t>y</m:t>
                        </m:r>
                      </m:sub>
                    </m:sSub>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𝑡</m:t>
                    </m:r>
                    <m:r>
                      <a:rPr kumimoji="1" lang="en-US" altLang="ja-JP"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a14:m>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mc:Choice>
        <mc:Fallback xmlns="">
          <p:sp>
            <p:nvSpPr>
              <p:cNvPr id="466" name="コンテンツ プレースホルダー 2">
                <a:extLst>
                  <a:ext uri="{FF2B5EF4-FFF2-40B4-BE49-F238E27FC236}">
                    <a16:creationId xmlns:a16="http://schemas.microsoft.com/office/drawing/2014/main" id="{F58FCAFE-C76C-86E5-F61D-A89EA9038D01}"/>
                  </a:ext>
                </a:extLst>
              </p:cNvPr>
              <p:cNvSpPr txBox="1">
                <a:spLocks noRot="1" noChangeAspect="1" noMove="1" noResize="1" noEditPoints="1" noAdjustHandles="1" noChangeArrowheads="1" noChangeShapeType="1" noTextEdit="1"/>
              </p:cNvSpPr>
              <p:nvPr/>
            </p:nvSpPr>
            <p:spPr>
              <a:xfrm>
                <a:off x="103961" y="3913003"/>
                <a:ext cx="3184320" cy="1714374"/>
              </a:xfrm>
              <a:prstGeom prst="rect">
                <a:avLst/>
              </a:prstGeom>
              <a:blipFill>
                <a:blip r:embed="rId11"/>
                <a:stretch>
                  <a:fillRect l="-1992" t="-3676"/>
                </a:stretch>
              </a:blipFill>
            </p:spPr>
            <p:txBody>
              <a:bodyPr/>
              <a:lstStyle/>
              <a:p>
                <a:r>
                  <a:rPr lang="ja-JP" altLang="en-US">
                    <a:noFill/>
                  </a:rPr>
                  <a:t> </a:t>
                </a:r>
              </a:p>
            </p:txBody>
          </p:sp>
        </mc:Fallback>
      </mc:AlternateContent>
      <p:cxnSp>
        <p:nvCxnSpPr>
          <p:cNvPr id="467" name="直線コネクタ 466">
            <a:extLst>
              <a:ext uri="{FF2B5EF4-FFF2-40B4-BE49-F238E27FC236}">
                <a16:creationId xmlns:a16="http://schemas.microsoft.com/office/drawing/2014/main" id="{A0DF9469-3629-9057-C37F-C6FC68360507}"/>
              </a:ext>
            </a:extLst>
          </p:cNvPr>
          <p:cNvCxnSpPr>
            <a:cxnSpLocks/>
          </p:cNvCxnSpPr>
          <p:nvPr/>
        </p:nvCxnSpPr>
        <p:spPr>
          <a:xfrm flipH="1">
            <a:off x="360793" y="3810613"/>
            <a:ext cx="8298196" cy="0"/>
          </a:xfrm>
          <a:prstGeom prst="line">
            <a:avLst/>
          </a:prstGeom>
          <a:noFill/>
          <a:ln w="12700" cap="flat" cmpd="sng" algn="ctr">
            <a:solidFill>
              <a:srgbClr val="000000"/>
            </a:solidFill>
            <a:prstDash val="dash"/>
            <a:miter lim="800000"/>
          </a:ln>
          <a:effectLst/>
        </p:spPr>
      </p:cxnSp>
      <p:sp>
        <p:nvSpPr>
          <p:cNvPr id="468" name="テキスト ボックス 467">
            <a:extLst>
              <a:ext uri="{FF2B5EF4-FFF2-40B4-BE49-F238E27FC236}">
                <a16:creationId xmlns:a16="http://schemas.microsoft.com/office/drawing/2014/main" id="{C69C42AB-6A1D-5898-83CA-E754132CD80F}"/>
              </a:ext>
            </a:extLst>
          </p:cNvPr>
          <p:cNvSpPr txBox="1"/>
          <p:nvPr/>
        </p:nvSpPr>
        <p:spPr bwMode="auto">
          <a:xfrm>
            <a:off x="99558" y="5503870"/>
            <a:ext cx="315158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eaLnBrk="0" fontAlgn="base" hangingPunct="0">
              <a:spcBef>
                <a:spcPts val="400"/>
              </a:spcBef>
              <a:spcAft>
                <a:spcPct val="0"/>
              </a:spcAft>
            </a:pPr>
            <a:r>
              <a:rPr kumimoji="1" lang="en-US" altLang="ja-JP" u="sng" dirty="0">
                <a:solidFill>
                  <a:srgbClr val="000000"/>
                </a:solidFill>
                <a:latin typeface="Meiryo" panose="020B0604030504040204" pitchFamily="34" charset="-128"/>
                <a:ea typeface="Meiryo" panose="020B0604030504040204" pitchFamily="34" charset="-128"/>
              </a:rPr>
              <a:t>Design rule </a:t>
            </a:r>
          </a:p>
          <a:p>
            <a:pPr marL="285750" indent="-285750" defTabSz="914400" eaLnBrk="0" fontAlgn="base" hangingPunct="0">
              <a:spcBef>
                <a:spcPts val="400"/>
              </a:spcBef>
              <a:spcAft>
                <a:spcPct val="0"/>
              </a:spcAft>
              <a:buFont typeface="Arial" panose="020B0604020202020204" pitchFamily="34" charset="0"/>
              <a:buChar char="•"/>
            </a:pPr>
            <a:r>
              <a:rPr kumimoji="1" lang="ja-JP" altLang="en-US" sz="1600">
                <a:solidFill>
                  <a:srgbClr val="000000"/>
                </a:solidFill>
                <a:latin typeface="Meiryo" panose="020B0604030504040204" pitchFamily="34" charset="-128"/>
                <a:ea typeface="Meiryo" panose="020B0604030504040204" pitchFamily="34" charset="-128"/>
              </a:rPr>
              <a:t>折れ曲がり配線禁止</a:t>
            </a:r>
            <a:endParaRPr kumimoji="1" lang="en-US" altLang="ja-JP" sz="1600" dirty="0">
              <a:solidFill>
                <a:srgbClr val="000000"/>
              </a:solidFill>
              <a:latin typeface="Meiryo" panose="020B0604030504040204" pitchFamily="34" charset="-128"/>
              <a:ea typeface="Meiryo" panose="020B0604030504040204" pitchFamily="34" charset="-128"/>
            </a:endParaRPr>
          </a:p>
          <a:p>
            <a:pPr marL="285750" indent="-285750" defTabSz="914400" eaLnBrk="0" fontAlgn="base" hangingPunct="0">
              <a:spcBef>
                <a:spcPts val="400"/>
              </a:spcBef>
              <a:spcAft>
                <a:spcPct val="0"/>
              </a:spcAft>
              <a:buFont typeface="Arial" panose="020B0604020202020204" pitchFamily="34" charset="0"/>
              <a:buChar char="•"/>
            </a:pPr>
            <a:r>
              <a:rPr kumimoji="1" lang="ja-JP" altLang="en-US" sz="1600">
                <a:solidFill>
                  <a:srgbClr val="000000"/>
                </a:solidFill>
                <a:latin typeface="Meiryo" panose="020B0604030504040204" pitchFamily="34" charset="-128"/>
                <a:ea typeface="Meiryo" panose="020B0604030504040204" pitchFamily="34" charset="-128"/>
              </a:rPr>
              <a:t>他のトランクとの重なり禁止</a:t>
            </a:r>
            <a:endParaRPr kumimoji="1" lang="en-US" altLang="ja-JP" sz="1600" dirty="0">
              <a:solidFill>
                <a:srgbClr val="000000"/>
              </a:solidFill>
              <a:latin typeface="Meiryo" panose="020B0604030504040204" pitchFamily="34" charset="-128"/>
              <a:ea typeface="Meiryo" panose="020B0604030504040204" pitchFamily="34" charset="-128"/>
            </a:endParaRPr>
          </a:p>
          <a:p>
            <a:pPr marL="285750" indent="-285750" defTabSz="914400" eaLnBrk="0" fontAlgn="base" hangingPunct="0">
              <a:spcBef>
                <a:spcPts val="400"/>
              </a:spcBef>
              <a:spcAft>
                <a:spcPct val="0"/>
              </a:spcAft>
              <a:buFont typeface="Arial" panose="020B0604020202020204" pitchFamily="34" charset="0"/>
              <a:buChar char="•"/>
            </a:pPr>
            <a:r>
              <a:rPr kumimoji="1" lang="en-US" altLang="ja-JP" sz="1600" dirty="0">
                <a:solidFill>
                  <a:srgbClr val="000000"/>
                </a:solidFill>
                <a:latin typeface="Meiryo" panose="020B0604030504040204" pitchFamily="34" charset="-128"/>
                <a:ea typeface="Meiryo" panose="020B0604030504040204" pitchFamily="34" charset="-128"/>
              </a:rPr>
              <a:t>Gap</a:t>
            </a:r>
            <a:r>
              <a:rPr kumimoji="1" lang="ja-JP" altLang="en-US" sz="1600">
                <a:solidFill>
                  <a:srgbClr val="000000"/>
                </a:solidFill>
                <a:latin typeface="Meiryo" panose="020B0604030504040204" pitchFamily="34" charset="-128"/>
                <a:ea typeface="Meiryo" panose="020B0604030504040204" pitchFamily="34" charset="-128"/>
              </a:rPr>
              <a:t>外へ配置禁止</a:t>
            </a:r>
            <a:endParaRPr kumimoji="1" lang="en-US" altLang="ja-JP" sz="1600" dirty="0">
              <a:solidFill>
                <a:srgbClr val="000000"/>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16539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12BD9-9028-4E8B-93C2-8293D928A3AD}"/>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359CCC3B-15EF-7CC4-49A9-B97F9DD59A09}"/>
              </a:ext>
            </a:extLst>
          </p:cNvPr>
          <p:cNvSpPr>
            <a:spLocks noGrp="1"/>
          </p:cNvSpPr>
          <p:nvPr>
            <p:ph type="title"/>
          </p:nvPr>
        </p:nvSpPr>
        <p:spPr/>
        <p:txBody>
          <a:bodyPr/>
          <a:lstStyle/>
          <a:p>
            <a:r>
              <a:rPr lang="ja-JP" altLang="en-US">
                <a:solidFill>
                  <a:srgbClr val="000000"/>
                </a:solidFill>
                <a:latin typeface="Meiryo" panose="020B0604030504040204" pitchFamily="34" charset="-128"/>
                <a:ea typeface="Meiryo" panose="020B0604030504040204" pitchFamily="34" charset="-128"/>
              </a:rPr>
              <a:t>目的</a:t>
            </a:r>
            <a:r>
              <a:rPr kumimoji="1" lang="en-US" altLang="ja-JP"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j-cs"/>
              </a:rPr>
              <a:t>: </a:t>
            </a:r>
            <a:r>
              <a:rPr kumimoji="1" lang="ja-JP" altLang="en-US"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j-cs"/>
              </a:rPr>
              <a:t>配線領域の最小化</a:t>
            </a:r>
            <a:endParaRPr lang="ja-JP" altLang="en-US" sz="3600">
              <a:solidFill>
                <a:schemeClr val="tx1"/>
              </a:solidFill>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4E0DA8EC-2737-A4D8-8BEB-ADF2CE2863D3}"/>
              </a:ext>
            </a:extLst>
          </p:cNvPr>
          <p:cNvSpPr>
            <a:spLocks noGrp="1"/>
          </p:cNvSpPr>
          <p:nvPr>
            <p:ph type="sldNum" sz="quarter" idx="11"/>
          </p:nvPr>
        </p:nvSpPr>
        <p:spPr/>
        <p:txBody>
          <a:bodyPr/>
          <a:lstStyle/>
          <a:p>
            <a:fld id="{BE18FDDE-94D8-814A-BE53-9326731C5EAB}" type="slidenum">
              <a:rPr kumimoji="1" lang="ja-JP" altLang="en-US" smtClean="0"/>
              <a:pPr/>
              <a:t>3</a:t>
            </a:fld>
            <a:endParaRPr kumimoji="1" lang="ja-JP" altLang="en-US"/>
          </a:p>
        </p:txBody>
      </p:sp>
      <p:sp>
        <p:nvSpPr>
          <p:cNvPr id="134" name="コンテンツ プレースホルダー 2">
            <a:extLst>
              <a:ext uri="{FF2B5EF4-FFF2-40B4-BE49-F238E27FC236}">
                <a16:creationId xmlns:a16="http://schemas.microsoft.com/office/drawing/2014/main" id="{D358F7C5-2643-2F3C-9C89-0F57E679E643}"/>
              </a:ext>
            </a:extLst>
          </p:cNvPr>
          <p:cNvSpPr txBox="1">
            <a:spLocks/>
          </p:cNvSpPr>
          <p:nvPr/>
        </p:nvSpPr>
        <p:spPr>
          <a:xfrm>
            <a:off x="76200" y="980728"/>
            <a:ext cx="9067800" cy="971473"/>
          </a:xfrm>
          <a:prstGeom prst="rect">
            <a:avLst/>
          </a:prstGeom>
        </p:spPr>
        <p:txBody>
          <a:bodyPr vert="horz" lIns="91440" tIns="45720" rIns="91440" bIns="45720" rtlCol="0">
            <a:normAutofit/>
          </a:bodyPr>
          <a:lstStyle>
            <a:lvl1pPr marL="28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800" kern="1200">
                <a:solidFill>
                  <a:schemeClr val="tx1"/>
                </a:solidFill>
                <a:latin typeface="Meiryo" panose="020B0604030504040204" pitchFamily="34" charset="-128"/>
                <a:ea typeface="Meiryo" panose="020B0604030504040204" pitchFamily="34" charset="-128"/>
                <a:cs typeface="+mn-cs"/>
              </a:defRPr>
            </a:lvl1pPr>
            <a:lvl2pPr marL="360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2400" kern="1200">
                <a:solidFill>
                  <a:schemeClr val="tx1"/>
                </a:solidFill>
                <a:latin typeface="Meiryo" panose="020B0604030504040204" pitchFamily="34" charset="-128"/>
                <a:ea typeface="Meiryo" panose="020B0604030504040204" pitchFamily="34" charset="-128"/>
                <a:cs typeface="+mn-cs"/>
              </a:defRPr>
            </a:lvl2pPr>
            <a:lvl3pPr marL="64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000" kern="1200">
                <a:solidFill>
                  <a:schemeClr val="tx1"/>
                </a:solidFill>
                <a:latin typeface="Meiryo" panose="020B0604030504040204" pitchFamily="34" charset="-128"/>
                <a:ea typeface="Meiryo" panose="020B0604030504040204" pitchFamily="34" charset="-128"/>
                <a:cs typeface="+mn-cs"/>
              </a:defRPr>
            </a:lvl3pPr>
            <a:lvl4pPr marL="792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1800" kern="1200">
                <a:solidFill>
                  <a:schemeClr val="tx1"/>
                </a:solidFill>
                <a:latin typeface="Meiryo" panose="020B0604030504040204" pitchFamily="34" charset="-128"/>
                <a:ea typeface="Meiryo" panose="020B0604030504040204" pitchFamily="34" charset="-128"/>
                <a:cs typeface="+mn-cs"/>
              </a:defRPr>
            </a:lvl4pPr>
            <a:lvl5pPr marL="100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1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GCR</a:t>
            </a: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では</a:t>
            </a:r>
            <a:r>
              <a:rPr kumimoji="1" lang="ja-JP" altLang="en-US" sz="1800" b="1"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配線領域</a:t>
            </a:r>
            <a:r>
              <a:rPr kumimoji="1" lang="en-US" altLang="ja-JP" sz="1800" b="1"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 = </a:t>
            </a:r>
            <a:r>
              <a:rPr kumimoji="1" lang="ja-JP" altLang="en-US" sz="1800" b="1"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使用</a:t>
            </a:r>
            <a:r>
              <a:rPr kumimoji="1" lang="en-US" altLang="ja-JP" sz="1800" b="1"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Gap</a:t>
            </a:r>
            <a:r>
              <a:rPr kumimoji="1" lang="ja-JP" altLang="en-US" sz="1800" b="1"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数</a:t>
            </a: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のため</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 </a:t>
            </a: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使用</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Gap</a:t>
            </a: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数を最小化する</a:t>
            </a:r>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Difficulty: </a:t>
            </a: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様々な幅のトランクを効率的に配置すること</a:t>
            </a:r>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135" name="正方形/長方形 134">
            <a:extLst>
              <a:ext uri="{FF2B5EF4-FFF2-40B4-BE49-F238E27FC236}">
                <a16:creationId xmlns:a16="http://schemas.microsoft.com/office/drawing/2014/main" id="{00E2BFBE-4AC6-0196-BC21-B5EFC8F93370}"/>
              </a:ext>
            </a:extLst>
          </p:cNvPr>
          <p:cNvSpPr/>
          <p:nvPr/>
        </p:nvSpPr>
        <p:spPr>
          <a:xfrm>
            <a:off x="4121026" y="3876245"/>
            <a:ext cx="1312030" cy="178052"/>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a</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36" name="正方形/長方形 135">
            <a:extLst>
              <a:ext uri="{FF2B5EF4-FFF2-40B4-BE49-F238E27FC236}">
                <a16:creationId xmlns:a16="http://schemas.microsoft.com/office/drawing/2014/main" id="{AF313A70-4695-DF85-9898-15298ACAC08D}"/>
              </a:ext>
            </a:extLst>
          </p:cNvPr>
          <p:cNvSpPr/>
          <p:nvPr/>
        </p:nvSpPr>
        <p:spPr>
          <a:xfrm>
            <a:off x="5433056" y="4593448"/>
            <a:ext cx="622789" cy="592805"/>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b</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37" name="正方形/長方形 136">
            <a:extLst>
              <a:ext uri="{FF2B5EF4-FFF2-40B4-BE49-F238E27FC236}">
                <a16:creationId xmlns:a16="http://schemas.microsoft.com/office/drawing/2014/main" id="{A0071515-5A10-CCBC-D3AE-E4682B6E6623}"/>
              </a:ext>
            </a:extLst>
          </p:cNvPr>
          <p:cNvSpPr/>
          <p:nvPr/>
        </p:nvSpPr>
        <p:spPr>
          <a:xfrm>
            <a:off x="4743815" y="4732802"/>
            <a:ext cx="684664" cy="381241"/>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f</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38" name="正方形/長方形 137">
            <a:extLst>
              <a:ext uri="{FF2B5EF4-FFF2-40B4-BE49-F238E27FC236}">
                <a16:creationId xmlns:a16="http://schemas.microsoft.com/office/drawing/2014/main" id="{1F816018-423F-A72F-B3D3-48F0CE4438E0}"/>
              </a:ext>
            </a:extLst>
          </p:cNvPr>
          <p:cNvSpPr/>
          <p:nvPr/>
        </p:nvSpPr>
        <p:spPr>
          <a:xfrm>
            <a:off x="4235500" y="4427218"/>
            <a:ext cx="985026" cy="25401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c</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39" name="正方形/長方形 138">
            <a:extLst>
              <a:ext uri="{FF2B5EF4-FFF2-40B4-BE49-F238E27FC236}">
                <a16:creationId xmlns:a16="http://schemas.microsoft.com/office/drawing/2014/main" id="{860B477B-102C-9CCC-5C2F-446EB3EDC48F}"/>
              </a:ext>
            </a:extLst>
          </p:cNvPr>
          <p:cNvSpPr/>
          <p:nvPr/>
        </p:nvSpPr>
        <p:spPr>
          <a:xfrm>
            <a:off x="5220526" y="4268443"/>
            <a:ext cx="1047850" cy="254016"/>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d</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40" name="正方形/長方形 139">
            <a:extLst>
              <a:ext uri="{FF2B5EF4-FFF2-40B4-BE49-F238E27FC236}">
                <a16:creationId xmlns:a16="http://schemas.microsoft.com/office/drawing/2014/main" id="{37261ADD-0E6A-91CE-2B18-32B06F74FFAE}"/>
              </a:ext>
            </a:extLst>
          </p:cNvPr>
          <p:cNvSpPr/>
          <p:nvPr/>
        </p:nvSpPr>
        <p:spPr>
          <a:xfrm>
            <a:off x="4416415" y="4140682"/>
            <a:ext cx="325111" cy="211230"/>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e</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41" name="正方形/長方形 140">
            <a:extLst>
              <a:ext uri="{FF2B5EF4-FFF2-40B4-BE49-F238E27FC236}">
                <a16:creationId xmlns:a16="http://schemas.microsoft.com/office/drawing/2014/main" id="{B4A97076-1A21-2170-C71D-B7A0AA9E1F66}"/>
              </a:ext>
            </a:extLst>
          </p:cNvPr>
          <p:cNvSpPr/>
          <p:nvPr/>
        </p:nvSpPr>
        <p:spPr>
          <a:xfrm>
            <a:off x="6516216" y="5206399"/>
            <a:ext cx="2376264" cy="1046110"/>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8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142" name="正方形/長方形 141">
            <a:extLst>
              <a:ext uri="{FF2B5EF4-FFF2-40B4-BE49-F238E27FC236}">
                <a16:creationId xmlns:a16="http://schemas.microsoft.com/office/drawing/2014/main" id="{E3FC6234-CCB3-169E-82D1-737D251571BC}"/>
              </a:ext>
            </a:extLst>
          </p:cNvPr>
          <p:cNvSpPr/>
          <p:nvPr/>
        </p:nvSpPr>
        <p:spPr>
          <a:xfrm>
            <a:off x="6516216" y="3804237"/>
            <a:ext cx="2376264" cy="1333841"/>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8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143" name="正方形/長方形 142">
            <a:extLst>
              <a:ext uri="{FF2B5EF4-FFF2-40B4-BE49-F238E27FC236}">
                <a16:creationId xmlns:a16="http://schemas.microsoft.com/office/drawing/2014/main" id="{E25A25D9-BBE0-E426-AD7F-27F463A1E757}"/>
              </a:ext>
            </a:extLst>
          </p:cNvPr>
          <p:cNvSpPr/>
          <p:nvPr/>
        </p:nvSpPr>
        <p:spPr>
          <a:xfrm>
            <a:off x="6516216" y="2564904"/>
            <a:ext cx="2376264" cy="1156965"/>
          </a:xfrm>
          <a:prstGeom prst="rect">
            <a:avLst/>
          </a:prstGeom>
          <a:solidFill>
            <a:srgbClr val="E7E6E6">
              <a:lumMod val="90000"/>
            </a:srgbClr>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8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144" name="正方形/長方形 143">
            <a:extLst>
              <a:ext uri="{FF2B5EF4-FFF2-40B4-BE49-F238E27FC236}">
                <a16:creationId xmlns:a16="http://schemas.microsoft.com/office/drawing/2014/main" id="{39CA6A67-F479-63AD-2DC2-B7DF46065140}"/>
              </a:ext>
            </a:extLst>
          </p:cNvPr>
          <p:cNvSpPr/>
          <p:nvPr/>
        </p:nvSpPr>
        <p:spPr>
          <a:xfrm>
            <a:off x="6673122" y="5639318"/>
            <a:ext cx="1312030"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a</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45" name="正方形/長方形 144">
            <a:extLst>
              <a:ext uri="{FF2B5EF4-FFF2-40B4-BE49-F238E27FC236}">
                <a16:creationId xmlns:a16="http://schemas.microsoft.com/office/drawing/2014/main" id="{CF4250D8-92C8-0C27-EF8A-1856A92FD77A}"/>
              </a:ext>
            </a:extLst>
          </p:cNvPr>
          <p:cNvSpPr/>
          <p:nvPr/>
        </p:nvSpPr>
        <p:spPr>
          <a:xfrm>
            <a:off x="7985152" y="5642233"/>
            <a:ext cx="622789" cy="592805"/>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b</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46" name="正方形/長方形 145">
            <a:extLst>
              <a:ext uri="{FF2B5EF4-FFF2-40B4-BE49-F238E27FC236}">
                <a16:creationId xmlns:a16="http://schemas.microsoft.com/office/drawing/2014/main" id="{6D6C90AC-3C74-B7BC-E487-C787D95591BF}"/>
              </a:ext>
            </a:extLst>
          </p:cNvPr>
          <p:cNvSpPr/>
          <p:nvPr/>
        </p:nvSpPr>
        <p:spPr>
          <a:xfrm>
            <a:off x="6980268" y="5984030"/>
            <a:ext cx="325111" cy="252515"/>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e</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47" name="正方形/長方形 146">
            <a:extLst>
              <a:ext uri="{FF2B5EF4-FFF2-40B4-BE49-F238E27FC236}">
                <a16:creationId xmlns:a16="http://schemas.microsoft.com/office/drawing/2014/main" id="{E6DC7749-5763-6642-58C6-18A603D0B978}"/>
              </a:ext>
            </a:extLst>
          </p:cNvPr>
          <p:cNvSpPr/>
          <p:nvPr/>
        </p:nvSpPr>
        <p:spPr>
          <a:xfrm>
            <a:off x="7295911" y="5853797"/>
            <a:ext cx="684664" cy="381241"/>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f</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48" name="正方形/長方形 147">
            <a:extLst>
              <a:ext uri="{FF2B5EF4-FFF2-40B4-BE49-F238E27FC236}">
                <a16:creationId xmlns:a16="http://schemas.microsoft.com/office/drawing/2014/main" id="{C02A2D5A-418C-C8A8-2CDB-2E342B76B614}"/>
              </a:ext>
            </a:extLst>
          </p:cNvPr>
          <p:cNvSpPr/>
          <p:nvPr/>
        </p:nvSpPr>
        <p:spPr>
          <a:xfrm>
            <a:off x="6787596" y="5385447"/>
            <a:ext cx="985026" cy="25401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c</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49" name="正方形/長方形 148">
            <a:extLst>
              <a:ext uri="{FF2B5EF4-FFF2-40B4-BE49-F238E27FC236}">
                <a16:creationId xmlns:a16="http://schemas.microsoft.com/office/drawing/2014/main" id="{4A26DEDD-3CA8-A070-2540-889D5BB99B78}"/>
              </a:ext>
            </a:extLst>
          </p:cNvPr>
          <p:cNvSpPr/>
          <p:nvPr/>
        </p:nvSpPr>
        <p:spPr>
          <a:xfrm>
            <a:off x="7772622" y="5385448"/>
            <a:ext cx="1047850" cy="254016"/>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d</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50" name="正方形/長方形 149">
            <a:extLst>
              <a:ext uri="{FF2B5EF4-FFF2-40B4-BE49-F238E27FC236}">
                <a16:creationId xmlns:a16="http://schemas.microsoft.com/office/drawing/2014/main" id="{A6D6FAF2-5B85-5671-8277-062D4ED43136}"/>
              </a:ext>
            </a:extLst>
          </p:cNvPr>
          <p:cNvSpPr/>
          <p:nvPr/>
        </p:nvSpPr>
        <p:spPr>
          <a:xfrm>
            <a:off x="6653941" y="4905448"/>
            <a:ext cx="1312030"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a</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51" name="正方形/長方形 150">
            <a:extLst>
              <a:ext uri="{FF2B5EF4-FFF2-40B4-BE49-F238E27FC236}">
                <a16:creationId xmlns:a16="http://schemas.microsoft.com/office/drawing/2014/main" id="{0476BC67-FD8E-D7BD-5BC8-DA4E20AA4070}"/>
              </a:ext>
            </a:extLst>
          </p:cNvPr>
          <p:cNvSpPr/>
          <p:nvPr/>
        </p:nvSpPr>
        <p:spPr>
          <a:xfrm>
            <a:off x="7965971" y="4523417"/>
            <a:ext cx="622789" cy="596510"/>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b</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52" name="正方形/長方形 151">
            <a:extLst>
              <a:ext uri="{FF2B5EF4-FFF2-40B4-BE49-F238E27FC236}">
                <a16:creationId xmlns:a16="http://schemas.microsoft.com/office/drawing/2014/main" id="{2605339C-CFD3-3EF2-11F6-13739ED82FA2}"/>
              </a:ext>
            </a:extLst>
          </p:cNvPr>
          <p:cNvSpPr/>
          <p:nvPr/>
        </p:nvSpPr>
        <p:spPr>
          <a:xfrm>
            <a:off x="6949471" y="4395362"/>
            <a:ext cx="325111" cy="252515"/>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e</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53" name="正方形/長方形 152">
            <a:extLst>
              <a:ext uri="{FF2B5EF4-FFF2-40B4-BE49-F238E27FC236}">
                <a16:creationId xmlns:a16="http://schemas.microsoft.com/office/drawing/2014/main" id="{72CB7A34-B512-91E0-C8EA-6A8355442C60}"/>
              </a:ext>
            </a:extLst>
          </p:cNvPr>
          <p:cNvSpPr/>
          <p:nvPr/>
        </p:nvSpPr>
        <p:spPr>
          <a:xfrm>
            <a:off x="7276729" y="3883423"/>
            <a:ext cx="689241" cy="377761"/>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f</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54" name="正方形/長方形 153">
            <a:extLst>
              <a:ext uri="{FF2B5EF4-FFF2-40B4-BE49-F238E27FC236}">
                <a16:creationId xmlns:a16="http://schemas.microsoft.com/office/drawing/2014/main" id="{A17A2266-871E-3AD7-A7B6-598FAC530811}"/>
              </a:ext>
            </a:extLst>
          </p:cNvPr>
          <p:cNvSpPr/>
          <p:nvPr/>
        </p:nvSpPr>
        <p:spPr>
          <a:xfrm>
            <a:off x="6768415" y="4648871"/>
            <a:ext cx="985026" cy="25401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c</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55" name="正方形/長方形 154">
            <a:extLst>
              <a:ext uri="{FF2B5EF4-FFF2-40B4-BE49-F238E27FC236}">
                <a16:creationId xmlns:a16="http://schemas.microsoft.com/office/drawing/2014/main" id="{5FBECE7F-A141-7828-1180-8A77DBE1CDCD}"/>
              </a:ext>
            </a:extLst>
          </p:cNvPr>
          <p:cNvSpPr/>
          <p:nvPr/>
        </p:nvSpPr>
        <p:spPr>
          <a:xfrm>
            <a:off x="7747514" y="4266568"/>
            <a:ext cx="1047850" cy="254016"/>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d</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56" name="正方形/長方形 155">
            <a:extLst>
              <a:ext uri="{FF2B5EF4-FFF2-40B4-BE49-F238E27FC236}">
                <a16:creationId xmlns:a16="http://schemas.microsoft.com/office/drawing/2014/main" id="{1060ED92-BC9B-4D90-20B0-44286EAA01F0}"/>
              </a:ext>
            </a:extLst>
          </p:cNvPr>
          <p:cNvSpPr/>
          <p:nvPr/>
        </p:nvSpPr>
        <p:spPr>
          <a:xfrm>
            <a:off x="6649364" y="3492385"/>
            <a:ext cx="1312030"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a</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57" name="正方形/長方形 156">
            <a:extLst>
              <a:ext uri="{FF2B5EF4-FFF2-40B4-BE49-F238E27FC236}">
                <a16:creationId xmlns:a16="http://schemas.microsoft.com/office/drawing/2014/main" id="{F9CC7B33-FCB2-EC35-86BF-8B346B74ECF0}"/>
              </a:ext>
            </a:extLst>
          </p:cNvPr>
          <p:cNvSpPr/>
          <p:nvPr/>
        </p:nvSpPr>
        <p:spPr>
          <a:xfrm>
            <a:off x="7961394" y="2637872"/>
            <a:ext cx="622789" cy="596510"/>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b</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58" name="正方形/長方形 157">
            <a:extLst>
              <a:ext uri="{FF2B5EF4-FFF2-40B4-BE49-F238E27FC236}">
                <a16:creationId xmlns:a16="http://schemas.microsoft.com/office/drawing/2014/main" id="{A8FFA827-17B4-154B-F767-6DB98D7FF2CA}"/>
              </a:ext>
            </a:extLst>
          </p:cNvPr>
          <p:cNvSpPr/>
          <p:nvPr/>
        </p:nvSpPr>
        <p:spPr>
          <a:xfrm>
            <a:off x="6947041" y="2982299"/>
            <a:ext cx="325111" cy="252515"/>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e</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59" name="正方形/長方形 158">
            <a:extLst>
              <a:ext uri="{FF2B5EF4-FFF2-40B4-BE49-F238E27FC236}">
                <a16:creationId xmlns:a16="http://schemas.microsoft.com/office/drawing/2014/main" id="{125FE1BB-E070-639E-0E17-7D8F257C3B7B}"/>
              </a:ext>
            </a:extLst>
          </p:cNvPr>
          <p:cNvSpPr/>
          <p:nvPr/>
        </p:nvSpPr>
        <p:spPr>
          <a:xfrm>
            <a:off x="7272152" y="2855974"/>
            <a:ext cx="681163" cy="377761"/>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f</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60" name="正方形/長方形 159">
            <a:extLst>
              <a:ext uri="{FF2B5EF4-FFF2-40B4-BE49-F238E27FC236}">
                <a16:creationId xmlns:a16="http://schemas.microsoft.com/office/drawing/2014/main" id="{F71FF28D-A157-2B03-F445-735148B94D64}"/>
              </a:ext>
            </a:extLst>
          </p:cNvPr>
          <p:cNvSpPr/>
          <p:nvPr/>
        </p:nvSpPr>
        <p:spPr>
          <a:xfrm>
            <a:off x="6763838" y="3235808"/>
            <a:ext cx="985026" cy="25401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c</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61" name="正方形/長方形 160">
            <a:extLst>
              <a:ext uri="{FF2B5EF4-FFF2-40B4-BE49-F238E27FC236}">
                <a16:creationId xmlns:a16="http://schemas.microsoft.com/office/drawing/2014/main" id="{968C6B21-89CB-019D-FBB9-1C869C3BE464}"/>
              </a:ext>
            </a:extLst>
          </p:cNvPr>
          <p:cNvSpPr/>
          <p:nvPr/>
        </p:nvSpPr>
        <p:spPr>
          <a:xfrm>
            <a:off x="7742937" y="3235808"/>
            <a:ext cx="1047850" cy="254016"/>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d</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62" name="テキスト ボックス 161">
            <a:extLst>
              <a:ext uri="{FF2B5EF4-FFF2-40B4-BE49-F238E27FC236}">
                <a16:creationId xmlns:a16="http://schemas.microsoft.com/office/drawing/2014/main" id="{BE6C4E3D-44BE-CE33-659A-37CA6879C83E}"/>
              </a:ext>
            </a:extLst>
          </p:cNvPr>
          <p:cNvSpPr txBox="1"/>
          <p:nvPr/>
        </p:nvSpPr>
        <p:spPr>
          <a:xfrm>
            <a:off x="7189957" y="6273852"/>
            <a:ext cx="1242056" cy="338554"/>
          </a:xfrm>
          <a:prstGeom prst="rect">
            <a:avLst/>
          </a:prstGeom>
          <a:noFill/>
        </p:spPr>
        <p:txBody>
          <a:bodyPr wrap="square" rtlCol="0">
            <a:spAutoFit/>
          </a:bodyPr>
          <a:lstStyle/>
          <a:p>
            <a:pPr algn="ctr" defTabSz="914400" eaLnBrk="0" fontAlgn="base" hangingPunct="0">
              <a:spcBef>
                <a:spcPct val="0"/>
              </a:spcBef>
              <a:spcAft>
                <a:spcPct val="0"/>
              </a:spcAft>
            </a:pPr>
            <a:r>
              <a:rPr kumimoji="1" lang="en-US" altLang="ja-JP" sz="1600" dirty="0">
                <a:solidFill>
                  <a:srgbClr val="000000"/>
                </a:solidFill>
                <a:latin typeface="Meiryo" panose="020B0604030504040204" pitchFamily="34" charset="-128"/>
                <a:ea typeface="Meiryo" panose="020B0604030504040204" pitchFamily="34" charset="-128"/>
              </a:rPr>
              <a:t>Optimal</a:t>
            </a:r>
          </a:p>
        </p:txBody>
      </p:sp>
      <p:cxnSp>
        <p:nvCxnSpPr>
          <p:cNvPr id="163" name="直線矢印コネクタ 162">
            <a:extLst>
              <a:ext uri="{FF2B5EF4-FFF2-40B4-BE49-F238E27FC236}">
                <a16:creationId xmlns:a16="http://schemas.microsoft.com/office/drawing/2014/main" id="{DA6E56BD-2AA2-7B62-666F-719BBCB7971C}"/>
              </a:ext>
            </a:extLst>
          </p:cNvPr>
          <p:cNvCxnSpPr>
            <a:cxnSpLocks/>
          </p:cNvCxnSpPr>
          <p:nvPr/>
        </p:nvCxnSpPr>
        <p:spPr>
          <a:xfrm>
            <a:off x="6300192" y="4635349"/>
            <a:ext cx="200690" cy="0"/>
          </a:xfrm>
          <a:prstGeom prst="straightConnector1">
            <a:avLst/>
          </a:prstGeom>
          <a:noFill/>
          <a:ln w="19050" cap="flat" cmpd="sng" algn="ctr">
            <a:solidFill>
              <a:srgbClr val="000000"/>
            </a:solidFill>
            <a:prstDash val="solid"/>
            <a:miter lim="800000"/>
            <a:tailEnd type="triangle"/>
          </a:ln>
          <a:effectLst/>
        </p:spPr>
      </p:cxnSp>
      <p:sp>
        <p:nvSpPr>
          <p:cNvPr id="164" name="左大かっこ 163">
            <a:extLst>
              <a:ext uri="{FF2B5EF4-FFF2-40B4-BE49-F238E27FC236}">
                <a16:creationId xmlns:a16="http://schemas.microsoft.com/office/drawing/2014/main" id="{05994504-B9BA-8936-8801-7E6B44DB1C0B}"/>
              </a:ext>
            </a:extLst>
          </p:cNvPr>
          <p:cNvSpPr/>
          <p:nvPr/>
        </p:nvSpPr>
        <p:spPr>
          <a:xfrm rot="16200000">
            <a:off x="2282486" y="4012544"/>
            <a:ext cx="697493" cy="2016237"/>
          </a:xfrm>
          <a:prstGeom prst="leftBracket">
            <a:avLst>
              <a:gd name="adj" fmla="val 0"/>
            </a:avLst>
          </a:prstGeom>
          <a:solidFill>
            <a:srgbClr val="E7E6E6">
              <a:lumMod val="90000"/>
            </a:srgbClr>
          </a:solidFill>
          <a:ln w="1905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800" b="0" i="0" u="none" strike="noStrike" kern="0" cap="none" spc="0" normalizeH="0" baseline="0" noProof="0">
              <a:ln>
                <a:noFill/>
              </a:ln>
              <a:solidFill>
                <a:srgbClr val="000000"/>
              </a:solidFill>
              <a:effectLst/>
              <a:uLnTx/>
              <a:uFillTx/>
              <a:latin typeface="BIZ UDゴシック"/>
              <a:ea typeface="UD デジタル 教科書体 NK-R"/>
              <a:cs typeface="+mn-cs"/>
            </a:endParaRPr>
          </a:p>
        </p:txBody>
      </p:sp>
      <mc:AlternateContent xmlns:mc="http://schemas.openxmlformats.org/markup-compatibility/2006" xmlns:a14="http://schemas.microsoft.com/office/drawing/2010/main">
        <mc:Choice Requires="a14">
          <p:sp>
            <p:nvSpPr>
              <p:cNvPr id="165" name="テキスト ボックス 164">
                <a:extLst>
                  <a:ext uri="{FF2B5EF4-FFF2-40B4-BE49-F238E27FC236}">
                    <a16:creationId xmlns:a16="http://schemas.microsoft.com/office/drawing/2014/main" id="{5251BFEA-AAAB-0912-4D17-1F035691854D}"/>
                  </a:ext>
                </a:extLst>
              </p:cNvPr>
              <p:cNvSpPr txBox="1"/>
              <p:nvPr/>
            </p:nvSpPr>
            <p:spPr>
              <a:xfrm>
                <a:off x="1192668" y="4817449"/>
                <a:ext cx="535275" cy="369332"/>
              </a:xfrm>
              <a:prstGeom prst="rect">
                <a:avLst/>
              </a:prstGeom>
              <a:noFill/>
            </p:spPr>
            <p:txBody>
              <a:bodyPr wrap="none" rtlCol="0">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0000"/>
                              </a:solidFill>
                              <a:latin typeface="Cambria Math" panose="02040503050406030204" pitchFamily="18" charset="0"/>
                            </a:rPr>
                          </m:ctrlPr>
                        </m:sSubPr>
                        <m:e>
                          <m:r>
                            <a:rPr kumimoji="1" lang="en-US" altLang="ja-JP" i="1" smtClean="0">
                              <a:solidFill>
                                <a:srgbClr val="000000"/>
                              </a:solidFill>
                              <a:latin typeface="Cambria Math" panose="02040503050406030204" pitchFamily="18" charset="0"/>
                            </a:rPr>
                            <m:t>𝑔</m:t>
                          </m:r>
                        </m:e>
                        <m:sub>
                          <m:r>
                            <a:rPr kumimoji="1" lang="en-US" altLang="ja-JP" i="1" smtClean="0">
                              <a:solidFill>
                                <a:srgbClr val="000000"/>
                              </a:solidFill>
                              <a:latin typeface="Cambria Math" panose="02040503050406030204" pitchFamily="18" charset="0"/>
                            </a:rPr>
                            <m:t>1</m:t>
                          </m:r>
                        </m:sub>
                      </m:sSub>
                    </m:oMath>
                  </m:oMathPara>
                </a14:m>
                <a:endParaRPr kumimoji="1" lang="ja-JP" altLang="en-US">
                  <a:solidFill>
                    <a:srgbClr val="000000"/>
                  </a:solidFill>
                  <a:latin typeface="BIZ UDゴシック" panose="020B0400000000000000" pitchFamily="49" charset="-128"/>
                  <a:ea typeface="UD デジタル 教科書体 NK-R" panose="02020400000000000000" pitchFamily="18" charset="-128"/>
                </a:endParaRPr>
              </a:p>
            </p:txBody>
          </p:sp>
        </mc:Choice>
        <mc:Fallback xmlns="">
          <p:sp>
            <p:nvSpPr>
              <p:cNvPr id="165" name="テキスト ボックス 164">
                <a:extLst>
                  <a:ext uri="{FF2B5EF4-FFF2-40B4-BE49-F238E27FC236}">
                    <a16:creationId xmlns:a16="http://schemas.microsoft.com/office/drawing/2014/main" id="{5251BFEA-AAAB-0912-4D17-1F035691854D}"/>
                  </a:ext>
                </a:extLst>
              </p:cNvPr>
              <p:cNvSpPr txBox="1">
                <a:spLocks noRot="1" noChangeAspect="1" noMove="1" noResize="1" noEditPoints="1" noAdjustHandles="1" noChangeArrowheads="1" noChangeShapeType="1" noTextEdit="1"/>
              </p:cNvSpPr>
              <p:nvPr/>
            </p:nvSpPr>
            <p:spPr>
              <a:xfrm>
                <a:off x="1192668" y="4817449"/>
                <a:ext cx="535275" cy="369332"/>
              </a:xfrm>
              <a:prstGeom prst="rect">
                <a:avLst/>
              </a:prstGeom>
              <a:blipFill>
                <a:blip r:embed="rId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6" name="テキスト ボックス 165">
                <a:extLst>
                  <a:ext uri="{FF2B5EF4-FFF2-40B4-BE49-F238E27FC236}">
                    <a16:creationId xmlns:a16="http://schemas.microsoft.com/office/drawing/2014/main" id="{42E25BB9-4116-EAA1-94F1-7342DDA55F1D}"/>
                  </a:ext>
                </a:extLst>
              </p:cNvPr>
              <p:cNvSpPr txBox="1"/>
              <p:nvPr/>
            </p:nvSpPr>
            <p:spPr>
              <a:xfrm>
                <a:off x="1192666" y="3964314"/>
                <a:ext cx="540596" cy="369332"/>
              </a:xfrm>
              <a:prstGeom prst="rect">
                <a:avLst/>
              </a:prstGeom>
              <a:noFill/>
            </p:spPr>
            <p:txBody>
              <a:bodyPr wrap="none" rtlCol="0">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0000"/>
                              </a:solidFill>
                              <a:latin typeface="Cambria Math" panose="02040503050406030204" pitchFamily="18" charset="0"/>
                            </a:rPr>
                          </m:ctrlPr>
                        </m:sSubPr>
                        <m:e>
                          <m:r>
                            <a:rPr kumimoji="1" lang="en-US" altLang="ja-JP" i="1" smtClean="0">
                              <a:solidFill>
                                <a:srgbClr val="000000"/>
                              </a:solidFill>
                              <a:latin typeface="Cambria Math" panose="02040503050406030204" pitchFamily="18" charset="0"/>
                            </a:rPr>
                            <m:t>𝑔</m:t>
                          </m:r>
                        </m:e>
                        <m:sub>
                          <m:r>
                            <a:rPr kumimoji="1" lang="en-US" altLang="ja-JP" i="1" smtClean="0">
                              <a:solidFill>
                                <a:srgbClr val="000000"/>
                              </a:solidFill>
                              <a:latin typeface="Cambria Math" panose="02040503050406030204" pitchFamily="18" charset="0"/>
                            </a:rPr>
                            <m:t>2</m:t>
                          </m:r>
                        </m:sub>
                      </m:sSub>
                    </m:oMath>
                  </m:oMathPara>
                </a14:m>
                <a:endParaRPr kumimoji="1" lang="ja-JP" altLang="en-US">
                  <a:solidFill>
                    <a:srgbClr val="000000"/>
                  </a:solidFill>
                  <a:latin typeface="BIZ UDゴシック" panose="020B0400000000000000" pitchFamily="49" charset="-128"/>
                  <a:ea typeface="UD デジタル 教科書体 NK-R" panose="02020400000000000000" pitchFamily="18" charset="-128"/>
                </a:endParaRPr>
              </a:p>
            </p:txBody>
          </p:sp>
        </mc:Choice>
        <mc:Fallback xmlns="">
          <p:sp>
            <p:nvSpPr>
              <p:cNvPr id="166" name="テキスト ボックス 165">
                <a:extLst>
                  <a:ext uri="{FF2B5EF4-FFF2-40B4-BE49-F238E27FC236}">
                    <a16:creationId xmlns:a16="http://schemas.microsoft.com/office/drawing/2014/main" id="{42E25BB9-4116-EAA1-94F1-7342DDA55F1D}"/>
                  </a:ext>
                </a:extLst>
              </p:cNvPr>
              <p:cNvSpPr txBox="1">
                <a:spLocks noRot="1" noChangeAspect="1" noMove="1" noResize="1" noEditPoints="1" noAdjustHandles="1" noChangeArrowheads="1" noChangeShapeType="1" noTextEdit="1"/>
              </p:cNvSpPr>
              <p:nvPr/>
            </p:nvSpPr>
            <p:spPr>
              <a:xfrm>
                <a:off x="1192666" y="3964314"/>
                <a:ext cx="540596" cy="369332"/>
              </a:xfrm>
              <a:prstGeom prst="rect">
                <a:avLst/>
              </a:prstGeom>
              <a:blipFill>
                <a:blip r:embed="rId3"/>
                <a:stretch>
                  <a:fillRect b="-10000"/>
                </a:stretch>
              </a:blipFill>
            </p:spPr>
            <p:txBody>
              <a:bodyPr/>
              <a:lstStyle/>
              <a:p>
                <a:r>
                  <a:rPr lang="ja-JP" altLang="en-US">
                    <a:noFill/>
                  </a:rPr>
                  <a:t> </a:t>
                </a:r>
              </a:p>
            </p:txBody>
          </p:sp>
        </mc:Fallback>
      </mc:AlternateContent>
      <p:sp>
        <p:nvSpPr>
          <p:cNvPr id="167" name="左大かっこ 166">
            <a:extLst>
              <a:ext uri="{FF2B5EF4-FFF2-40B4-BE49-F238E27FC236}">
                <a16:creationId xmlns:a16="http://schemas.microsoft.com/office/drawing/2014/main" id="{ECCBCFE5-81D0-5C93-0DF0-7E8FA9C14481}"/>
              </a:ext>
            </a:extLst>
          </p:cNvPr>
          <p:cNvSpPr/>
          <p:nvPr/>
        </p:nvSpPr>
        <p:spPr>
          <a:xfrm rot="16200000">
            <a:off x="2283805" y="3154421"/>
            <a:ext cx="694848" cy="2016238"/>
          </a:xfrm>
          <a:prstGeom prst="leftBracket">
            <a:avLst>
              <a:gd name="adj" fmla="val 0"/>
            </a:avLst>
          </a:prstGeom>
          <a:solidFill>
            <a:srgbClr val="E7E6E6">
              <a:lumMod val="90000"/>
            </a:srgbClr>
          </a:solidFill>
          <a:ln w="1905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800" b="0" i="0" u="none" strike="noStrike" kern="0" cap="none" spc="0" normalizeH="0" baseline="0" noProof="0">
              <a:ln>
                <a:noFill/>
              </a:ln>
              <a:solidFill>
                <a:srgbClr val="000000"/>
              </a:solidFill>
              <a:effectLst/>
              <a:uLnTx/>
              <a:uFillTx/>
              <a:latin typeface="BIZ UDゴシック"/>
              <a:ea typeface="UD デジタル 教科書体 NK-R"/>
              <a:cs typeface="+mn-cs"/>
            </a:endParaRPr>
          </a:p>
        </p:txBody>
      </p:sp>
      <p:sp>
        <p:nvSpPr>
          <p:cNvPr id="168" name="正方形/長方形 167">
            <a:extLst>
              <a:ext uri="{FF2B5EF4-FFF2-40B4-BE49-F238E27FC236}">
                <a16:creationId xmlns:a16="http://schemas.microsoft.com/office/drawing/2014/main" id="{26F4FE57-FB34-DB47-99BF-1D2B4BFA537F}"/>
              </a:ext>
            </a:extLst>
          </p:cNvPr>
          <p:cNvSpPr/>
          <p:nvPr/>
        </p:nvSpPr>
        <p:spPr>
          <a:xfrm>
            <a:off x="2984748" y="4669744"/>
            <a:ext cx="499018" cy="351764"/>
          </a:xfrm>
          <a:prstGeom prst="rect">
            <a:avLst/>
          </a:prstGeom>
          <a:solidFill>
            <a:sysClr val="window" lastClr="FFFFFF">
              <a:lumMod val="50000"/>
            </a:sysClr>
          </a:solidFill>
          <a:ln w="12700" cap="flat" cmpd="sng" algn="ctr">
            <a:solidFill>
              <a:srgbClr val="000000"/>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3</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69" name="正方形/長方形 168">
            <a:extLst>
              <a:ext uri="{FF2B5EF4-FFF2-40B4-BE49-F238E27FC236}">
                <a16:creationId xmlns:a16="http://schemas.microsoft.com/office/drawing/2014/main" id="{2DDAD651-BC94-CEE3-1BBE-4CFBEE85283E}"/>
              </a:ext>
            </a:extLst>
          </p:cNvPr>
          <p:cNvSpPr/>
          <p:nvPr/>
        </p:nvSpPr>
        <p:spPr>
          <a:xfrm>
            <a:off x="2984748" y="5021510"/>
            <a:ext cx="499018" cy="344375"/>
          </a:xfrm>
          <a:prstGeom prst="rect">
            <a:avLst/>
          </a:prstGeom>
          <a:solidFill>
            <a:sysClr val="window" lastClr="FFFFFF">
              <a:lumMod val="50000"/>
            </a:sysClr>
          </a:solidFill>
          <a:ln w="12700" cap="flat" cmpd="sng" algn="ctr">
            <a:solidFill>
              <a:srgbClr val="000000"/>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3</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70" name="正方形/長方形 169">
            <a:extLst>
              <a:ext uri="{FF2B5EF4-FFF2-40B4-BE49-F238E27FC236}">
                <a16:creationId xmlns:a16="http://schemas.microsoft.com/office/drawing/2014/main" id="{C8CB297D-2502-3649-4AB3-39C282C8000E}"/>
              </a:ext>
            </a:extLst>
          </p:cNvPr>
          <p:cNvSpPr/>
          <p:nvPr/>
        </p:nvSpPr>
        <p:spPr>
          <a:xfrm>
            <a:off x="2984747" y="4279505"/>
            <a:ext cx="499018" cy="228855"/>
          </a:xfrm>
          <a:prstGeom prst="rect">
            <a:avLst/>
          </a:prstGeom>
          <a:solidFill>
            <a:sysClr val="window" lastClr="FFFFFF">
              <a:lumMod val="50000"/>
            </a:sysClr>
          </a:solidFill>
          <a:ln w="1270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2</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71" name="テキスト ボックス 170">
            <a:extLst>
              <a:ext uri="{FF2B5EF4-FFF2-40B4-BE49-F238E27FC236}">
                <a16:creationId xmlns:a16="http://schemas.microsoft.com/office/drawing/2014/main" id="{9C560DD7-7904-3631-7EB0-C83E72B88649}"/>
              </a:ext>
            </a:extLst>
          </p:cNvPr>
          <p:cNvSpPr txBox="1"/>
          <p:nvPr/>
        </p:nvSpPr>
        <p:spPr>
          <a:xfrm>
            <a:off x="2542233" y="5437619"/>
            <a:ext cx="1334020" cy="523220"/>
          </a:xfrm>
          <a:prstGeom prst="rect">
            <a:avLst/>
          </a:prstGeom>
          <a:noFill/>
        </p:spPr>
        <p:txBody>
          <a:bodyPr wrap="none" rtlCol="0">
            <a:spAutoFit/>
          </a:bodyPr>
          <a:lstStyle/>
          <a:p>
            <a:pPr algn="ctr" defTabSz="914400" eaLnBrk="0" fontAlgn="base" hangingPunct="0">
              <a:spcBef>
                <a:spcPct val="0"/>
              </a:spcBef>
              <a:spcAft>
                <a:spcPct val="0"/>
              </a:spcAft>
            </a:pPr>
            <a:r>
              <a:rPr kumimoji="1" lang="en-US" altLang="ja-JP" sz="1400" u="sng" dirty="0">
                <a:solidFill>
                  <a:srgbClr val="000000"/>
                </a:solidFill>
                <a:latin typeface="Meiryo" panose="020B0604030504040204" pitchFamily="34" charset="-128"/>
                <a:ea typeface="Meiryo" panose="020B0604030504040204" pitchFamily="34" charset="-128"/>
              </a:rPr>
              <a:t>Optimal</a:t>
            </a:r>
          </a:p>
          <a:p>
            <a:pPr algn="ctr" defTabSz="914400" eaLnBrk="0" fontAlgn="base" hangingPunct="0">
              <a:spcBef>
                <a:spcPct val="0"/>
              </a:spcBef>
              <a:spcAft>
                <a:spcPct val="0"/>
              </a:spcAft>
            </a:pPr>
            <a:r>
              <a:rPr kumimoji="1" lang="en-US" altLang="ja-JP" sz="1400" dirty="0">
                <a:solidFill>
                  <a:srgbClr val="000000"/>
                </a:solidFill>
                <a:latin typeface="Meiryo" panose="020B0604030504040204" pitchFamily="34" charset="-128"/>
                <a:ea typeface="Meiryo" panose="020B0604030504040204" pitchFamily="34" charset="-128"/>
              </a:rPr>
              <a:t>(</a:t>
            </a:r>
            <a:r>
              <a:rPr kumimoji="1" lang="en-US" altLang="ja-JP" sz="1400" b="1" dirty="0">
                <a:solidFill>
                  <a:srgbClr val="FF0000"/>
                </a:solidFill>
                <a:latin typeface="Meiryo" panose="020B0604030504040204" pitchFamily="34" charset="-128"/>
                <a:ea typeface="Meiryo" panose="020B0604030504040204" pitchFamily="34" charset="-128"/>
              </a:rPr>
              <a:t>#gaps = 2</a:t>
            </a:r>
            <a:r>
              <a:rPr kumimoji="1" lang="en-US" altLang="ja-JP" sz="1400" dirty="0">
                <a:solidFill>
                  <a:srgbClr val="000000"/>
                </a:solidFill>
                <a:latin typeface="Meiryo" panose="020B0604030504040204" pitchFamily="34" charset="-128"/>
                <a:ea typeface="Meiryo" panose="020B0604030504040204" pitchFamily="34" charset="-128"/>
              </a:rPr>
              <a:t>)</a:t>
            </a:r>
            <a:endParaRPr kumimoji="1" lang="ja-JP" altLang="en-US" sz="1400">
              <a:solidFill>
                <a:srgbClr val="000000"/>
              </a:solidFill>
              <a:latin typeface="Meiryo" panose="020B0604030504040204" pitchFamily="34" charset="-128"/>
              <a:ea typeface="Meiryo" panose="020B0604030504040204" pitchFamily="34" charset="-128"/>
            </a:endParaRPr>
          </a:p>
        </p:txBody>
      </p:sp>
      <p:sp>
        <p:nvSpPr>
          <p:cNvPr id="172" name="正方形/長方形 171">
            <a:extLst>
              <a:ext uri="{FF2B5EF4-FFF2-40B4-BE49-F238E27FC236}">
                <a16:creationId xmlns:a16="http://schemas.microsoft.com/office/drawing/2014/main" id="{AA5BA4AB-B4FE-7FDA-0FF5-0DB710974231}"/>
              </a:ext>
            </a:extLst>
          </p:cNvPr>
          <p:cNvSpPr/>
          <p:nvPr/>
        </p:nvSpPr>
        <p:spPr>
          <a:xfrm>
            <a:off x="1727555" y="4177408"/>
            <a:ext cx="499018" cy="327665"/>
          </a:xfrm>
          <a:prstGeom prst="rect">
            <a:avLst/>
          </a:prstGeom>
          <a:solidFill>
            <a:sysClr val="window" lastClr="FFFFFF">
              <a:lumMod val="50000"/>
            </a:sysClr>
          </a:solidFill>
          <a:ln w="12700" cap="flat" cmpd="sng" algn="ctr">
            <a:solidFill>
              <a:srgbClr val="000000"/>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3</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73" name="正方形/長方形 172">
            <a:extLst>
              <a:ext uri="{FF2B5EF4-FFF2-40B4-BE49-F238E27FC236}">
                <a16:creationId xmlns:a16="http://schemas.microsoft.com/office/drawing/2014/main" id="{ACC344E7-1993-F808-A18B-EFA2364D9AB2}"/>
              </a:ext>
            </a:extLst>
          </p:cNvPr>
          <p:cNvSpPr/>
          <p:nvPr/>
        </p:nvSpPr>
        <p:spPr>
          <a:xfrm>
            <a:off x="1727556" y="5017985"/>
            <a:ext cx="499018" cy="344375"/>
          </a:xfrm>
          <a:prstGeom prst="rect">
            <a:avLst/>
          </a:prstGeom>
          <a:solidFill>
            <a:sysClr val="window" lastClr="FFFFFF">
              <a:lumMod val="50000"/>
            </a:sysClr>
          </a:solidFill>
          <a:ln w="12700" cap="flat" cmpd="sng" algn="ctr">
            <a:solidFill>
              <a:srgbClr val="000000"/>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3</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74" name="正方形/長方形 173">
            <a:extLst>
              <a:ext uri="{FF2B5EF4-FFF2-40B4-BE49-F238E27FC236}">
                <a16:creationId xmlns:a16="http://schemas.microsoft.com/office/drawing/2014/main" id="{1D348370-D0AB-753F-4F97-686740BB9584}"/>
              </a:ext>
            </a:extLst>
          </p:cNvPr>
          <p:cNvSpPr/>
          <p:nvPr/>
        </p:nvSpPr>
        <p:spPr>
          <a:xfrm>
            <a:off x="2984747" y="4047498"/>
            <a:ext cx="499018" cy="228855"/>
          </a:xfrm>
          <a:prstGeom prst="rect">
            <a:avLst/>
          </a:prstGeom>
          <a:solidFill>
            <a:sysClr val="window" lastClr="FFFFFF">
              <a:lumMod val="50000"/>
            </a:sysClr>
          </a:solidFill>
          <a:ln w="1270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2</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75" name="正方形/長方形 174">
            <a:extLst>
              <a:ext uri="{FF2B5EF4-FFF2-40B4-BE49-F238E27FC236}">
                <a16:creationId xmlns:a16="http://schemas.microsoft.com/office/drawing/2014/main" id="{D4CAFAB8-C356-E800-E76C-7A3B84D76ECA}"/>
              </a:ext>
            </a:extLst>
          </p:cNvPr>
          <p:cNvSpPr/>
          <p:nvPr/>
        </p:nvSpPr>
        <p:spPr>
          <a:xfrm>
            <a:off x="1727555" y="3949921"/>
            <a:ext cx="499018" cy="228855"/>
          </a:xfrm>
          <a:prstGeom prst="rect">
            <a:avLst/>
          </a:prstGeom>
          <a:solidFill>
            <a:sysClr val="window" lastClr="FFFFFF">
              <a:lumMod val="50000"/>
            </a:sysClr>
          </a:solidFill>
          <a:ln w="1270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2</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76" name="テキスト ボックス 175">
            <a:extLst>
              <a:ext uri="{FF2B5EF4-FFF2-40B4-BE49-F238E27FC236}">
                <a16:creationId xmlns:a16="http://schemas.microsoft.com/office/drawing/2014/main" id="{C2FF8509-73A8-71CB-4509-BF86F70E8B6E}"/>
              </a:ext>
            </a:extLst>
          </p:cNvPr>
          <p:cNvSpPr txBox="1"/>
          <p:nvPr/>
        </p:nvSpPr>
        <p:spPr>
          <a:xfrm>
            <a:off x="1363384" y="5437619"/>
            <a:ext cx="1225015" cy="523220"/>
          </a:xfrm>
          <a:prstGeom prst="rect">
            <a:avLst/>
          </a:prstGeom>
          <a:noFill/>
        </p:spPr>
        <p:txBody>
          <a:bodyPr wrap="none" rtlCol="0">
            <a:spAutoFit/>
          </a:bodyPr>
          <a:lstStyle/>
          <a:p>
            <a:pPr algn="ctr" defTabSz="914400" eaLnBrk="0" fontAlgn="base" hangingPunct="0">
              <a:spcBef>
                <a:spcPct val="0"/>
              </a:spcBef>
              <a:spcAft>
                <a:spcPct val="0"/>
              </a:spcAft>
            </a:pPr>
            <a:r>
              <a:rPr kumimoji="1" lang="en-US" altLang="ja-JP" sz="1400" u="sng" dirty="0">
                <a:solidFill>
                  <a:srgbClr val="000000"/>
                </a:solidFill>
                <a:latin typeface="Meiryo" panose="020B0604030504040204" pitchFamily="34" charset="-128"/>
                <a:ea typeface="Meiryo" panose="020B0604030504040204" pitchFamily="34" charset="-128"/>
              </a:rPr>
              <a:t>Not optimal</a:t>
            </a:r>
          </a:p>
          <a:p>
            <a:pPr algn="ctr" defTabSz="914400" eaLnBrk="0" fontAlgn="base" hangingPunct="0">
              <a:spcBef>
                <a:spcPct val="0"/>
              </a:spcBef>
              <a:spcAft>
                <a:spcPct val="0"/>
              </a:spcAft>
            </a:pPr>
            <a:r>
              <a:rPr kumimoji="1" lang="en-US" altLang="ja-JP" sz="1400" dirty="0">
                <a:solidFill>
                  <a:srgbClr val="000000"/>
                </a:solidFill>
                <a:latin typeface="Meiryo" panose="020B0604030504040204" pitchFamily="34" charset="-128"/>
                <a:ea typeface="Meiryo" panose="020B0604030504040204" pitchFamily="34" charset="-128"/>
              </a:rPr>
              <a:t>(#gaps=3)</a:t>
            </a:r>
            <a:endParaRPr kumimoji="1" lang="ja-JP" altLang="en-US" sz="1400">
              <a:solidFill>
                <a:srgbClr val="000000"/>
              </a:solidFill>
              <a:latin typeface="Meiryo" panose="020B0604030504040204" pitchFamily="34" charset="-128"/>
              <a:ea typeface="Meiryo" panose="020B0604030504040204" pitchFamily="34" charset="-128"/>
            </a:endParaRPr>
          </a:p>
        </p:txBody>
      </p:sp>
      <p:sp>
        <p:nvSpPr>
          <p:cNvPr id="177" name="左大かっこ 176">
            <a:extLst>
              <a:ext uri="{FF2B5EF4-FFF2-40B4-BE49-F238E27FC236}">
                <a16:creationId xmlns:a16="http://schemas.microsoft.com/office/drawing/2014/main" id="{9E9789C1-7E79-DAF9-721A-7DE9EF81E25F}"/>
              </a:ext>
            </a:extLst>
          </p:cNvPr>
          <p:cNvSpPr/>
          <p:nvPr/>
        </p:nvSpPr>
        <p:spPr>
          <a:xfrm rot="16200000">
            <a:off x="2283809" y="2297624"/>
            <a:ext cx="694848" cy="2016237"/>
          </a:xfrm>
          <a:prstGeom prst="leftBracket">
            <a:avLst>
              <a:gd name="adj" fmla="val 0"/>
            </a:avLst>
          </a:prstGeom>
          <a:solidFill>
            <a:srgbClr val="E7E6E6">
              <a:lumMod val="90000"/>
            </a:srgbClr>
          </a:solidFill>
          <a:ln w="1905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800" b="0" i="0" u="none" strike="noStrike" kern="0" cap="none" spc="0" normalizeH="0" baseline="0" noProof="0">
              <a:ln>
                <a:noFill/>
              </a:ln>
              <a:solidFill>
                <a:srgbClr val="000000"/>
              </a:solidFill>
              <a:effectLst/>
              <a:uLnTx/>
              <a:uFillTx/>
              <a:latin typeface="BIZ UDゴシック"/>
              <a:ea typeface="UD デジタル 教科書体 NK-R"/>
              <a:cs typeface="+mn-cs"/>
            </a:endParaRPr>
          </a:p>
        </p:txBody>
      </p:sp>
      <p:sp>
        <p:nvSpPr>
          <p:cNvPr id="178" name="正方形/長方形 177">
            <a:extLst>
              <a:ext uri="{FF2B5EF4-FFF2-40B4-BE49-F238E27FC236}">
                <a16:creationId xmlns:a16="http://schemas.microsoft.com/office/drawing/2014/main" id="{D0E01BC8-A1ED-5E06-1651-E0DA064B222E}"/>
              </a:ext>
            </a:extLst>
          </p:cNvPr>
          <p:cNvSpPr/>
          <p:nvPr/>
        </p:nvSpPr>
        <p:spPr>
          <a:xfrm>
            <a:off x="1727556" y="4788045"/>
            <a:ext cx="499018" cy="228855"/>
          </a:xfrm>
          <a:prstGeom prst="rect">
            <a:avLst/>
          </a:prstGeom>
          <a:solidFill>
            <a:sysClr val="window" lastClr="FFFFFF">
              <a:lumMod val="50000"/>
            </a:sysClr>
          </a:solidFill>
          <a:ln w="1270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2</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79" name="正方形/長方形 178">
            <a:extLst>
              <a:ext uri="{FF2B5EF4-FFF2-40B4-BE49-F238E27FC236}">
                <a16:creationId xmlns:a16="http://schemas.microsoft.com/office/drawing/2014/main" id="{BEB3DF04-DBBC-21AB-F50E-0CAE322F7A6E}"/>
              </a:ext>
            </a:extLst>
          </p:cNvPr>
          <p:cNvSpPr/>
          <p:nvPr/>
        </p:nvSpPr>
        <p:spPr>
          <a:xfrm>
            <a:off x="2984747" y="3815118"/>
            <a:ext cx="499018" cy="228855"/>
          </a:xfrm>
          <a:prstGeom prst="rect">
            <a:avLst/>
          </a:prstGeom>
          <a:solidFill>
            <a:sysClr val="window" lastClr="FFFFFF">
              <a:lumMod val="50000"/>
            </a:sysClr>
          </a:solidFill>
          <a:ln w="1270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2</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mc:AlternateContent xmlns:mc="http://schemas.openxmlformats.org/markup-compatibility/2006" xmlns:a14="http://schemas.microsoft.com/office/drawing/2010/main">
        <mc:Choice Requires="a14">
          <p:sp>
            <p:nvSpPr>
              <p:cNvPr id="180" name="テキスト ボックス 179">
                <a:extLst>
                  <a:ext uri="{FF2B5EF4-FFF2-40B4-BE49-F238E27FC236}">
                    <a16:creationId xmlns:a16="http://schemas.microsoft.com/office/drawing/2014/main" id="{27FD7AB3-E82A-4A8B-EC8D-C887B78C2CD0}"/>
                  </a:ext>
                </a:extLst>
              </p:cNvPr>
              <p:cNvSpPr txBox="1"/>
              <p:nvPr/>
            </p:nvSpPr>
            <p:spPr>
              <a:xfrm>
                <a:off x="1192666" y="3120241"/>
                <a:ext cx="540596" cy="369332"/>
              </a:xfrm>
              <a:prstGeom prst="rect">
                <a:avLst/>
              </a:prstGeom>
              <a:noFill/>
            </p:spPr>
            <p:txBody>
              <a:bodyPr wrap="none" rtlCol="0">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0000"/>
                              </a:solidFill>
                              <a:latin typeface="Cambria Math" panose="02040503050406030204" pitchFamily="18" charset="0"/>
                            </a:rPr>
                          </m:ctrlPr>
                        </m:sSubPr>
                        <m:e>
                          <m:r>
                            <a:rPr kumimoji="1" lang="en-US" altLang="ja-JP" i="1" smtClean="0">
                              <a:solidFill>
                                <a:srgbClr val="000000"/>
                              </a:solidFill>
                              <a:latin typeface="Cambria Math" panose="02040503050406030204" pitchFamily="18" charset="0"/>
                            </a:rPr>
                            <m:t>𝑔</m:t>
                          </m:r>
                        </m:e>
                        <m:sub>
                          <m:r>
                            <a:rPr kumimoji="1" lang="en-US" altLang="ja-JP" i="1" smtClean="0">
                              <a:solidFill>
                                <a:srgbClr val="000000"/>
                              </a:solidFill>
                              <a:latin typeface="Cambria Math" panose="02040503050406030204" pitchFamily="18" charset="0"/>
                            </a:rPr>
                            <m:t>3</m:t>
                          </m:r>
                        </m:sub>
                      </m:sSub>
                    </m:oMath>
                  </m:oMathPara>
                </a14:m>
                <a:endParaRPr kumimoji="1" lang="ja-JP" altLang="en-US">
                  <a:solidFill>
                    <a:srgbClr val="000000"/>
                  </a:solidFill>
                  <a:latin typeface="BIZ UDゴシック" panose="020B0400000000000000" pitchFamily="49" charset="-128"/>
                  <a:ea typeface="UD デジタル 教科書体 NK-R" panose="02020400000000000000" pitchFamily="18" charset="-128"/>
                </a:endParaRPr>
              </a:p>
            </p:txBody>
          </p:sp>
        </mc:Choice>
        <mc:Fallback xmlns="">
          <p:sp>
            <p:nvSpPr>
              <p:cNvPr id="180" name="テキスト ボックス 179">
                <a:extLst>
                  <a:ext uri="{FF2B5EF4-FFF2-40B4-BE49-F238E27FC236}">
                    <a16:creationId xmlns:a16="http://schemas.microsoft.com/office/drawing/2014/main" id="{27FD7AB3-E82A-4A8B-EC8D-C887B78C2CD0}"/>
                  </a:ext>
                </a:extLst>
              </p:cNvPr>
              <p:cNvSpPr txBox="1">
                <a:spLocks noRot="1" noChangeAspect="1" noMove="1" noResize="1" noEditPoints="1" noAdjustHandles="1" noChangeArrowheads="1" noChangeShapeType="1" noTextEdit="1"/>
              </p:cNvSpPr>
              <p:nvPr/>
            </p:nvSpPr>
            <p:spPr>
              <a:xfrm>
                <a:off x="1192666" y="3120241"/>
                <a:ext cx="540596" cy="369332"/>
              </a:xfrm>
              <a:prstGeom prst="rect">
                <a:avLst/>
              </a:prstGeom>
              <a:blipFill>
                <a:blip r:embed="rId4"/>
                <a:stretch>
                  <a:fillRect b="-10000"/>
                </a:stretch>
              </a:blipFill>
            </p:spPr>
            <p:txBody>
              <a:bodyPr/>
              <a:lstStyle/>
              <a:p>
                <a:r>
                  <a:rPr lang="ja-JP" altLang="en-US">
                    <a:noFill/>
                  </a:rPr>
                  <a:t> </a:t>
                </a:r>
              </a:p>
            </p:txBody>
          </p:sp>
        </mc:Fallback>
      </mc:AlternateContent>
      <p:sp>
        <p:nvSpPr>
          <p:cNvPr id="181" name="正方形/長方形 180">
            <a:extLst>
              <a:ext uri="{FF2B5EF4-FFF2-40B4-BE49-F238E27FC236}">
                <a16:creationId xmlns:a16="http://schemas.microsoft.com/office/drawing/2014/main" id="{31BE217F-CD4E-5D4E-13B2-D807DDE65FD8}"/>
              </a:ext>
            </a:extLst>
          </p:cNvPr>
          <p:cNvSpPr/>
          <p:nvPr/>
        </p:nvSpPr>
        <p:spPr>
          <a:xfrm>
            <a:off x="1727832" y="3418279"/>
            <a:ext cx="499018" cy="228855"/>
          </a:xfrm>
          <a:prstGeom prst="rect">
            <a:avLst/>
          </a:prstGeom>
          <a:solidFill>
            <a:sysClr val="window" lastClr="FFFFFF">
              <a:lumMod val="50000"/>
            </a:sysClr>
          </a:solidFill>
          <a:ln w="1270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2</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82" name="正方形/長方形 181">
            <a:extLst>
              <a:ext uri="{FF2B5EF4-FFF2-40B4-BE49-F238E27FC236}">
                <a16:creationId xmlns:a16="http://schemas.microsoft.com/office/drawing/2014/main" id="{E3C2B621-BE26-2306-51BA-7C958DF47E1F}"/>
              </a:ext>
            </a:extLst>
          </p:cNvPr>
          <p:cNvSpPr/>
          <p:nvPr/>
        </p:nvSpPr>
        <p:spPr>
          <a:xfrm>
            <a:off x="303650" y="4383082"/>
            <a:ext cx="499018" cy="351764"/>
          </a:xfrm>
          <a:prstGeom prst="rect">
            <a:avLst/>
          </a:prstGeom>
          <a:solidFill>
            <a:sysClr val="window" lastClr="FFFFFF">
              <a:lumMod val="50000"/>
            </a:sysClr>
          </a:solidFill>
          <a:ln w="12700" cap="flat" cmpd="sng" algn="ctr">
            <a:solidFill>
              <a:srgbClr val="000000"/>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3</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83" name="正方形/長方形 182">
            <a:extLst>
              <a:ext uri="{FF2B5EF4-FFF2-40B4-BE49-F238E27FC236}">
                <a16:creationId xmlns:a16="http://schemas.microsoft.com/office/drawing/2014/main" id="{2773FF8D-CF8B-B89B-5038-376DFD2D20AE}"/>
              </a:ext>
            </a:extLst>
          </p:cNvPr>
          <p:cNvSpPr/>
          <p:nvPr/>
        </p:nvSpPr>
        <p:spPr>
          <a:xfrm>
            <a:off x="303650" y="4839232"/>
            <a:ext cx="499018" cy="344375"/>
          </a:xfrm>
          <a:prstGeom prst="rect">
            <a:avLst/>
          </a:prstGeom>
          <a:solidFill>
            <a:sysClr val="window" lastClr="FFFFFF">
              <a:lumMod val="50000"/>
            </a:sysClr>
          </a:solidFill>
          <a:ln w="12700" cap="flat" cmpd="sng" algn="ctr">
            <a:solidFill>
              <a:srgbClr val="000000"/>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3</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84" name="正方形/長方形 183">
            <a:extLst>
              <a:ext uri="{FF2B5EF4-FFF2-40B4-BE49-F238E27FC236}">
                <a16:creationId xmlns:a16="http://schemas.microsoft.com/office/drawing/2014/main" id="{0D83FE14-5559-E53A-3ED0-6E6E74B00762}"/>
              </a:ext>
            </a:extLst>
          </p:cNvPr>
          <p:cNvSpPr/>
          <p:nvPr/>
        </p:nvSpPr>
        <p:spPr>
          <a:xfrm>
            <a:off x="303649" y="4011700"/>
            <a:ext cx="499018" cy="228855"/>
          </a:xfrm>
          <a:prstGeom prst="rect">
            <a:avLst/>
          </a:prstGeom>
          <a:solidFill>
            <a:sysClr val="window" lastClr="FFFFFF">
              <a:lumMod val="50000"/>
            </a:sysClr>
          </a:solidFill>
          <a:ln w="1270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2</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85" name="正方形/長方形 184">
            <a:extLst>
              <a:ext uri="{FF2B5EF4-FFF2-40B4-BE49-F238E27FC236}">
                <a16:creationId xmlns:a16="http://schemas.microsoft.com/office/drawing/2014/main" id="{BA0319D6-6383-2385-6B8B-422AFCEFF0B0}"/>
              </a:ext>
            </a:extLst>
          </p:cNvPr>
          <p:cNvSpPr/>
          <p:nvPr/>
        </p:nvSpPr>
        <p:spPr>
          <a:xfrm>
            <a:off x="303649" y="3702029"/>
            <a:ext cx="499018" cy="228855"/>
          </a:xfrm>
          <a:prstGeom prst="rect">
            <a:avLst/>
          </a:prstGeom>
          <a:solidFill>
            <a:sysClr val="window" lastClr="FFFFFF">
              <a:lumMod val="50000"/>
            </a:sysClr>
          </a:solidFill>
          <a:ln w="1270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2</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86" name="正方形/長方形 185">
            <a:extLst>
              <a:ext uri="{FF2B5EF4-FFF2-40B4-BE49-F238E27FC236}">
                <a16:creationId xmlns:a16="http://schemas.microsoft.com/office/drawing/2014/main" id="{2FC858A9-A6DF-5D12-F0CE-C2E6C6856C5F}"/>
              </a:ext>
            </a:extLst>
          </p:cNvPr>
          <p:cNvSpPr/>
          <p:nvPr/>
        </p:nvSpPr>
        <p:spPr>
          <a:xfrm>
            <a:off x="303649" y="3354192"/>
            <a:ext cx="499018" cy="228855"/>
          </a:xfrm>
          <a:prstGeom prst="rect">
            <a:avLst/>
          </a:prstGeom>
          <a:solidFill>
            <a:sysClr val="window" lastClr="FFFFFF">
              <a:lumMod val="50000"/>
            </a:sysClr>
          </a:solidFill>
          <a:ln w="1270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2</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187" name="テキスト ボックス 186">
            <a:extLst>
              <a:ext uri="{FF2B5EF4-FFF2-40B4-BE49-F238E27FC236}">
                <a16:creationId xmlns:a16="http://schemas.microsoft.com/office/drawing/2014/main" id="{9BDB2658-0FE6-2751-45F9-FCFBE32E7FC1}"/>
              </a:ext>
            </a:extLst>
          </p:cNvPr>
          <p:cNvSpPr txBox="1"/>
          <p:nvPr/>
        </p:nvSpPr>
        <p:spPr>
          <a:xfrm>
            <a:off x="281290" y="5420762"/>
            <a:ext cx="543739" cy="307777"/>
          </a:xfrm>
          <a:prstGeom prst="rect">
            <a:avLst/>
          </a:prstGeom>
          <a:noFill/>
        </p:spPr>
        <p:txBody>
          <a:bodyPr wrap="none" rtlCol="0">
            <a:spAutoFit/>
          </a:bodyPr>
          <a:lstStyle/>
          <a:p>
            <a:pPr algn="ctr" defTabSz="914400" eaLnBrk="0" fontAlgn="base" hangingPunct="0">
              <a:spcBef>
                <a:spcPct val="0"/>
              </a:spcBef>
              <a:spcAft>
                <a:spcPct val="0"/>
              </a:spcAft>
            </a:pPr>
            <a:r>
              <a:rPr kumimoji="1" lang="ja-JP" altLang="en-US" sz="1400" u="sng">
                <a:solidFill>
                  <a:srgbClr val="000000"/>
                </a:solidFill>
                <a:latin typeface="Meiryo" panose="020B0604030504040204" pitchFamily="34" charset="-128"/>
                <a:ea typeface="Meiryo" panose="020B0604030504040204" pitchFamily="34" charset="-128"/>
              </a:rPr>
              <a:t>入力</a:t>
            </a:r>
            <a:endParaRPr kumimoji="1" lang="ja-JP" altLang="en-US" sz="1400">
              <a:solidFill>
                <a:srgbClr val="000000"/>
              </a:solidFill>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88" name="テキスト ボックス 187">
                <a:extLst>
                  <a:ext uri="{FF2B5EF4-FFF2-40B4-BE49-F238E27FC236}">
                    <a16:creationId xmlns:a16="http://schemas.microsoft.com/office/drawing/2014/main" id="{F4F103AB-B885-4E64-5B84-4A253539E60E}"/>
                  </a:ext>
                </a:extLst>
              </p:cNvPr>
              <p:cNvSpPr txBox="1"/>
              <p:nvPr/>
            </p:nvSpPr>
            <p:spPr>
              <a:xfrm>
                <a:off x="3674200" y="4830197"/>
                <a:ext cx="418079" cy="338554"/>
              </a:xfrm>
              <a:prstGeom prst="rect">
                <a:avLst/>
              </a:prstGeom>
              <a:noFill/>
            </p:spPr>
            <p:txBody>
              <a:bodyPr wrap="square">
                <a:spAutoFit/>
              </a:bodyPr>
              <a:lstStyle/>
              <a:p>
                <a:pPr defTabSz="914400" eaLnBrk="0" fontAlgn="base" hangingPunct="0">
                  <a:spcBef>
                    <a:spcPts val="400"/>
                  </a:spcBef>
                  <a:spcAft>
                    <a:spcPct val="0"/>
                  </a:spcAft>
                </a:pPr>
                <a14:m>
                  <m:oMathPara xmlns:m="http://schemas.openxmlformats.org/officeDocument/2006/math">
                    <m:oMathParaPr>
                      <m:jc m:val="left"/>
                    </m:oMathParaPr>
                    <m:oMath xmlns:m="http://schemas.openxmlformats.org/officeDocument/2006/math">
                      <m:r>
                        <a:rPr kumimoji="1" lang="en-US" altLang="ja-JP" sz="1600" i="1">
                          <a:solidFill>
                            <a:srgbClr val="000000"/>
                          </a:solidFill>
                          <a:latin typeface="Cambria Math" panose="02040503050406030204" pitchFamily="18" charset="0"/>
                        </a:rPr>
                        <m:t>6</m:t>
                      </m:r>
                    </m:oMath>
                  </m:oMathPara>
                </a14:m>
                <a:endParaRPr kumimoji="1" lang="en-US" altLang="ja-JP" sz="1600" dirty="0">
                  <a:solidFill>
                    <a:srgbClr val="000000"/>
                  </a:solidFill>
                  <a:latin typeface="BIZ UDゴシック" panose="020B0400000000000000" pitchFamily="49" charset="-128"/>
                  <a:ea typeface="UD デジタル 教科書体 NK-R" panose="02020400000000000000" pitchFamily="18" charset="-128"/>
                </a:endParaRPr>
              </a:p>
            </p:txBody>
          </p:sp>
        </mc:Choice>
        <mc:Fallback xmlns="">
          <p:sp>
            <p:nvSpPr>
              <p:cNvPr id="188" name="テキスト ボックス 187">
                <a:extLst>
                  <a:ext uri="{FF2B5EF4-FFF2-40B4-BE49-F238E27FC236}">
                    <a16:creationId xmlns:a16="http://schemas.microsoft.com/office/drawing/2014/main" id="{F4F103AB-B885-4E64-5B84-4A253539E60E}"/>
                  </a:ext>
                </a:extLst>
              </p:cNvPr>
              <p:cNvSpPr txBox="1">
                <a:spLocks noRot="1" noChangeAspect="1" noMove="1" noResize="1" noEditPoints="1" noAdjustHandles="1" noChangeArrowheads="1" noChangeShapeType="1" noTextEdit="1"/>
              </p:cNvSpPr>
              <p:nvPr/>
            </p:nvSpPr>
            <p:spPr>
              <a:xfrm>
                <a:off x="3674200" y="4830197"/>
                <a:ext cx="418079" cy="338554"/>
              </a:xfrm>
              <a:prstGeom prst="rect">
                <a:avLst/>
              </a:prstGeom>
              <a:blipFill>
                <a:blip r:embed="rId5"/>
                <a:stretch>
                  <a:fillRect/>
                </a:stretch>
              </a:blipFill>
            </p:spPr>
            <p:txBody>
              <a:bodyPr/>
              <a:lstStyle/>
              <a:p>
                <a:r>
                  <a:rPr lang="ja-JP" altLang="en-US">
                    <a:noFill/>
                  </a:rPr>
                  <a:t> </a:t>
                </a:r>
              </a:p>
            </p:txBody>
          </p:sp>
        </mc:Fallback>
      </mc:AlternateContent>
      <p:cxnSp>
        <p:nvCxnSpPr>
          <p:cNvPr id="189" name="直線矢印コネクタ 188">
            <a:extLst>
              <a:ext uri="{FF2B5EF4-FFF2-40B4-BE49-F238E27FC236}">
                <a16:creationId xmlns:a16="http://schemas.microsoft.com/office/drawing/2014/main" id="{13C9CBF5-9B78-AB0D-1707-97740C615587}"/>
              </a:ext>
            </a:extLst>
          </p:cNvPr>
          <p:cNvCxnSpPr>
            <a:cxnSpLocks/>
          </p:cNvCxnSpPr>
          <p:nvPr/>
        </p:nvCxnSpPr>
        <p:spPr>
          <a:xfrm>
            <a:off x="3715814" y="4686606"/>
            <a:ext cx="0" cy="695485"/>
          </a:xfrm>
          <a:prstGeom prst="straightConnector1">
            <a:avLst/>
          </a:prstGeom>
          <a:noFill/>
          <a:ln w="6350" cap="flat" cmpd="sng" algn="ctr">
            <a:solidFill>
              <a:srgbClr val="000000"/>
            </a:solidFill>
            <a:prstDash val="solid"/>
            <a:miter lim="800000"/>
            <a:headEnd type="triangle"/>
            <a:tailEnd type="triangle"/>
          </a:ln>
          <a:effectLst/>
        </p:spPr>
      </p:cxnSp>
      <p:sp>
        <p:nvSpPr>
          <p:cNvPr id="190" name="テキスト ボックス 189">
            <a:extLst>
              <a:ext uri="{FF2B5EF4-FFF2-40B4-BE49-F238E27FC236}">
                <a16:creationId xmlns:a16="http://schemas.microsoft.com/office/drawing/2014/main" id="{ECBA958B-5F2C-9B9A-A27B-8BC11FAF6787}"/>
              </a:ext>
            </a:extLst>
          </p:cNvPr>
          <p:cNvSpPr txBox="1"/>
          <p:nvPr/>
        </p:nvSpPr>
        <p:spPr>
          <a:xfrm>
            <a:off x="850844" y="4383084"/>
            <a:ext cx="440530" cy="646331"/>
          </a:xfrm>
          <a:prstGeom prst="rect">
            <a:avLst/>
          </a:prstGeom>
          <a:noFill/>
        </p:spPr>
        <p:txBody>
          <a:bodyPr wrap="square" rtlCol="0">
            <a:spAutoFit/>
          </a:bodyPr>
          <a:lstStyle/>
          <a:p>
            <a:pPr algn="ctr" defTabSz="914400" eaLnBrk="0" fontAlgn="base" hangingPunct="0">
              <a:spcBef>
                <a:spcPct val="0"/>
              </a:spcBef>
              <a:spcAft>
                <a:spcPct val="0"/>
              </a:spcAft>
            </a:pPr>
            <a:r>
              <a:rPr kumimoji="1" lang="ja-JP" altLang="en-US">
                <a:solidFill>
                  <a:srgbClr val="000000"/>
                </a:solidFill>
                <a:latin typeface="Meiryo" panose="020B0604030504040204" pitchFamily="34" charset="-128"/>
                <a:ea typeface="Meiryo" panose="020B0604030504040204" pitchFamily="34" charset="-128"/>
              </a:rPr>
              <a:t>配置</a:t>
            </a:r>
            <a:endParaRPr kumimoji="1" lang="en-US" altLang="ja-JP" dirty="0">
              <a:solidFill>
                <a:srgbClr val="000000"/>
              </a:solidFill>
              <a:latin typeface="Meiryo" panose="020B0604030504040204" pitchFamily="34" charset="-128"/>
              <a:ea typeface="Meiryo" panose="020B0604030504040204" pitchFamily="34" charset="-128"/>
            </a:endParaRPr>
          </a:p>
        </p:txBody>
      </p:sp>
      <p:sp>
        <p:nvSpPr>
          <p:cNvPr id="191" name="右矢印 190">
            <a:extLst>
              <a:ext uri="{FF2B5EF4-FFF2-40B4-BE49-F238E27FC236}">
                <a16:creationId xmlns:a16="http://schemas.microsoft.com/office/drawing/2014/main" id="{5F0742B5-AB5D-02A4-A814-6948E2E597AE}"/>
              </a:ext>
            </a:extLst>
          </p:cNvPr>
          <p:cNvSpPr/>
          <p:nvPr/>
        </p:nvSpPr>
        <p:spPr>
          <a:xfrm>
            <a:off x="959821" y="3952422"/>
            <a:ext cx="259429" cy="408952"/>
          </a:xfrm>
          <a:prstGeom prst="rightArrow">
            <a:avLst/>
          </a:prstGeom>
          <a:solidFill>
            <a:srgbClr val="000000"/>
          </a:solidFill>
          <a:ln w="12700" cap="flat" cmpd="sng" algn="ctr">
            <a:solidFill>
              <a:srgbClr val="000000">
                <a:shade val="15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cxnSp>
        <p:nvCxnSpPr>
          <p:cNvPr id="192" name="直線コネクタ 191">
            <a:extLst>
              <a:ext uri="{FF2B5EF4-FFF2-40B4-BE49-F238E27FC236}">
                <a16:creationId xmlns:a16="http://schemas.microsoft.com/office/drawing/2014/main" id="{E5200914-78C3-6EC6-1774-1EEBF6D690B9}"/>
              </a:ext>
            </a:extLst>
          </p:cNvPr>
          <p:cNvCxnSpPr>
            <a:cxnSpLocks/>
          </p:cNvCxnSpPr>
          <p:nvPr/>
        </p:nvCxnSpPr>
        <p:spPr>
          <a:xfrm>
            <a:off x="3995936" y="2449226"/>
            <a:ext cx="0" cy="4112856"/>
          </a:xfrm>
          <a:prstGeom prst="line">
            <a:avLst/>
          </a:prstGeom>
          <a:noFill/>
          <a:ln w="12700" cap="flat" cmpd="sng" algn="ctr">
            <a:solidFill>
              <a:srgbClr val="000000"/>
            </a:solidFill>
            <a:prstDash val="dash"/>
            <a:miter lim="800000"/>
          </a:ln>
          <a:effectLst/>
        </p:spPr>
      </p:cxnSp>
      <p:sp>
        <p:nvSpPr>
          <p:cNvPr id="193" name="左大かっこ 192">
            <a:extLst>
              <a:ext uri="{FF2B5EF4-FFF2-40B4-BE49-F238E27FC236}">
                <a16:creationId xmlns:a16="http://schemas.microsoft.com/office/drawing/2014/main" id="{D04BCE71-8C31-C6C2-ABFA-004A74745092}"/>
              </a:ext>
            </a:extLst>
          </p:cNvPr>
          <p:cNvSpPr/>
          <p:nvPr/>
        </p:nvSpPr>
        <p:spPr>
          <a:xfrm>
            <a:off x="6379366" y="2947837"/>
            <a:ext cx="136599" cy="2785278"/>
          </a:xfrm>
          <a:prstGeom prst="leftBracket">
            <a:avLst/>
          </a:prstGeom>
          <a:noFill/>
          <a:ln w="19050" cap="flat" cmpd="sng" algn="ctr">
            <a:solidFill>
              <a:srgbClr val="000000"/>
            </a:solidFill>
            <a:prstDash val="solid"/>
            <a:miter lim="800000"/>
            <a:headEnd type="triangle"/>
            <a:tailEnd type="triangle"/>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800" b="0" i="0" u="none" strike="noStrike" kern="0" cap="none" spc="0" normalizeH="0" baseline="0" noProof="0">
              <a:ln>
                <a:noFill/>
              </a:ln>
              <a:solidFill>
                <a:srgbClr val="000000"/>
              </a:solidFill>
              <a:effectLst/>
              <a:uLnTx/>
              <a:uFillTx/>
              <a:latin typeface="BIZ UDゴシック"/>
              <a:ea typeface="UD デジタル 教科書体 NK-R"/>
              <a:cs typeface="+mn-cs"/>
            </a:endParaRPr>
          </a:p>
        </p:txBody>
      </p:sp>
      <p:sp>
        <p:nvSpPr>
          <p:cNvPr id="194" name="テキスト ボックス 193">
            <a:extLst>
              <a:ext uri="{FF2B5EF4-FFF2-40B4-BE49-F238E27FC236}">
                <a16:creationId xmlns:a16="http://schemas.microsoft.com/office/drawing/2014/main" id="{3FE2548B-73BE-5505-3B00-74D7C3CF7B74}"/>
              </a:ext>
            </a:extLst>
          </p:cNvPr>
          <p:cNvSpPr txBox="1"/>
          <p:nvPr/>
        </p:nvSpPr>
        <p:spPr>
          <a:xfrm>
            <a:off x="245171" y="1772816"/>
            <a:ext cx="3713297" cy="338554"/>
          </a:xfrm>
          <a:prstGeom prst="rect">
            <a:avLst/>
          </a:prstGeom>
          <a:noFill/>
        </p:spPr>
        <p:txBody>
          <a:bodyPr wrap="square">
            <a:spAutoFit/>
          </a:bodyPr>
          <a:lstStyle/>
          <a:p>
            <a:pPr algn="ctr" defTabSz="914400" eaLnBrk="0" fontAlgn="base" hangingPunct="0">
              <a:spcBef>
                <a:spcPct val="0"/>
              </a:spcBef>
              <a:spcAft>
                <a:spcPct val="0"/>
              </a:spcAft>
            </a:pPr>
            <a:r>
              <a:rPr kumimoji="1" lang="en-US" altLang="ja-JP" sz="1600" b="1" dirty="0">
                <a:solidFill>
                  <a:srgbClr val="000000"/>
                </a:solidFill>
                <a:latin typeface="Meiryo" panose="020B0604030504040204" pitchFamily="34" charset="-128"/>
                <a:ea typeface="Meiryo" panose="020B0604030504040204" pitchFamily="34" charset="-128"/>
              </a:rPr>
              <a:t>1</a:t>
            </a:r>
            <a:r>
              <a:rPr kumimoji="1" lang="ja-JP" altLang="en-US" sz="1600" b="1">
                <a:solidFill>
                  <a:srgbClr val="000000"/>
                </a:solidFill>
                <a:latin typeface="Meiryo" panose="020B0604030504040204" pitchFamily="34" charset="-128"/>
                <a:ea typeface="Meiryo" panose="020B0604030504040204" pitchFamily="34" charset="-128"/>
              </a:rPr>
              <a:t>次元トランク</a:t>
            </a:r>
            <a:r>
              <a:rPr kumimoji="1" lang="en-US" altLang="ja-JP" sz="1600" b="1" dirty="0">
                <a:solidFill>
                  <a:srgbClr val="000000"/>
                </a:solidFill>
                <a:latin typeface="Meiryo" panose="020B0604030504040204" pitchFamily="34" charset="-128"/>
                <a:ea typeface="Meiryo" panose="020B0604030504040204" pitchFamily="34" charset="-128"/>
              </a:rPr>
              <a:t>(=Bin Packing)</a:t>
            </a:r>
          </a:p>
        </p:txBody>
      </p:sp>
      <p:sp>
        <p:nvSpPr>
          <p:cNvPr id="195" name="テキスト ボックス 194">
            <a:extLst>
              <a:ext uri="{FF2B5EF4-FFF2-40B4-BE49-F238E27FC236}">
                <a16:creationId xmlns:a16="http://schemas.microsoft.com/office/drawing/2014/main" id="{08B60F2A-F248-2CE5-D446-A0CFAF7F7B8B}"/>
              </a:ext>
            </a:extLst>
          </p:cNvPr>
          <p:cNvSpPr txBox="1"/>
          <p:nvPr/>
        </p:nvSpPr>
        <p:spPr>
          <a:xfrm>
            <a:off x="4092278" y="1773723"/>
            <a:ext cx="4784864" cy="338554"/>
          </a:xfrm>
          <a:prstGeom prst="rect">
            <a:avLst/>
          </a:prstGeom>
          <a:noFill/>
        </p:spPr>
        <p:txBody>
          <a:bodyPr wrap="square">
            <a:spAutoFit/>
          </a:bodyPr>
          <a:lstStyle/>
          <a:p>
            <a:pPr algn="ctr" defTabSz="914400" eaLnBrk="0" fontAlgn="base" hangingPunct="0">
              <a:spcBef>
                <a:spcPct val="0"/>
              </a:spcBef>
              <a:spcAft>
                <a:spcPct val="0"/>
              </a:spcAft>
            </a:pPr>
            <a:r>
              <a:rPr kumimoji="1" lang="en-US" altLang="ja-JP" sz="1600" b="1" dirty="0">
                <a:solidFill>
                  <a:srgbClr val="000000"/>
                </a:solidFill>
                <a:latin typeface="Meiryo" panose="020B0604030504040204" pitchFamily="34" charset="-128"/>
                <a:ea typeface="Meiryo" panose="020B0604030504040204" pitchFamily="34" charset="-128"/>
              </a:rPr>
              <a:t>2</a:t>
            </a:r>
            <a:r>
              <a:rPr kumimoji="1" lang="ja-JP" altLang="en-US" sz="1600" b="1">
                <a:solidFill>
                  <a:srgbClr val="000000"/>
                </a:solidFill>
                <a:latin typeface="Meiryo" panose="020B0604030504040204" pitchFamily="34" charset="-128"/>
                <a:ea typeface="Meiryo" panose="020B0604030504040204" pitchFamily="34" charset="-128"/>
              </a:rPr>
              <a:t>次元トランク</a:t>
            </a:r>
            <a:endParaRPr kumimoji="1" lang="en-US" altLang="ja-JP" sz="1600" b="1" dirty="0">
              <a:solidFill>
                <a:srgbClr val="000000"/>
              </a:solidFill>
              <a:latin typeface="Meiryo" panose="020B0604030504040204" pitchFamily="34" charset="-128"/>
              <a:ea typeface="Meiryo" panose="020B0604030504040204" pitchFamily="34" charset="-128"/>
            </a:endParaRPr>
          </a:p>
        </p:txBody>
      </p:sp>
      <p:sp>
        <p:nvSpPr>
          <p:cNvPr id="196" name="テキスト ボックス 195">
            <a:extLst>
              <a:ext uri="{FF2B5EF4-FFF2-40B4-BE49-F238E27FC236}">
                <a16:creationId xmlns:a16="http://schemas.microsoft.com/office/drawing/2014/main" id="{907FAD4D-FF8A-7165-6B9A-74F1C8952872}"/>
              </a:ext>
            </a:extLst>
          </p:cNvPr>
          <p:cNvSpPr txBox="1"/>
          <p:nvPr/>
        </p:nvSpPr>
        <p:spPr bwMode="auto">
          <a:xfrm>
            <a:off x="106701" y="2124145"/>
            <a:ext cx="37641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eaLnBrk="0" fontAlgn="base" hangingPunct="0">
              <a:spcBef>
                <a:spcPct val="0"/>
              </a:spcBef>
              <a:spcAft>
                <a:spcPct val="0"/>
              </a:spcAft>
            </a:pPr>
            <a:r>
              <a:rPr kumimoji="1" lang="ja-JP" altLang="en-US" sz="1600">
                <a:solidFill>
                  <a:srgbClr val="000000"/>
                </a:solidFill>
                <a:latin typeface="Meiryo" panose="020B0604030504040204" pitchFamily="34" charset="-128"/>
                <a:ea typeface="Meiryo" panose="020B0604030504040204" pitchFamily="34" charset="-128"/>
              </a:rPr>
              <a:t>様々な幅広のトランクを複数の領域に効率的に配置することが難しい</a:t>
            </a:r>
            <a:endParaRPr kumimoji="1" lang="en-US" altLang="ja-JP" sz="1600" dirty="0">
              <a:solidFill>
                <a:srgbClr val="000000"/>
              </a:solidFill>
              <a:latin typeface="Meiryo" panose="020B0604030504040204" pitchFamily="34" charset="-128"/>
              <a:ea typeface="Meiryo" panose="020B0604030504040204" pitchFamily="34" charset="-128"/>
            </a:endParaRPr>
          </a:p>
        </p:txBody>
      </p:sp>
      <p:sp>
        <p:nvSpPr>
          <p:cNvPr id="197" name="テキスト ボックス 196">
            <a:extLst>
              <a:ext uri="{FF2B5EF4-FFF2-40B4-BE49-F238E27FC236}">
                <a16:creationId xmlns:a16="http://schemas.microsoft.com/office/drawing/2014/main" id="{C671C653-DB15-FD65-12AB-C5F30C3C5E2D}"/>
              </a:ext>
            </a:extLst>
          </p:cNvPr>
          <p:cNvSpPr txBox="1"/>
          <p:nvPr/>
        </p:nvSpPr>
        <p:spPr bwMode="auto">
          <a:xfrm>
            <a:off x="4315053" y="2124145"/>
            <a:ext cx="4722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eaLnBrk="0" fontAlgn="base" hangingPunct="0">
              <a:spcBef>
                <a:spcPct val="0"/>
              </a:spcBef>
              <a:spcAft>
                <a:spcPct val="0"/>
              </a:spcAft>
            </a:pPr>
            <a:r>
              <a:rPr kumimoji="1" lang="ja-JP" altLang="en-US" sz="1600">
                <a:solidFill>
                  <a:srgbClr val="000000"/>
                </a:solidFill>
                <a:latin typeface="Meiryo" panose="020B0604030504040204" pitchFamily="34" charset="-128"/>
                <a:ea typeface="Meiryo" panose="020B0604030504040204" pitchFamily="34" charset="-128"/>
              </a:rPr>
              <a:t>一つの領域ですら効率的に配置することが難しい</a:t>
            </a:r>
            <a:endParaRPr kumimoji="1" lang="en-US" altLang="ja-JP" sz="1600" dirty="0">
              <a:solidFill>
                <a:srgbClr val="000000"/>
              </a:solidFill>
              <a:latin typeface="Meiryo" panose="020B0604030504040204" pitchFamily="34" charset="-128"/>
              <a:ea typeface="Meiryo" panose="020B0604030504040204" pitchFamily="34" charset="-128"/>
            </a:endParaRPr>
          </a:p>
        </p:txBody>
      </p:sp>
      <p:sp>
        <p:nvSpPr>
          <p:cNvPr id="198" name="テキスト ボックス 197">
            <a:extLst>
              <a:ext uri="{FF2B5EF4-FFF2-40B4-BE49-F238E27FC236}">
                <a16:creationId xmlns:a16="http://schemas.microsoft.com/office/drawing/2014/main" id="{C79979C3-0A99-6686-3CB8-4D587E74DE99}"/>
              </a:ext>
            </a:extLst>
          </p:cNvPr>
          <p:cNvSpPr txBox="1"/>
          <p:nvPr/>
        </p:nvSpPr>
        <p:spPr>
          <a:xfrm>
            <a:off x="5000307" y="5350137"/>
            <a:ext cx="543739" cy="307777"/>
          </a:xfrm>
          <a:prstGeom prst="rect">
            <a:avLst/>
          </a:prstGeom>
          <a:noFill/>
        </p:spPr>
        <p:txBody>
          <a:bodyPr wrap="none" rtlCol="0">
            <a:spAutoFit/>
          </a:bodyPr>
          <a:lstStyle/>
          <a:p>
            <a:pPr algn="ctr" defTabSz="914400" eaLnBrk="0" fontAlgn="base" hangingPunct="0">
              <a:spcBef>
                <a:spcPct val="0"/>
              </a:spcBef>
              <a:spcAft>
                <a:spcPct val="0"/>
              </a:spcAft>
            </a:pPr>
            <a:r>
              <a:rPr kumimoji="1" lang="ja-JP" altLang="en-US" sz="1400" u="sng">
                <a:solidFill>
                  <a:srgbClr val="000000"/>
                </a:solidFill>
                <a:latin typeface="Meiryo" panose="020B0604030504040204" pitchFamily="34" charset="-128"/>
                <a:ea typeface="Meiryo" panose="020B0604030504040204" pitchFamily="34" charset="-128"/>
              </a:rPr>
              <a:t>入力</a:t>
            </a:r>
            <a:endParaRPr kumimoji="1" lang="ja-JP" altLang="en-US" sz="1400">
              <a:solidFill>
                <a:srgbClr val="000000"/>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1485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9B044-12C7-AAD8-FA64-082BD3856356}"/>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D4408AE0-6555-1DE1-4F0E-6CC4F87715DA}"/>
              </a:ext>
            </a:extLst>
          </p:cNvPr>
          <p:cNvSpPr>
            <a:spLocks noGrp="1"/>
          </p:cNvSpPr>
          <p:nvPr>
            <p:ph type="title"/>
          </p:nvPr>
        </p:nvSpPr>
        <p:spPr/>
        <p:txBody>
          <a:bodyPr/>
          <a:lstStyle/>
          <a:p>
            <a:r>
              <a:rPr kumimoji="1" lang="en-US" altLang="ja-JP" sz="320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j-cs"/>
              </a:rPr>
              <a:t>Baseline: Left-Edge</a:t>
            </a:r>
            <a:r>
              <a:rPr kumimoji="1" lang="en-US" altLang="ja-JP" sz="3200" i="0" u="none" strike="noStrike" kern="1200" cap="none" spc="0" normalizeH="0" baseline="30000" noProof="0" dirty="0">
                <a:ln>
                  <a:noFill/>
                </a:ln>
                <a:solidFill>
                  <a:srgbClr val="000000"/>
                </a:solidFill>
                <a:effectLst/>
                <a:uLnTx/>
                <a:uFillTx/>
                <a:latin typeface="Meiryo" panose="020B0604030504040204" pitchFamily="34" charset="-128"/>
                <a:ea typeface="Meiryo" panose="020B0604030504040204" pitchFamily="34" charset="-128"/>
                <a:cs typeface="+mj-cs"/>
              </a:rPr>
              <a:t>[1:  DAC1971]</a:t>
            </a:r>
            <a:endParaRPr lang="ja-JP" altLang="en-US" baseline="30000">
              <a:solidFill>
                <a:schemeClr val="tx1"/>
              </a:solidFill>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B4A7D4CE-286A-0796-6E23-D05367C2B00D}"/>
              </a:ext>
            </a:extLst>
          </p:cNvPr>
          <p:cNvSpPr>
            <a:spLocks noGrp="1"/>
          </p:cNvSpPr>
          <p:nvPr>
            <p:ph type="sldNum" sz="quarter" idx="11"/>
          </p:nvPr>
        </p:nvSpPr>
        <p:spPr/>
        <p:txBody>
          <a:bodyPr/>
          <a:lstStyle/>
          <a:p>
            <a:fld id="{BE18FDDE-94D8-814A-BE53-9326731C5EAB}" type="slidenum">
              <a:rPr kumimoji="1" lang="ja-JP" altLang="en-US" smtClean="0"/>
              <a:pPr/>
              <a:t>4</a:t>
            </a:fld>
            <a:endParaRPr kumimoji="1" lang="ja-JP" altLang="en-US"/>
          </a:p>
        </p:txBody>
      </p:sp>
      <p:graphicFrame>
        <p:nvGraphicFramePr>
          <p:cNvPr id="41" name="表 40">
            <a:extLst>
              <a:ext uri="{FF2B5EF4-FFF2-40B4-BE49-F238E27FC236}">
                <a16:creationId xmlns:a16="http://schemas.microsoft.com/office/drawing/2014/main" id="{8C90A6B2-5F50-E4B4-CDDD-DDCCA3D3FC9E}"/>
              </a:ext>
            </a:extLst>
          </p:cNvPr>
          <p:cNvGraphicFramePr>
            <a:graphicFrameLocks noGrp="1"/>
          </p:cNvGraphicFramePr>
          <p:nvPr/>
        </p:nvGraphicFramePr>
        <p:xfrm>
          <a:off x="546581" y="4653136"/>
          <a:ext cx="2606686" cy="1236210"/>
        </p:xfrm>
        <a:graphic>
          <a:graphicData uri="http://schemas.openxmlformats.org/drawingml/2006/table">
            <a:tbl>
              <a:tblPr firstRow="1" bandRow="1"/>
              <a:tblGrid>
                <a:gridCol w="2606686">
                  <a:extLst>
                    <a:ext uri="{9D8B030D-6E8A-4147-A177-3AD203B41FA5}">
                      <a16:colId xmlns:a16="http://schemas.microsoft.com/office/drawing/2014/main" val="2007939781"/>
                    </a:ext>
                  </a:extLst>
                </a:gridCol>
              </a:tblGrid>
              <a:tr h="412070">
                <a:tc>
                  <a:txBody>
                    <a:bodyPr/>
                    <a:lstStyle>
                      <a:lvl1pPr marL="0" algn="l" defTabSz="914400" rtl="0" eaLnBrk="1" latinLnBrk="0" hangingPunct="1">
                        <a:defRPr kumimoji="1" sz="1800" b="1" kern="1200">
                          <a:solidFill>
                            <a:schemeClr val="lt1"/>
                          </a:solidFill>
                          <a:latin typeface="BIZ UDゴシック"/>
                          <a:ea typeface="UD デジタル 教科書体 NK-R"/>
                        </a:defRPr>
                      </a:lvl1pPr>
                      <a:lvl2pPr marL="457200" algn="l" defTabSz="914400" rtl="0" eaLnBrk="1" latinLnBrk="0" hangingPunct="1">
                        <a:defRPr kumimoji="1" sz="1800" b="1" kern="1200">
                          <a:solidFill>
                            <a:schemeClr val="lt1"/>
                          </a:solidFill>
                          <a:latin typeface="BIZ UDゴシック"/>
                          <a:ea typeface="UD デジタル 教科書体 NK-R"/>
                        </a:defRPr>
                      </a:lvl2pPr>
                      <a:lvl3pPr marL="914400" algn="l" defTabSz="914400" rtl="0" eaLnBrk="1" latinLnBrk="0" hangingPunct="1">
                        <a:defRPr kumimoji="1" sz="1800" b="1" kern="1200">
                          <a:solidFill>
                            <a:schemeClr val="lt1"/>
                          </a:solidFill>
                          <a:latin typeface="BIZ UDゴシック"/>
                          <a:ea typeface="UD デジタル 教科書体 NK-R"/>
                        </a:defRPr>
                      </a:lvl3pPr>
                      <a:lvl4pPr marL="1371600" algn="l" defTabSz="914400" rtl="0" eaLnBrk="1" latinLnBrk="0" hangingPunct="1">
                        <a:defRPr kumimoji="1" sz="1800" b="1" kern="1200">
                          <a:solidFill>
                            <a:schemeClr val="lt1"/>
                          </a:solidFill>
                          <a:latin typeface="BIZ UDゴシック"/>
                          <a:ea typeface="UD デジタル 教科書体 NK-R"/>
                        </a:defRPr>
                      </a:lvl4pPr>
                      <a:lvl5pPr marL="1828800" algn="l" defTabSz="914400" rtl="0" eaLnBrk="1" latinLnBrk="0" hangingPunct="1">
                        <a:defRPr kumimoji="1" sz="1800" b="1" kern="1200">
                          <a:solidFill>
                            <a:schemeClr val="lt1"/>
                          </a:solidFill>
                          <a:latin typeface="BIZ UDゴシック"/>
                          <a:ea typeface="UD デジタル 教科書体 NK-R"/>
                        </a:defRPr>
                      </a:lvl5pPr>
                      <a:lvl6pPr marL="2286000" algn="l" defTabSz="914400" rtl="0" eaLnBrk="1" latinLnBrk="0" hangingPunct="1">
                        <a:defRPr kumimoji="1" sz="1800" b="1" kern="1200">
                          <a:solidFill>
                            <a:schemeClr val="lt1"/>
                          </a:solidFill>
                          <a:latin typeface="BIZ UDゴシック"/>
                          <a:ea typeface="UD デジタル 教科書体 NK-R"/>
                        </a:defRPr>
                      </a:lvl6pPr>
                      <a:lvl7pPr marL="2743200" algn="l" defTabSz="914400" rtl="0" eaLnBrk="1" latinLnBrk="0" hangingPunct="1">
                        <a:defRPr kumimoji="1" sz="1800" b="1" kern="1200">
                          <a:solidFill>
                            <a:schemeClr val="lt1"/>
                          </a:solidFill>
                          <a:latin typeface="BIZ UDゴシック"/>
                          <a:ea typeface="UD デジタル 教科書体 NK-R"/>
                        </a:defRPr>
                      </a:lvl7pPr>
                      <a:lvl8pPr marL="3200400" algn="l" defTabSz="914400" rtl="0" eaLnBrk="1" latinLnBrk="0" hangingPunct="1">
                        <a:defRPr kumimoji="1" sz="1800" b="1" kern="1200">
                          <a:solidFill>
                            <a:schemeClr val="lt1"/>
                          </a:solidFill>
                          <a:latin typeface="BIZ UDゴシック"/>
                          <a:ea typeface="UD デジタル 教科書体 NK-R"/>
                        </a:defRPr>
                      </a:lvl8pPr>
                      <a:lvl9pPr marL="3657600" algn="l" defTabSz="914400" rtl="0" eaLnBrk="1" latinLnBrk="0" hangingPunct="1">
                        <a:defRPr kumimoji="1" sz="1800" b="1" kern="1200">
                          <a:solidFill>
                            <a:schemeClr val="lt1"/>
                          </a:solidFill>
                          <a:latin typeface="BIZ UDゴシック"/>
                          <a:ea typeface="UD デジタル 教科書体 NK-R"/>
                        </a:defRPr>
                      </a:lvl9pPr>
                    </a:lstStyle>
                    <a:p>
                      <a:endParaRPr kumimoji="1" lang="ja-JP" altLang="en-US" sz="1200">
                        <a:highlight>
                          <a:srgbClr val="FFFF00"/>
                        </a:highlight>
                      </a:endParaRPr>
                    </a:p>
                  </a:txBody>
                  <a:tcPr marL="19144" marR="19144" marT="9573" marB="9573">
                    <a:lnL w="635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ysClr val="window" lastClr="FFFFFF"/>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564692"/>
                  </a:ext>
                </a:extLst>
              </a:tr>
              <a:tr h="412070">
                <a:tc>
                  <a:txBody>
                    <a:bodyPr/>
                    <a:lstStyle>
                      <a:lvl1pPr marL="0" algn="l" defTabSz="914400" rtl="0" eaLnBrk="1" latinLnBrk="0" hangingPunct="1">
                        <a:defRPr kumimoji="1" sz="1800" kern="1200">
                          <a:solidFill>
                            <a:schemeClr val="dk1"/>
                          </a:solidFill>
                          <a:latin typeface="BIZ UDゴシック"/>
                          <a:ea typeface="UD デジタル 教科書体 NK-R"/>
                        </a:defRPr>
                      </a:lvl1pPr>
                      <a:lvl2pPr marL="457200" algn="l" defTabSz="914400" rtl="0" eaLnBrk="1" latinLnBrk="0" hangingPunct="1">
                        <a:defRPr kumimoji="1" sz="1800" kern="1200">
                          <a:solidFill>
                            <a:schemeClr val="dk1"/>
                          </a:solidFill>
                          <a:latin typeface="BIZ UDゴシック"/>
                          <a:ea typeface="UD デジタル 教科書体 NK-R"/>
                        </a:defRPr>
                      </a:lvl2pPr>
                      <a:lvl3pPr marL="914400" algn="l" defTabSz="914400" rtl="0" eaLnBrk="1" latinLnBrk="0" hangingPunct="1">
                        <a:defRPr kumimoji="1" sz="1800" kern="1200">
                          <a:solidFill>
                            <a:schemeClr val="dk1"/>
                          </a:solidFill>
                          <a:latin typeface="BIZ UDゴシック"/>
                          <a:ea typeface="UD デジタル 教科書体 NK-R"/>
                        </a:defRPr>
                      </a:lvl3pPr>
                      <a:lvl4pPr marL="1371600" algn="l" defTabSz="914400" rtl="0" eaLnBrk="1" latinLnBrk="0" hangingPunct="1">
                        <a:defRPr kumimoji="1" sz="1800" kern="1200">
                          <a:solidFill>
                            <a:schemeClr val="dk1"/>
                          </a:solidFill>
                          <a:latin typeface="BIZ UDゴシック"/>
                          <a:ea typeface="UD デジタル 教科書体 NK-R"/>
                        </a:defRPr>
                      </a:lvl4pPr>
                      <a:lvl5pPr marL="1828800" algn="l" defTabSz="914400" rtl="0" eaLnBrk="1" latinLnBrk="0" hangingPunct="1">
                        <a:defRPr kumimoji="1" sz="1800" kern="1200">
                          <a:solidFill>
                            <a:schemeClr val="dk1"/>
                          </a:solidFill>
                          <a:latin typeface="BIZ UDゴシック"/>
                          <a:ea typeface="UD デジタル 教科書体 NK-R"/>
                        </a:defRPr>
                      </a:lvl5pPr>
                      <a:lvl6pPr marL="2286000" algn="l" defTabSz="914400" rtl="0" eaLnBrk="1" latinLnBrk="0" hangingPunct="1">
                        <a:defRPr kumimoji="1" sz="1800" kern="1200">
                          <a:solidFill>
                            <a:schemeClr val="dk1"/>
                          </a:solidFill>
                          <a:latin typeface="BIZ UDゴシック"/>
                          <a:ea typeface="UD デジタル 教科書体 NK-R"/>
                        </a:defRPr>
                      </a:lvl6pPr>
                      <a:lvl7pPr marL="2743200" algn="l" defTabSz="914400" rtl="0" eaLnBrk="1" latinLnBrk="0" hangingPunct="1">
                        <a:defRPr kumimoji="1" sz="1800" kern="1200">
                          <a:solidFill>
                            <a:schemeClr val="dk1"/>
                          </a:solidFill>
                          <a:latin typeface="BIZ UDゴシック"/>
                          <a:ea typeface="UD デジタル 教科書体 NK-R"/>
                        </a:defRPr>
                      </a:lvl7pPr>
                      <a:lvl8pPr marL="3200400" algn="l" defTabSz="914400" rtl="0" eaLnBrk="1" latinLnBrk="0" hangingPunct="1">
                        <a:defRPr kumimoji="1" sz="1800" kern="1200">
                          <a:solidFill>
                            <a:schemeClr val="dk1"/>
                          </a:solidFill>
                          <a:latin typeface="BIZ UDゴシック"/>
                          <a:ea typeface="UD デジタル 教科書体 NK-R"/>
                        </a:defRPr>
                      </a:lvl8pPr>
                      <a:lvl9pPr marL="3657600" algn="l" defTabSz="914400" rtl="0" eaLnBrk="1" latinLnBrk="0" hangingPunct="1">
                        <a:defRPr kumimoji="1" sz="1800" kern="1200">
                          <a:solidFill>
                            <a:schemeClr val="dk1"/>
                          </a:solidFill>
                          <a:latin typeface="BIZ UDゴシック"/>
                          <a:ea typeface="UD デジタル 教科書体 NK-R"/>
                        </a:defRPr>
                      </a:lvl9pPr>
                    </a:lstStyle>
                    <a:p>
                      <a:endParaRPr kumimoji="1" lang="ja-JP" altLang="en-US" sz="1200" dirty="0">
                        <a:highlight>
                          <a:srgbClr val="FFFF00"/>
                        </a:highlight>
                      </a:endParaRPr>
                    </a:p>
                  </a:txBody>
                  <a:tcPr marL="19144" marR="19144" marT="9573" marB="9573">
                    <a:lnL w="635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0992232"/>
                  </a:ext>
                </a:extLst>
              </a:tr>
              <a:tr h="412070">
                <a:tc>
                  <a:txBody>
                    <a:bodyPr/>
                    <a:lstStyle>
                      <a:lvl1pPr marL="0" algn="l" defTabSz="914400" rtl="0" eaLnBrk="1" latinLnBrk="0" hangingPunct="1">
                        <a:defRPr kumimoji="1" sz="1800" kern="1200">
                          <a:solidFill>
                            <a:schemeClr val="dk1"/>
                          </a:solidFill>
                          <a:latin typeface="BIZ UDゴシック"/>
                          <a:ea typeface="UD デジタル 教科書体 NK-R"/>
                        </a:defRPr>
                      </a:lvl1pPr>
                      <a:lvl2pPr marL="457200" algn="l" defTabSz="914400" rtl="0" eaLnBrk="1" latinLnBrk="0" hangingPunct="1">
                        <a:defRPr kumimoji="1" sz="1800" kern="1200">
                          <a:solidFill>
                            <a:schemeClr val="dk1"/>
                          </a:solidFill>
                          <a:latin typeface="BIZ UDゴシック"/>
                          <a:ea typeface="UD デジタル 教科書体 NK-R"/>
                        </a:defRPr>
                      </a:lvl2pPr>
                      <a:lvl3pPr marL="914400" algn="l" defTabSz="914400" rtl="0" eaLnBrk="1" latinLnBrk="0" hangingPunct="1">
                        <a:defRPr kumimoji="1" sz="1800" kern="1200">
                          <a:solidFill>
                            <a:schemeClr val="dk1"/>
                          </a:solidFill>
                          <a:latin typeface="BIZ UDゴシック"/>
                          <a:ea typeface="UD デジタル 教科書体 NK-R"/>
                        </a:defRPr>
                      </a:lvl3pPr>
                      <a:lvl4pPr marL="1371600" algn="l" defTabSz="914400" rtl="0" eaLnBrk="1" latinLnBrk="0" hangingPunct="1">
                        <a:defRPr kumimoji="1" sz="1800" kern="1200">
                          <a:solidFill>
                            <a:schemeClr val="dk1"/>
                          </a:solidFill>
                          <a:latin typeface="BIZ UDゴシック"/>
                          <a:ea typeface="UD デジタル 教科書体 NK-R"/>
                        </a:defRPr>
                      </a:lvl4pPr>
                      <a:lvl5pPr marL="1828800" algn="l" defTabSz="914400" rtl="0" eaLnBrk="1" latinLnBrk="0" hangingPunct="1">
                        <a:defRPr kumimoji="1" sz="1800" kern="1200">
                          <a:solidFill>
                            <a:schemeClr val="dk1"/>
                          </a:solidFill>
                          <a:latin typeface="BIZ UDゴシック"/>
                          <a:ea typeface="UD デジタル 教科書体 NK-R"/>
                        </a:defRPr>
                      </a:lvl5pPr>
                      <a:lvl6pPr marL="2286000" algn="l" defTabSz="914400" rtl="0" eaLnBrk="1" latinLnBrk="0" hangingPunct="1">
                        <a:defRPr kumimoji="1" sz="1800" kern="1200">
                          <a:solidFill>
                            <a:schemeClr val="dk1"/>
                          </a:solidFill>
                          <a:latin typeface="BIZ UDゴシック"/>
                          <a:ea typeface="UD デジタル 教科書体 NK-R"/>
                        </a:defRPr>
                      </a:lvl6pPr>
                      <a:lvl7pPr marL="2743200" algn="l" defTabSz="914400" rtl="0" eaLnBrk="1" latinLnBrk="0" hangingPunct="1">
                        <a:defRPr kumimoji="1" sz="1800" kern="1200">
                          <a:solidFill>
                            <a:schemeClr val="dk1"/>
                          </a:solidFill>
                          <a:latin typeface="BIZ UDゴシック"/>
                          <a:ea typeface="UD デジタル 教科書体 NK-R"/>
                        </a:defRPr>
                      </a:lvl7pPr>
                      <a:lvl8pPr marL="3200400" algn="l" defTabSz="914400" rtl="0" eaLnBrk="1" latinLnBrk="0" hangingPunct="1">
                        <a:defRPr kumimoji="1" sz="1800" kern="1200">
                          <a:solidFill>
                            <a:schemeClr val="dk1"/>
                          </a:solidFill>
                          <a:latin typeface="BIZ UDゴシック"/>
                          <a:ea typeface="UD デジタル 教科書体 NK-R"/>
                        </a:defRPr>
                      </a:lvl8pPr>
                      <a:lvl9pPr marL="3657600" algn="l" defTabSz="914400" rtl="0" eaLnBrk="1" latinLnBrk="0" hangingPunct="1">
                        <a:defRPr kumimoji="1" sz="1800" kern="1200">
                          <a:solidFill>
                            <a:schemeClr val="dk1"/>
                          </a:solidFill>
                          <a:latin typeface="BIZ UDゴシック"/>
                          <a:ea typeface="UD デジタル 教科書体 NK-R"/>
                        </a:defRPr>
                      </a:lvl9pPr>
                    </a:lstStyle>
                    <a:p>
                      <a:endParaRPr kumimoji="1" lang="ja-JP" altLang="en-US" sz="1200">
                        <a:highlight>
                          <a:srgbClr val="FFFF00"/>
                        </a:highlight>
                      </a:endParaRPr>
                    </a:p>
                  </a:txBody>
                  <a:tcPr marL="19144" marR="19144" marT="9573" marB="9573">
                    <a:lnL w="635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5161578"/>
                  </a:ext>
                </a:extLst>
              </a:tr>
            </a:tbl>
          </a:graphicData>
        </a:graphic>
      </p:graphicFrame>
      <p:sp>
        <p:nvSpPr>
          <p:cNvPr id="42" name="コンテンツ プレースホルダー 2">
            <a:extLst>
              <a:ext uri="{FF2B5EF4-FFF2-40B4-BE49-F238E27FC236}">
                <a16:creationId xmlns:a16="http://schemas.microsoft.com/office/drawing/2014/main" id="{40DD0D26-0F43-8DB2-E6EE-B30F07B30629}"/>
              </a:ext>
            </a:extLst>
          </p:cNvPr>
          <p:cNvSpPr txBox="1">
            <a:spLocks/>
          </p:cNvSpPr>
          <p:nvPr/>
        </p:nvSpPr>
        <p:spPr>
          <a:xfrm>
            <a:off x="107504" y="1008000"/>
            <a:ext cx="8712496" cy="872236"/>
          </a:xfrm>
          <a:prstGeom prst="rect">
            <a:avLst/>
          </a:prstGeom>
        </p:spPr>
        <p:txBody>
          <a:bodyPr vert="horz" lIns="91440" tIns="45720" rIns="91440" bIns="45720" rtlCol="0">
            <a:normAutofit/>
          </a:bodyPr>
          <a:lstStyle>
            <a:lvl1pPr marL="28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800" kern="1200">
                <a:solidFill>
                  <a:schemeClr val="tx1"/>
                </a:solidFill>
                <a:latin typeface="Meiryo" panose="020B0604030504040204" pitchFamily="34" charset="-128"/>
                <a:ea typeface="Meiryo" panose="020B0604030504040204" pitchFamily="34" charset="-128"/>
                <a:cs typeface="+mn-cs"/>
              </a:defRPr>
            </a:lvl1pPr>
            <a:lvl2pPr marL="360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2400" kern="1200">
                <a:solidFill>
                  <a:schemeClr val="tx1"/>
                </a:solidFill>
                <a:latin typeface="Meiryo" panose="020B0604030504040204" pitchFamily="34" charset="-128"/>
                <a:ea typeface="Meiryo" panose="020B0604030504040204" pitchFamily="34" charset="-128"/>
                <a:cs typeface="+mn-cs"/>
              </a:defRPr>
            </a:lvl2pPr>
            <a:lvl3pPr marL="64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000" kern="1200">
                <a:solidFill>
                  <a:schemeClr val="tx1"/>
                </a:solidFill>
                <a:latin typeface="Meiryo" panose="020B0604030504040204" pitchFamily="34" charset="-128"/>
                <a:ea typeface="Meiryo" panose="020B0604030504040204" pitchFamily="34" charset="-128"/>
                <a:cs typeface="+mn-cs"/>
              </a:defRPr>
            </a:lvl3pPr>
            <a:lvl4pPr marL="792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1800" kern="1200">
                <a:solidFill>
                  <a:schemeClr val="tx1"/>
                </a:solidFill>
                <a:latin typeface="Meiryo" panose="020B0604030504040204" pitchFamily="34" charset="-128"/>
                <a:ea typeface="Meiryo" panose="020B0604030504040204" pitchFamily="34" charset="-128"/>
                <a:cs typeface="+mn-cs"/>
              </a:defRPr>
            </a:lvl4pPr>
            <a:lvl5pPr marL="100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1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8000" marR="0" lvl="0" indent="-288000" algn="l" defTabSz="914400" rtl="0" eaLnBrk="1" fontAlgn="auto" latinLnBrk="0" hangingPunct="1">
              <a:lnSpc>
                <a:spcPct val="100000"/>
              </a:lnSpc>
              <a:spcBef>
                <a:spcPts val="600"/>
              </a:spcBef>
              <a:spcAft>
                <a:spcPts val="0"/>
              </a:spcAft>
              <a:buClr>
                <a:srgbClr val="000000"/>
              </a:buClr>
              <a:buSzPct val="75000"/>
              <a:buFont typeface="Wingdings" panose="05000000000000000000" pitchFamily="2" charset="2"/>
              <a:buChar char="n"/>
              <a:tabLst/>
              <a:defRPr/>
            </a:pPr>
            <a:r>
              <a:rPr kumimoji="1" lang="ja-JP" altLang="en-US" sz="20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従来のチャネル配線で主流の手法</a:t>
            </a:r>
            <a:endParaRPr kumimoji="1" lang="en-US" altLang="ja-JP" sz="20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endParaRPr>
          </a:p>
          <a:p>
            <a:pPr marL="288000" marR="0" lvl="0" indent="-288000" algn="l" defTabSz="914400" rtl="0" eaLnBrk="1" fontAlgn="auto" latinLnBrk="0" hangingPunct="1">
              <a:lnSpc>
                <a:spcPct val="100000"/>
              </a:lnSpc>
              <a:spcBef>
                <a:spcPts val="600"/>
              </a:spcBef>
              <a:spcAft>
                <a:spcPts val="0"/>
              </a:spcAft>
              <a:buClr>
                <a:srgbClr val="000000"/>
              </a:buClr>
              <a:buSzPct val="75000"/>
              <a:buFont typeface="Wingdings" panose="05000000000000000000" pitchFamily="2" charset="2"/>
              <a:buChar char="n"/>
              <a:tabLst/>
              <a:defRPr/>
            </a:pPr>
            <a:r>
              <a:rPr kumimoji="1" lang="ja-JP" altLang="en-US" sz="20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左に位置するトランクから左詰め配線</a:t>
            </a:r>
          </a:p>
        </p:txBody>
      </p:sp>
      <p:sp>
        <p:nvSpPr>
          <p:cNvPr id="43" name="正方形/長方形 42">
            <a:extLst>
              <a:ext uri="{FF2B5EF4-FFF2-40B4-BE49-F238E27FC236}">
                <a16:creationId xmlns:a16="http://schemas.microsoft.com/office/drawing/2014/main" id="{372AA4F2-CF0F-3523-BA7F-E58B1C618519}"/>
              </a:ext>
            </a:extLst>
          </p:cNvPr>
          <p:cNvSpPr/>
          <p:nvPr/>
        </p:nvSpPr>
        <p:spPr>
          <a:xfrm>
            <a:off x="806642" y="5758237"/>
            <a:ext cx="1312030"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a</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44" name="正方形/長方形 43">
            <a:extLst>
              <a:ext uri="{FF2B5EF4-FFF2-40B4-BE49-F238E27FC236}">
                <a16:creationId xmlns:a16="http://schemas.microsoft.com/office/drawing/2014/main" id="{E8B91ED9-3AF8-E794-7562-42323C1D718C}"/>
              </a:ext>
            </a:extLst>
          </p:cNvPr>
          <p:cNvSpPr/>
          <p:nvPr/>
        </p:nvSpPr>
        <p:spPr>
          <a:xfrm>
            <a:off x="2118672" y="5758236"/>
            <a:ext cx="622789"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b</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45" name="正方形/長方形 44">
            <a:extLst>
              <a:ext uri="{FF2B5EF4-FFF2-40B4-BE49-F238E27FC236}">
                <a16:creationId xmlns:a16="http://schemas.microsoft.com/office/drawing/2014/main" id="{3D314AF3-89C6-E5F3-9DE5-6D922CE1D40B}"/>
              </a:ext>
            </a:extLst>
          </p:cNvPr>
          <p:cNvSpPr/>
          <p:nvPr/>
        </p:nvSpPr>
        <p:spPr>
          <a:xfrm>
            <a:off x="905536" y="5380938"/>
            <a:ext cx="985026"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c</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46" name="正方形/長方形 45">
            <a:extLst>
              <a:ext uri="{FF2B5EF4-FFF2-40B4-BE49-F238E27FC236}">
                <a16:creationId xmlns:a16="http://schemas.microsoft.com/office/drawing/2014/main" id="{8FA26109-FEFE-0496-7DD3-2A8D36761E62}"/>
              </a:ext>
            </a:extLst>
          </p:cNvPr>
          <p:cNvSpPr/>
          <p:nvPr/>
        </p:nvSpPr>
        <p:spPr>
          <a:xfrm>
            <a:off x="1890562" y="5380938"/>
            <a:ext cx="1047850"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d</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47" name="正方形/長方形 46">
            <a:extLst>
              <a:ext uri="{FF2B5EF4-FFF2-40B4-BE49-F238E27FC236}">
                <a16:creationId xmlns:a16="http://schemas.microsoft.com/office/drawing/2014/main" id="{722E5A46-21C9-B615-C750-872B49B57B84}"/>
              </a:ext>
            </a:extLst>
          </p:cNvPr>
          <p:cNvSpPr/>
          <p:nvPr/>
        </p:nvSpPr>
        <p:spPr>
          <a:xfrm>
            <a:off x="1052137" y="4964955"/>
            <a:ext cx="325111" cy="214480"/>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e</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48" name="正方形/長方形 47">
            <a:extLst>
              <a:ext uri="{FF2B5EF4-FFF2-40B4-BE49-F238E27FC236}">
                <a16:creationId xmlns:a16="http://schemas.microsoft.com/office/drawing/2014/main" id="{53FAB6A5-2FA6-1A5B-5FD0-0209B711371E}"/>
              </a:ext>
            </a:extLst>
          </p:cNvPr>
          <p:cNvSpPr/>
          <p:nvPr/>
        </p:nvSpPr>
        <p:spPr>
          <a:xfrm>
            <a:off x="1419777" y="4964955"/>
            <a:ext cx="689241"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f</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49" name="テキスト ボックス 48">
            <a:extLst>
              <a:ext uri="{FF2B5EF4-FFF2-40B4-BE49-F238E27FC236}">
                <a16:creationId xmlns:a16="http://schemas.microsoft.com/office/drawing/2014/main" id="{9951B309-5BD8-686B-950E-8FB00FFBF630}"/>
              </a:ext>
            </a:extLst>
          </p:cNvPr>
          <p:cNvSpPr txBox="1"/>
          <p:nvPr/>
        </p:nvSpPr>
        <p:spPr>
          <a:xfrm>
            <a:off x="258550" y="1800291"/>
            <a:ext cx="3561826" cy="646331"/>
          </a:xfrm>
          <a:prstGeom prst="rect">
            <a:avLst/>
          </a:prstGeom>
          <a:noFill/>
        </p:spPr>
        <p:txBody>
          <a:bodyPr wrap="square" rtlCol="0">
            <a:spAutoFit/>
          </a:bodyPr>
          <a:lstStyle/>
          <a:p>
            <a:pPr defTabSz="914400" eaLnBrk="0" fontAlgn="base" hangingPunct="0">
              <a:spcBef>
                <a:spcPct val="0"/>
              </a:spcBef>
              <a:spcAft>
                <a:spcPct val="0"/>
              </a:spcAft>
            </a:pPr>
            <a:r>
              <a:rPr kumimoji="1" lang="ja-JP" altLang="en-US" b="1">
                <a:solidFill>
                  <a:srgbClr val="000000"/>
                </a:solidFill>
                <a:latin typeface="Meiryo" panose="020B0604030504040204" pitchFamily="34" charset="-128"/>
                <a:ea typeface="Meiryo" panose="020B0604030504040204" pitchFamily="34" charset="-128"/>
              </a:rPr>
              <a:t>単一幅ネットチャネル配線</a:t>
            </a:r>
            <a:endParaRPr kumimoji="1" lang="en-US" altLang="ja-JP" b="1" dirty="0">
              <a:solidFill>
                <a:srgbClr val="000000"/>
              </a:solidFill>
              <a:latin typeface="Meiryo" panose="020B0604030504040204" pitchFamily="34" charset="-128"/>
              <a:ea typeface="Meiryo" panose="020B0604030504040204" pitchFamily="34" charset="-128"/>
            </a:endParaRPr>
          </a:p>
          <a:p>
            <a:pPr defTabSz="914400" eaLnBrk="0" fontAlgn="base" hangingPunct="0">
              <a:spcBef>
                <a:spcPct val="0"/>
              </a:spcBef>
              <a:spcAft>
                <a:spcPct val="0"/>
              </a:spcAft>
            </a:pPr>
            <a:r>
              <a:rPr kumimoji="1" lang="ja-JP" altLang="en-US">
                <a:solidFill>
                  <a:srgbClr val="000000"/>
                </a:solidFill>
                <a:latin typeface="Meiryo" panose="020B0604030504040204" pitchFamily="34" charset="-128"/>
                <a:ea typeface="Meiryo" panose="020B0604030504040204" pitchFamily="34" charset="-128"/>
              </a:rPr>
              <a:t>最小使用トラック数を</a:t>
            </a:r>
            <a:r>
              <a:rPr kumimoji="1" lang="ja-JP" altLang="en-US" u="sng">
                <a:solidFill>
                  <a:srgbClr val="000000"/>
                </a:solidFill>
                <a:latin typeface="Meiryo" panose="020B0604030504040204" pitchFamily="34" charset="-128"/>
                <a:ea typeface="Meiryo" panose="020B0604030504040204" pitchFamily="34" charset="-128"/>
              </a:rPr>
              <a:t>保証</a:t>
            </a:r>
          </a:p>
        </p:txBody>
      </p:sp>
      <p:cxnSp>
        <p:nvCxnSpPr>
          <p:cNvPr id="50" name="直線コネクタ 49">
            <a:extLst>
              <a:ext uri="{FF2B5EF4-FFF2-40B4-BE49-F238E27FC236}">
                <a16:creationId xmlns:a16="http://schemas.microsoft.com/office/drawing/2014/main" id="{55741123-E789-1AF2-2664-A60E447885EB}"/>
              </a:ext>
            </a:extLst>
          </p:cNvPr>
          <p:cNvCxnSpPr>
            <a:cxnSpLocks/>
          </p:cNvCxnSpPr>
          <p:nvPr/>
        </p:nvCxnSpPr>
        <p:spPr>
          <a:xfrm flipV="1">
            <a:off x="4401977" y="2185798"/>
            <a:ext cx="26007" cy="4032652"/>
          </a:xfrm>
          <a:prstGeom prst="line">
            <a:avLst/>
          </a:prstGeom>
          <a:noFill/>
          <a:ln w="12700" cap="flat" cmpd="sng" algn="ctr">
            <a:solidFill>
              <a:srgbClr val="000000"/>
            </a:solidFill>
            <a:prstDash val="dash"/>
            <a:miter lim="800000"/>
          </a:ln>
          <a:effectLst/>
        </p:spPr>
      </p:cxnSp>
      <p:sp>
        <p:nvSpPr>
          <p:cNvPr id="51" name="正方形/長方形 50">
            <a:extLst>
              <a:ext uri="{FF2B5EF4-FFF2-40B4-BE49-F238E27FC236}">
                <a16:creationId xmlns:a16="http://schemas.microsoft.com/office/drawing/2014/main" id="{527FAEE4-904C-6739-2E1F-76BC4E0F57CD}"/>
              </a:ext>
            </a:extLst>
          </p:cNvPr>
          <p:cNvSpPr/>
          <p:nvPr/>
        </p:nvSpPr>
        <p:spPr>
          <a:xfrm>
            <a:off x="5567601" y="4766280"/>
            <a:ext cx="2639445" cy="1422539"/>
          </a:xfrm>
          <a:prstGeom prst="rect">
            <a:avLst/>
          </a:prstGeom>
          <a:solidFill>
            <a:srgbClr val="E7E6E6"/>
          </a:solidFill>
          <a:ln w="12700" cap="flat" cmpd="sng" algn="ctr">
            <a:noFill/>
            <a:prstDash val="solid"/>
            <a:miter lim="800000"/>
          </a:ln>
          <a:effectLst/>
        </p:spPr>
        <p:txBody>
          <a:bodyPr bIns="10800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52" name="正方形/長方形 51">
            <a:extLst>
              <a:ext uri="{FF2B5EF4-FFF2-40B4-BE49-F238E27FC236}">
                <a16:creationId xmlns:a16="http://schemas.microsoft.com/office/drawing/2014/main" id="{166F8D90-3B5C-1748-F6F3-6DC74445E2F7}"/>
              </a:ext>
            </a:extLst>
          </p:cNvPr>
          <p:cNvSpPr/>
          <p:nvPr/>
        </p:nvSpPr>
        <p:spPr>
          <a:xfrm>
            <a:off x="5850768" y="5959448"/>
            <a:ext cx="1312030"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a</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53" name="正方形/長方形 52">
            <a:extLst>
              <a:ext uri="{FF2B5EF4-FFF2-40B4-BE49-F238E27FC236}">
                <a16:creationId xmlns:a16="http://schemas.microsoft.com/office/drawing/2014/main" id="{75E64E1F-4FB4-0E42-D2E4-0BC42DE676CD}"/>
              </a:ext>
            </a:extLst>
          </p:cNvPr>
          <p:cNvSpPr/>
          <p:nvPr/>
        </p:nvSpPr>
        <p:spPr>
          <a:xfrm>
            <a:off x="7162798" y="5577417"/>
            <a:ext cx="622789" cy="596510"/>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b</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54" name="正方形/長方形 53">
            <a:extLst>
              <a:ext uri="{FF2B5EF4-FFF2-40B4-BE49-F238E27FC236}">
                <a16:creationId xmlns:a16="http://schemas.microsoft.com/office/drawing/2014/main" id="{FFD659EE-9B75-F2C4-99BA-D47A6A4BC949}"/>
              </a:ext>
            </a:extLst>
          </p:cNvPr>
          <p:cNvSpPr/>
          <p:nvPr/>
        </p:nvSpPr>
        <p:spPr>
          <a:xfrm>
            <a:off x="6105917" y="5449362"/>
            <a:ext cx="325111" cy="252515"/>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e</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55" name="正方形/長方形 54">
            <a:extLst>
              <a:ext uri="{FF2B5EF4-FFF2-40B4-BE49-F238E27FC236}">
                <a16:creationId xmlns:a16="http://schemas.microsoft.com/office/drawing/2014/main" id="{D4B30A65-D2AE-B577-3BBB-8E65ECC83085}"/>
              </a:ext>
            </a:extLst>
          </p:cNvPr>
          <p:cNvSpPr/>
          <p:nvPr/>
        </p:nvSpPr>
        <p:spPr>
          <a:xfrm>
            <a:off x="6473556" y="4937423"/>
            <a:ext cx="689241" cy="377761"/>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f</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56" name="正方形/長方形 55">
            <a:extLst>
              <a:ext uri="{FF2B5EF4-FFF2-40B4-BE49-F238E27FC236}">
                <a16:creationId xmlns:a16="http://schemas.microsoft.com/office/drawing/2014/main" id="{3DBBC37E-9B78-C665-BE6F-6321492CD595}"/>
              </a:ext>
            </a:extLst>
          </p:cNvPr>
          <p:cNvSpPr/>
          <p:nvPr/>
        </p:nvSpPr>
        <p:spPr>
          <a:xfrm>
            <a:off x="5965242" y="5702871"/>
            <a:ext cx="985026" cy="25401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c</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57" name="正方形/長方形 56">
            <a:extLst>
              <a:ext uri="{FF2B5EF4-FFF2-40B4-BE49-F238E27FC236}">
                <a16:creationId xmlns:a16="http://schemas.microsoft.com/office/drawing/2014/main" id="{A68D985B-7273-A82F-D356-BF40C2B0E36D}"/>
              </a:ext>
            </a:extLst>
          </p:cNvPr>
          <p:cNvSpPr/>
          <p:nvPr/>
        </p:nvSpPr>
        <p:spPr>
          <a:xfrm>
            <a:off x="6944341" y="5320568"/>
            <a:ext cx="1047850" cy="254016"/>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d</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58" name="正方形/長方形 57">
            <a:extLst>
              <a:ext uri="{FF2B5EF4-FFF2-40B4-BE49-F238E27FC236}">
                <a16:creationId xmlns:a16="http://schemas.microsoft.com/office/drawing/2014/main" id="{1227E90D-7532-F312-B3BA-15A4CB200145}"/>
              </a:ext>
            </a:extLst>
          </p:cNvPr>
          <p:cNvSpPr/>
          <p:nvPr/>
        </p:nvSpPr>
        <p:spPr>
          <a:xfrm>
            <a:off x="851227" y="4130175"/>
            <a:ext cx="1312030"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a</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59" name="正方形/長方形 58">
            <a:extLst>
              <a:ext uri="{FF2B5EF4-FFF2-40B4-BE49-F238E27FC236}">
                <a16:creationId xmlns:a16="http://schemas.microsoft.com/office/drawing/2014/main" id="{B1AE6F47-E09D-1389-04C8-E5213B3D5406}"/>
              </a:ext>
            </a:extLst>
          </p:cNvPr>
          <p:cNvSpPr/>
          <p:nvPr/>
        </p:nvSpPr>
        <p:spPr>
          <a:xfrm>
            <a:off x="2163257" y="2797494"/>
            <a:ext cx="622789"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b</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60" name="正方形/長方形 59">
            <a:extLst>
              <a:ext uri="{FF2B5EF4-FFF2-40B4-BE49-F238E27FC236}">
                <a16:creationId xmlns:a16="http://schemas.microsoft.com/office/drawing/2014/main" id="{6E7A2752-4DFF-4530-51F1-1A27AAE684D7}"/>
              </a:ext>
            </a:extLst>
          </p:cNvPr>
          <p:cNvSpPr/>
          <p:nvPr/>
        </p:nvSpPr>
        <p:spPr>
          <a:xfrm>
            <a:off x="950121" y="3852519"/>
            <a:ext cx="985026"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c</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61" name="正方形/長方形 60">
            <a:extLst>
              <a:ext uri="{FF2B5EF4-FFF2-40B4-BE49-F238E27FC236}">
                <a16:creationId xmlns:a16="http://schemas.microsoft.com/office/drawing/2014/main" id="{48BB90BE-3772-B2F6-BD9B-C8350B1A7F4B}"/>
              </a:ext>
            </a:extLst>
          </p:cNvPr>
          <p:cNvSpPr/>
          <p:nvPr/>
        </p:nvSpPr>
        <p:spPr>
          <a:xfrm>
            <a:off x="1890562" y="3067554"/>
            <a:ext cx="1047850"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d</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62" name="正方形/長方形 61">
            <a:extLst>
              <a:ext uri="{FF2B5EF4-FFF2-40B4-BE49-F238E27FC236}">
                <a16:creationId xmlns:a16="http://schemas.microsoft.com/office/drawing/2014/main" id="{40AE3AFF-4EC1-8AC1-00A2-D27B0E70088B}"/>
              </a:ext>
            </a:extLst>
          </p:cNvPr>
          <p:cNvSpPr/>
          <p:nvPr/>
        </p:nvSpPr>
        <p:spPr>
          <a:xfrm>
            <a:off x="1096722" y="3574862"/>
            <a:ext cx="325111" cy="214480"/>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e</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63" name="正方形/長方形 62">
            <a:extLst>
              <a:ext uri="{FF2B5EF4-FFF2-40B4-BE49-F238E27FC236}">
                <a16:creationId xmlns:a16="http://schemas.microsoft.com/office/drawing/2014/main" id="{F48C1F7E-D074-789F-80B8-88EA44C3F910}"/>
              </a:ext>
            </a:extLst>
          </p:cNvPr>
          <p:cNvSpPr/>
          <p:nvPr/>
        </p:nvSpPr>
        <p:spPr>
          <a:xfrm>
            <a:off x="1464362" y="3336893"/>
            <a:ext cx="689241"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f</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64" name="右矢印 63">
            <a:extLst>
              <a:ext uri="{FF2B5EF4-FFF2-40B4-BE49-F238E27FC236}">
                <a16:creationId xmlns:a16="http://schemas.microsoft.com/office/drawing/2014/main" id="{8EE728DE-9882-6A0B-1875-944EC97F6C69}"/>
              </a:ext>
            </a:extLst>
          </p:cNvPr>
          <p:cNvSpPr/>
          <p:nvPr/>
        </p:nvSpPr>
        <p:spPr>
          <a:xfrm rot="5400000">
            <a:off x="1854043" y="4477802"/>
            <a:ext cx="360341" cy="422978"/>
          </a:xfrm>
          <a:prstGeom prst="rightArrow">
            <a:avLst/>
          </a:prstGeom>
          <a:solidFill>
            <a:srgbClr val="000000"/>
          </a:solidFill>
          <a:ln w="12700" cap="flat" cmpd="sng" algn="ctr">
            <a:solidFill>
              <a:srgbClr val="000000">
                <a:shade val="15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65" name="テキスト ボックス 64">
            <a:extLst>
              <a:ext uri="{FF2B5EF4-FFF2-40B4-BE49-F238E27FC236}">
                <a16:creationId xmlns:a16="http://schemas.microsoft.com/office/drawing/2014/main" id="{7559CA4E-AAC5-D1C9-4C69-FCB30887A1A1}"/>
              </a:ext>
            </a:extLst>
          </p:cNvPr>
          <p:cNvSpPr txBox="1"/>
          <p:nvPr/>
        </p:nvSpPr>
        <p:spPr>
          <a:xfrm>
            <a:off x="4866691" y="1800291"/>
            <a:ext cx="3881771" cy="646331"/>
          </a:xfrm>
          <a:prstGeom prst="rect">
            <a:avLst/>
          </a:prstGeom>
          <a:noFill/>
        </p:spPr>
        <p:txBody>
          <a:bodyPr wrap="square" rtlCol="0">
            <a:spAutoFit/>
          </a:bodyPr>
          <a:lstStyle/>
          <a:p>
            <a:pPr defTabSz="914400" eaLnBrk="0" fontAlgn="base" hangingPunct="0">
              <a:spcBef>
                <a:spcPct val="0"/>
              </a:spcBef>
              <a:spcAft>
                <a:spcPct val="0"/>
              </a:spcAft>
            </a:pPr>
            <a:r>
              <a:rPr kumimoji="1" lang="ja-JP" altLang="en-US" b="1">
                <a:solidFill>
                  <a:srgbClr val="000000"/>
                </a:solidFill>
                <a:latin typeface="Meiryo" panose="020B0604030504040204" pitchFamily="34" charset="-128"/>
                <a:ea typeface="Meiryo" panose="020B0604030504040204" pitchFamily="34" charset="-128"/>
              </a:rPr>
              <a:t>幅広ネットチャネル配線</a:t>
            </a:r>
            <a:endParaRPr kumimoji="1" lang="en-US" altLang="ja-JP" b="1" dirty="0">
              <a:solidFill>
                <a:srgbClr val="000000"/>
              </a:solidFill>
              <a:latin typeface="Meiryo" panose="020B0604030504040204" pitchFamily="34" charset="-128"/>
              <a:ea typeface="Meiryo" panose="020B0604030504040204" pitchFamily="34" charset="-128"/>
            </a:endParaRPr>
          </a:p>
          <a:p>
            <a:pPr defTabSz="914400" eaLnBrk="0" fontAlgn="base" hangingPunct="0">
              <a:spcBef>
                <a:spcPct val="0"/>
              </a:spcBef>
              <a:spcAft>
                <a:spcPct val="0"/>
              </a:spcAft>
            </a:pPr>
            <a:r>
              <a:rPr kumimoji="1" lang="ja-JP" altLang="en-US">
                <a:solidFill>
                  <a:srgbClr val="000000"/>
                </a:solidFill>
                <a:latin typeface="Meiryo" panose="020B0604030504040204" pitchFamily="34" charset="-128"/>
                <a:ea typeface="Meiryo" panose="020B0604030504040204" pitchFamily="34" charset="-128"/>
              </a:rPr>
              <a:t>最小使用配線領域を</a:t>
            </a:r>
            <a:r>
              <a:rPr kumimoji="1" lang="ja-JP" altLang="en-US" u="sng">
                <a:solidFill>
                  <a:srgbClr val="000000"/>
                </a:solidFill>
                <a:latin typeface="Meiryo" panose="020B0604030504040204" pitchFamily="34" charset="-128"/>
                <a:ea typeface="Meiryo" panose="020B0604030504040204" pitchFamily="34" charset="-128"/>
              </a:rPr>
              <a:t>保証しない</a:t>
            </a:r>
          </a:p>
        </p:txBody>
      </p:sp>
      <p:sp>
        <p:nvSpPr>
          <p:cNvPr id="66" name="テキスト ボックス 65">
            <a:extLst>
              <a:ext uri="{FF2B5EF4-FFF2-40B4-BE49-F238E27FC236}">
                <a16:creationId xmlns:a16="http://schemas.microsoft.com/office/drawing/2014/main" id="{7C36DA3B-C53B-8A26-AAEE-BEC8A0EBE6E5}"/>
              </a:ext>
            </a:extLst>
          </p:cNvPr>
          <p:cNvSpPr txBox="1"/>
          <p:nvPr/>
        </p:nvSpPr>
        <p:spPr bwMode="auto">
          <a:xfrm>
            <a:off x="3116234" y="3403771"/>
            <a:ext cx="2571487" cy="877163"/>
          </a:xfrm>
          <a:prstGeom prst="rect">
            <a:avLst/>
          </a:prstGeom>
          <a:solidFill>
            <a:sysClr val="window" lastClr="FFFFFF"/>
          </a:solidFill>
          <a:ln w="15875">
            <a:solidFill>
              <a:srgbClr val="000000"/>
            </a:solidFill>
          </a:ln>
        </p:spPr>
        <p:txBody>
          <a:bodyPr wrap="square" bIns="0"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ja-JP" altLang="en-US" sz="18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rPr>
              <a:t>トランク左端</a:t>
            </a:r>
            <a:endParaRPr kumimoji="1" lang="en-US" altLang="ja-JP" sz="18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ja-JP" altLang="en-US" sz="1800" b="0" i="0" u="none" strike="noStrike" kern="0" cap="none" spc="0" normalizeH="0" baseline="0" noProof="0">
                <a:ln>
                  <a:noFill/>
                </a:ln>
                <a:solidFill>
                  <a:srgbClr val="000000"/>
                </a:solidFill>
                <a:effectLst/>
                <a:uLnTx/>
                <a:uFillTx/>
                <a:latin typeface="Meiryo" panose="020B0604030504040204" pitchFamily="34" charset="-128"/>
                <a:ea typeface="Meiryo" panose="020B0604030504040204" pitchFamily="34" charset="-128"/>
              </a:rPr>
              <a:t>を基準に左に位置するトランクから配線</a:t>
            </a:r>
            <a:endParaRPr kumimoji="1" lang="en-US" altLang="ja-JP" sz="1800" b="0" i="0" u="none" strike="noStrike" kern="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endParaRPr>
          </a:p>
        </p:txBody>
      </p:sp>
      <p:sp>
        <p:nvSpPr>
          <p:cNvPr id="67" name="正方形/長方形 66">
            <a:extLst>
              <a:ext uri="{FF2B5EF4-FFF2-40B4-BE49-F238E27FC236}">
                <a16:creationId xmlns:a16="http://schemas.microsoft.com/office/drawing/2014/main" id="{9C55EF28-D28A-2500-C616-75A29F06C9F1}"/>
              </a:ext>
            </a:extLst>
          </p:cNvPr>
          <p:cNvSpPr/>
          <p:nvPr/>
        </p:nvSpPr>
        <p:spPr>
          <a:xfrm>
            <a:off x="5852700" y="4196919"/>
            <a:ext cx="1312030" cy="21447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a</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68" name="正方形/長方形 67">
            <a:extLst>
              <a:ext uri="{FF2B5EF4-FFF2-40B4-BE49-F238E27FC236}">
                <a16:creationId xmlns:a16="http://schemas.microsoft.com/office/drawing/2014/main" id="{CD69A0EF-0D1D-FB14-EAB8-121562E63CEB}"/>
              </a:ext>
            </a:extLst>
          </p:cNvPr>
          <p:cNvSpPr/>
          <p:nvPr/>
        </p:nvSpPr>
        <p:spPr>
          <a:xfrm>
            <a:off x="7164730" y="2494127"/>
            <a:ext cx="622789" cy="596510"/>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b</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69" name="正方形/長方形 68">
            <a:extLst>
              <a:ext uri="{FF2B5EF4-FFF2-40B4-BE49-F238E27FC236}">
                <a16:creationId xmlns:a16="http://schemas.microsoft.com/office/drawing/2014/main" id="{3519538E-DA52-3DAF-B833-90189B93E3BA}"/>
              </a:ext>
            </a:extLst>
          </p:cNvPr>
          <p:cNvSpPr/>
          <p:nvPr/>
        </p:nvSpPr>
        <p:spPr>
          <a:xfrm>
            <a:off x="6107849" y="3613104"/>
            <a:ext cx="325111" cy="252515"/>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e</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70" name="正方形/長方形 69">
            <a:extLst>
              <a:ext uri="{FF2B5EF4-FFF2-40B4-BE49-F238E27FC236}">
                <a16:creationId xmlns:a16="http://schemas.microsoft.com/office/drawing/2014/main" id="{2AD915FE-FB7D-1862-5B2C-9CCA7DBD613D}"/>
              </a:ext>
            </a:extLst>
          </p:cNvPr>
          <p:cNvSpPr/>
          <p:nvPr/>
        </p:nvSpPr>
        <p:spPr>
          <a:xfrm>
            <a:off x="6475488" y="3441932"/>
            <a:ext cx="689241" cy="377761"/>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f</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71" name="正方形/長方形 70">
            <a:extLst>
              <a:ext uri="{FF2B5EF4-FFF2-40B4-BE49-F238E27FC236}">
                <a16:creationId xmlns:a16="http://schemas.microsoft.com/office/drawing/2014/main" id="{784A1CB9-70E9-8822-29AD-CC930987C546}"/>
              </a:ext>
            </a:extLst>
          </p:cNvPr>
          <p:cNvSpPr/>
          <p:nvPr/>
        </p:nvSpPr>
        <p:spPr>
          <a:xfrm>
            <a:off x="5967174" y="3907982"/>
            <a:ext cx="985026" cy="254019"/>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c</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72" name="正方形/長方形 71">
            <a:extLst>
              <a:ext uri="{FF2B5EF4-FFF2-40B4-BE49-F238E27FC236}">
                <a16:creationId xmlns:a16="http://schemas.microsoft.com/office/drawing/2014/main" id="{C471A6F7-89C0-F5B4-C996-EA326BAC1E85}"/>
              </a:ext>
            </a:extLst>
          </p:cNvPr>
          <p:cNvSpPr/>
          <p:nvPr/>
        </p:nvSpPr>
        <p:spPr>
          <a:xfrm>
            <a:off x="6946273" y="3143599"/>
            <a:ext cx="1047850" cy="254016"/>
          </a:xfrm>
          <a:prstGeom prst="rect">
            <a:avLst/>
          </a:prstGeom>
          <a:solidFill>
            <a:sysClr val="window" lastClr="FFFFFF">
              <a:lumMod val="50000"/>
            </a:sysClr>
          </a:solidFill>
          <a:ln w="19050" cap="flat" cmpd="sng" algn="ctr">
            <a:solidFill>
              <a:srgbClr val="000000"/>
            </a:solidFill>
            <a:prstDash val="solid"/>
            <a:miter lim="800000"/>
          </a:ln>
          <a:effectLst/>
        </p:spPr>
        <p:txBody>
          <a:bodyPr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prstClr val="white"/>
                </a:solidFill>
                <a:effectLst/>
                <a:uLnTx/>
                <a:uFillTx/>
                <a:latin typeface="Meiryo" panose="020B0604030504040204" pitchFamily="34" charset="-128"/>
                <a:ea typeface="Meiryo" panose="020B0604030504040204" pitchFamily="34" charset="-128"/>
                <a:cs typeface="+mn-cs"/>
              </a:rPr>
              <a:t>d</a:t>
            </a:r>
            <a:endParaRPr kumimoji="1" lang="ja-JP" altLang="en-US" sz="1400" b="0" i="0" u="none" strike="noStrike" kern="0" cap="none" spc="0" normalizeH="0" baseline="0" noProof="0">
              <a:ln>
                <a:noFill/>
              </a:ln>
              <a:solidFill>
                <a:prstClr val="white"/>
              </a:solidFill>
              <a:effectLst/>
              <a:uLnTx/>
              <a:uFillTx/>
              <a:latin typeface="Meiryo" panose="020B0604030504040204" pitchFamily="34" charset="-128"/>
              <a:ea typeface="Meiryo" panose="020B0604030504040204" pitchFamily="34" charset="-128"/>
              <a:cs typeface="+mn-cs"/>
            </a:endParaRPr>
          </a:p>
        </p:txBody>
      </p:sp>
      <p:sp>
        <p:nvSpPr>
          <p:cNvPr id="73" name="右矢印 72">
            <a:extLst>
              <a:ext uri="{FF2B5EF4-FFF2-40B4-BE49-F238E27FC236}">
                <a16:creationId xmlns:a16="http://schemas.microsoft.com/office/drawing/2014/main" id="{D430C853-E7EB-FC0B-664C-315A30DD04DE}"/>
              </a:ext>
            </a:extLst>
          </p:cNvPr>
          <p:cNvSpPr/>
          <p:nvPr/>
        </p:nvSpPr>
        <p:spPr>
          <a:xfrm rot="5400000">
            <a:off x="6646062" y="4477803"/>
            <a:ext cx="360341" cy="422978"/>
          </a:xfrm>
          <a:prstGeom prst="rightArrow">
            <a:avLst/>
          </a:prstGeom>
          <a:solidFill>
            <a:srgbClr val="000000"/>
          </a:solidFill>
          <a:ln w="12700" cap="flat" cmpd="sng" algn="ctr">
            <a:solidFill>
              <a:srgbClr val="000000">
                <a:shade val="15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BIZ UDゴシック"/>
              <a:ea typeface="UD デジタル 教科書体 NK-R"/>
              <a:cs typeface="+mn-cs"/>
            </a:endParaRPr>
          </a:p>
        </p:txBody>
      </p:sp>
      <p:sp>
        <p:nvSpPr>
          <p:cNvPr id="74" name="テキスト ボックス 73">
            <a:extLst>
              <a:ext uri="{FF2B5EF4-FFF2-40B4-BE49-F238E27FC236}">
                <a16:creationId xmlns:a16="http://schemas.microsoft.com/office/drawing/2014/main" id="{AD1384FF-0FA6-C942-1AF3-DDE39F0F7C4D}"/>
              </a:ext>
            </a:extLst>
          </p:cNvPr>
          <p:cNvSpPr txBox="1"/>
          <p:nvPr/>
        </p:nvSpPr>
        <p:spPr bwMode="auto">
          <a:xfrm>
            <a:off x="505771" y="6217455"/>
            <a:ext cx="2676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defTabSz="914400" eaLnBrk="0" fontAlgn="base" hangingPunct="0">
              <a:spcBef>
                <a:spcPct val="0"/>
              </a:spcBef>
              <a:spcAft>
                <a:spcPct val="0"/>
              </a:spcAft>
            </a:pPr>
            <a:r>
              <a:rPr kumimoji="1" lang="ja-JP" altLang="en-US" sz="2000">
                <a:solidFill>
                  <a:srgbClr val="000000"/>
                </a:solidFill>
                <a:latin typeface="Meiryo" panose="020B0604030504040204" pitchFamily="34" charset="-128"/>
                <a:ea typeface="Meiryo" panose="020B0604030504040204" pitchFamily="34" charset="-128"/>
              </a:rPr>
              <a:t>配線順序</a:t>
            </a:r>
            <a:r>
              <a:rPr kumimoji="1" lang="en-US" altLang="ja-JP" sz="2000" dirty="0">
                <a:solidFill>
                  <a:srgbClr val="000000"/>
                </a:solidFill>
                <a:latin typeface="Meiryo" panose="020B0604030504040204" pitchFamily="34" charset="-128"/>
                <a:ea typeface="Meiryo" panose="020B0604030504040204" pitchFamily="34" charset="-128"/>
              </a:rPr>
              <a:t>: </a:t>
            </a:r>
            <a:r>
              <a:rPr kumimoji="1" lang="en-US" altLang="ja-JP" sz="2000" dirty="0" err="1">
                <a:solidFill>
                  <a:srgbClr val="000000"/>
                </a:solidFill>
                <a:latin typeface="Meiryo" panose="020B0604030504040204" pitchFamily="34" charset="-128"/>
                <a:ea typeface="Meiryo" panose="020B0604030504040204" pitchFamily="34" charset="-128"/>
              </a:rPr>
              <a:t>a,b,c,d,e,f</a:t>
            </a:r>
            <a:endParaRPr kumimoji="1" lang="ja-JP" altLang="en-US" sz="2000" dirty="0" err="1">
              <a:solidFill>
                <a:srgbClr val="000000"/>
              </a:solidFill>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A09C0343-9DCB-CC06-D6EB-87DE68BA47CE}"/>
              </a:ext>
            </a:extLst>
          </p:cNvPr>
          <p:cNvSpPr txBox="1"/>
          <p:nvPr/>
        </p:nvSpPr>
        <p:spPr bwMode="auto">
          <a:xfrm>
            <a:off x="5469132" y="6217455"/>
            <a:ext cx="2676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defTabSz="914400" eaLnBrk="0" fontAlgn="base" hangingPunct="0">
              <a:spcBef>
                <a:spcPct val="0"/>
              </a:spcBef>
              <a:spcAft>
                <a:spcPct val="0"/>
              </a:spcAft>
            </a:pPr>
            <a:r>
              <a:rPr kumimoji="1" lang="ja-JP" altLang="en-US" sz="2000">
                <a:solidFill>
                  <a:srgbClr val="000000"/>
                </a:solidFill>
                <a:latin typeface="Meiryo" panose="020B0604030504040204" pitchFamily="34" charset="-128"/>
                <a:ea typeface="Meiryo" panose="020B0604030504040204" pitchFamily="34" charset="-128"/>
              </a:rPr>
              <a:t>配線順序</a:t>
            </a:r>
            <a:r>
              <a:rPr kumimoji="1" lang="en-US" altLang="ja-JP" sz="2000" dirty="0">
                <a:solidFill>
                  <a:srgbClr val="000000"/>
                </a:solidFill>
                <a:latin typeface="Meiryo" panose="020B0604030504040204" pitchFamily="34" charset="-128"/>
                <a:ea typeface="Meiryo" panose="020B0604030504040204" pitchFamily="34" charset="-128"/>
              </a:rPr>
              <a:t>: </a:t>
            </a:r>
            <a:r>
              <a:rPr kumimoji="1" lang="en-US" altLang="ja-JP" sz="2000" dirty="0" err="1">
                <a:solidFill>
                  <a:srgbClr val="000000"/>
                </a:solidFill>
                <a:latin typeface="Meiryo" panose="020B0604030504040204" pitchFamily="34" charset="-128"/>
                <a:ea typeface="Meiryo" panose="020B0604030504040204" pitchFamily="34" charset="-128"/>
              </a:rPr>
              <a:t>a,b,c,d,e,f</a:t>
            </a:r>
            <a:endParaRPr kumimoji="1" lang="ja-JP" altLang="en-US" sz="2000" dirty="0" err="1">
              <a:solidFill>
                <a:srgbClr val="000000"/>
              </a:solidFill>
              <a:latin typeface="Meiryo" panose="020B0604030504040204" pitchFamily="34" charset="-128"/>
              <a:ea typeface="Meiryo" panose="020B0604030504040204" pitchFamily="34" charset="-128"/>
            </a:endParaRPr>
          </a:p>
        </p:txBody>
      </p:sp>
      <p:sp>
        <p:nvSpPr>
          <p:cNvPr id="76" name="テキスト ボックス 75">
            <a:extLst>
              <a:ext uri="{FF2B5EF4-FFF2-40B4-BE49-F238E27FC236}">
                <a16:creationId xmlns:a16="http://schemas.microsoft.com/office/drawing/2014/main" id="{8AF5592C-EC80-0078-09AE-E15706AF3250}"/>
              </a:ext>
            </a:extLst>
          </p:cNvPr>
          <p:cNvSpPr txBox="1"/>
          <p:nvPr/>
        </p:nvSpPr>
        <p:spPr>
          <a:xfrm>
            <a:off x="107506" y="6611779"/>
            <a:ext cx="8712494" cy="246221"/>
          </a:xfrm>
          <a:prstGeom prst="rect">
            <a:avLst/>
          </a:prstGeom>
          <a:noFill/>
        </p:spPr>
        <p:txBody>
          <a:bodyPr wrap="square" rtlCol="0">
            <a:spAutoFit/>
          </a:bodyPr>
          <a:lstStyle/>
          <a:p>
            <a:pPr defTabSz="914400" eaLnBrk="0" fontAlgn="base" hangingPunct="0">
              <a:spcBef>
                <a:spcPct val="0"/>
              </a:spcBef>
              <a:spcAft>
                <a:spcPct val="0"/>
              </a:spcAft>
            </a:pPr>
            <a:r>
              <a:rPr kumimoji="1" lang="en" altLang="ja-JP" sz="1000" dirty="0">
                <a:solidFill>
                  <a:srgbClr val="333333"/>
                </a:solidFill>
                <a:latin typeface="Meiryo" panose="020B0604030504040204" pitchFamily="34" charset="-128"/>
                <a:ea typeface="Meiryo" panose="020B0604030504040204" pitchFamily="34" charset="-128"/>
              </a:rPr>
              <a:t>[1] </a:t>
            </a:r>
            <a:r>
              <a:rPr kumimoji="1" lang="en" altLang="ja-JP" sz="1000" dirty="0">
                <a:solidFill>
                  <a:srgbClr val="000000"/>
                </a:solidFill>
                <a:highlight>
                  <a:srgbClr val="FFFFFF"/>
                </a:highlight>
                <a:latin typeface="Meiryo" panose="020B0604030504040204" pitchFamily="34" charset="-128"/>
                <a:ea typeface="Meiryo" panose="020B0604030504040204" pitchFamily="34" charset="-128"/>
              </a:rPr>
              <a:t>A. Hashimoto and J. Stevens, “Wire routing by optimizing channel assignment within large apertures,” DAC, pp.155–169, 1971.</a:t>
            </a:r>
            <a:endParaRPr kumimoji="1" lang="ja-JP" altLang="en-US" sz="1000">
              <a:solidFill>
                <a:srgbClr val="000000"/>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5587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B1AC4-4BF5-CC4C-42B4-C2C54B76F503}"/>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62BCE8E3-6F93-49D9-3BAA-F611E1789483}"/>
              </a:ext>
            </a:extLst>
          </p:cNvPr>
          <p:cNvSpPr>
            <a:spLocks noGrp="1"/>
          </p:cNvSpPr>
          <p:nvPr>
            <p:ph type="title"/>
          </p:nvPr>
        </p:nvSpPr>
        <p:spPr>
          <a:xfrm>
            <a:off x="106308" y="269717"/>
            <a:ext cx="7179396" cy="522605"/>
          </a:xfrm>
        </p:spPr>
        <p:txBody>
          <a:bodyPr/>
          <a:lstStyle/>
          <a:p>
            <a:r>
              <a:rPr lang="ja-JP" altLang="en-US">
                <a:solidFill>
                  <a:schemeClr val="tx1"/>
                </a:solidFill>
                <a:latin typeface="Meiryo" panose="020B0604030504040204" pitchFamily="34" charset="-128"/>
                <a:ea typeface="Meiryo" panose="020B0604030504040204" pitchFamily="34" charset="-128"/>
              </a:rPr>
              <a:t>課題</a:t>
            </a:r>
          </a:p>
        </p:txBody>
      </p:sp>
      <p:sp>
        <p:nvSpPr>
          <p:cNvPr id="5" name="スライド番号プレースホルダー 4">
            <a:extLst>
              <a:ext uri="{FF2B5EF4-FFF2-40B4-BE49-F238E27FC236}">
                <a16:creationId xmlns:a16="http://schemas.microsoft.com/office/drawing/2014/main" id="{6530DA86-4C28-9A7E-843C-FE52CCBFA65C}"/>
              </a:ext>
            </a:extLst>
          </p:cNvPr>
          <p:cNvSpPr>
            <a:spLocks noGrp="1"/>
          </p:cNvSpPr>
          <p:nvPr>
            <p:ph type="sldNum" sz="quarter" idx="11"/>
          </p:nvPr>
        </p:nvSpPr>
        <p:spPr/>
        <p:txBody>
          <a:bodyPr/>
          <a:lstStyle/>
          <a:p>
            <a:fld id="{BE18FDDE-94D8-814A-BE53-9326731C5EAB}" type="slidenum">
              <a:rPr kumimoji="1" lang="ja-JP" altLang="en-US" smtClean="0"/>
              <a:pPr/>
              <a:t>5</a:t>
            </a:fld>
            <a:endParaRPr kumimoji="1" lang="ja-JP" altLang="en-US"/>
          </a:p>
        </p:txBody>
      </p:sp>
      <p:sp>
        <p:nvSpPr>
          <p:cNvPr id="314" name="コンテンツ プレースホルダー 2">
            <a:extLst>
              <a:ext uri="{FF2B5EF4-FFF2-40B4-BE49-F238E27FC236}">
                <a16:creationId xmlns:a16="http://schemas.microsoft.com/office/drawing/2014/main" id="{0A2414F5-819F-512D-B952-16A36A736DF8}"/>
              </a:ext>
            </a:extLst>
          </p:cNvPr>
          <p:cNvSpPr txBox="1">
            <a:spLocks/>
          </p:cNvSpPr>
          <p:nvPr/>
        </p:nvSpPr>
        <p:spPr>
          <a:xfrm>
            <a:off x="106308" y="1144482"/>
            <a:ext cx="8509372" cy="522605"/>
          </a:xfrm>
          <a:prstGeom prst="rect">
            <a:avLst/>
          </a:prstGeom>
        </p:spPr>
        <p:txBody>
          <a:bodyPr vert="horz" lIns="91440" tIns="45720" rIns="91440" bIns="45720" rtlCol="0">
            <a:normAutofit fontScale="92500"/>
          </a:bodyPr>
          <a:lstStyle>
            <a:lvl1pPr marL="28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800" kern="1200">
                <a:solidFill>
                  <a:schemeClr val="tx1"/>
                </a:solidFill>
                <a:latin typeface="Meiryo" panose="020B0604030504040204" pitchFamily="34" charset="-128"/>
                <a:ea typeface="Meiryo" panose="020B0604030504040204" pitchFamily="34" charset="-128"/>
                <a:cs typeface="+mn-cs"/>
              </a:defRPr>
            </a:lvl1pPr>
            <a:lvl2pPr marL="360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2400" kern="1200">
                <a:solidFill>
                  <a:schemeClr val="tx1"/>
                </a:solidFill>
                <a:latin typeface="Meiryo" panose="020B0604030504040204" pitchFamily="34" charset="-128"/>
                <a:ea typeface="Meiryo" panose="020B0604030504040204" pitchFamily="34" charset="-128"/>
                <a:cs typeface="+mn-cs"/>
              </a:defRPr>
            </a:lvl2pPr>
            <a:lvl3pPr marL="64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000" kern="1200">
                <a:solidFill>
                  <a:schemeClr val="tx1"/>
                </a:solidFill>
                <a:latin typeface="Meiryo" panose="020B0604030504040204" pitchFamily="34" charset="-128"/>
                <a:ea typeface="Meiryo" panose="020B0604030504040204" pitchFamily="34" charset="-128"/>
                <a:cs typeface="+mn-cs"/>
              </a:defRPr>
            </a:lvl3pPr>
            <a:lvl4pPr marL="792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1800" kern="1200">
                <a:solidFill>
                  <a:schemeClr val="tx1"/>
                </a:solidFill>
                <a:latin typeface="Meiryo" panose="020B0604030504040204" pitchFamily="34" charset="-128"/>
                <a:ea typeface="Meiryo" panose="020B0604030504040204" pitchFamily="34" charset="-128"/>
                <a:cs typeface="+mn-cs"/>
              </a:defRPr>
            </a:lvl4pPr>
            <a:lvl5pPr marL="100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1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r>
              <a:rPr lang="ja-JP" altLang="en-US" sz="2000">
                <a:solidFill>
                  <a:srgbClr val="000000"/>
                </a:solidFill>
              </a:rPr>
              <a:t>ご自身の興味に合わせて以下の中からお好きな課題に取り組んでください</a:t>
            </a:r>
            <a:endParaRPr kumimoji="1" lang="en-US" altLang="ja-JP" sz="20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2" name="コンテンツ プレースホルダー 2">
            <a:extLst>
              <a:ext uri="{FF2B5EF4-FFF2-40B4-BE49-F238E27FC236}">
                <a16:creationId xmlns:a16="http://schemas.microsoft.com/office/drawing/2014/main" id="{2334C634-CC43-58F2-F533-3ABFA65B5C83}"/>
              </a:ext>
            </a:extLst>
          </p:cNvPr>
          <p:cNvSpPr txBox="1">
            <a:spLocks/>
          </p:cNvSpPr>
          <p:nvPr/>
        </p:nvSpPr>
        <p:spPr>
          <a:xfrm>
            <a:off x="106308" y="1667087"/>
            <a:ext cx="8509372" cy="2836267"/>
          </a:xfrm>
          <a:prstGeom prst="rect">
            <a:avLst/>
          </a:prstGeom>
        </p:spPr>
        <p:txBody>
          <a:bodyPr vert="horz" lIns="91440" tIns="45720" rIns="91440" bIns="45720" rtlCol="0">
            <a:normAutofit/>
          </a:bodyPr>
          <a:lstStyle>
            <a:lvl1pPr marL="28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800" kern="1200">
                <a:solidFill>
                  <a:schemeClr val="tx1"/>
                </a:solidFill>
                <a:latin typeface="Meiryo" panose="020B0604030504040204" pitchFamily="34" charset="-128"/>
                <a:ea typeface="Meiryo" panose="020B0604030504040204" pitchFamily="34" charset="-128"/>
                <a:cs typeface="+mn-cs"/>
              </a:defRPr>
            </a:lvl1pPr>
            <a:lvl2pPr marL="360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2400" kern="1200">
                <a:solidFill>
                  <a:schemeClr val="tx1"/>
                </a:solidFill>
                <a:latin typeface="Meiryo" panose="020B0604030504040204" pitchFamily="34" charset="-128"/>
                <a:ea typeface="Meiryo" panose="020B0604030504040204" pitchFamily="34" charset="-128"/>
                <a:cs typeface="+mn-cs"/>
              </a:defRPr>
            </a:lvl2pPr>
            <a:lvl3pPr marL="64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000" kern="1200">
                <a:solidFill>
                  <a:schemeClr val="tx1"/>
                </a:solidFill>
                <a:latin typeface="Meiryo" panose="020B0604030504040204" pitchFamily="34" charset="-128"/>
                <a:ea typeface="Meiryo" panose="020B0604030504040204" pitchFamily="34" charset="-128"/>
                <a:cs typeface="+mn-cs"/>
              </a:defRPr>
            </a:lvl3pPr>
            <a:lvl4pPr marL="792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1800" kern="1200">
                <a:solidFill>
                  <a:schemeClr val="tx1"/>
                </a:solidFill>
                <a:latin typeface="Meiryo" panose="020B0604030504040204" pitchFamily="34" charset="-128"/>
                <a:ea typeface="Meiryo" panose="020B0604030504040204" pitchFamily="34" charset="-128"/>
                <a:cs typeface="+mn-cs"/>
              </a:defRPr>
            </a:lvl4pPr>
            <a:lvl5pPr marL="100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1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r>
              <a:rPr lang="ja-JP" altLang="en-US" sz="2000" b="1">
                <a:solidFill>
                  <a:srgbClr val="000000"/>
                </a:solidFill>
              </a:rPr>
              <a:t>課題</a:t>
            </a:r>
            <a:r>
              <a:rPr lang="en-US" altLang="ja-JP" sz="2000" b="1" dirty="0">
                <a:solidFill>
                  <a:srgbClr val="000000"/>
                </a:solidFill>
              </a:rPr>
              <a:t>1: Left-Edge</a:t>
            </a:r>
            <a:r>
              <a:rPr lang="ja-JP" altLang="en-US" sz="2000" b="1">
                <a:solidFill>
                  <a:srgbClr val="000000"/>
                </a:solidFill>
              </a:rPr>
              <a:t>より使用配線領域が小さくなる手法の検討</a:t>
            </a:r>
            <a:endParaRPr lang="en-US" altLang="ja-JP" sz="2000" b="1" dirty="0">
              <a:solidFill>
                <a:srgbClr val="000000"/>
              </a:solidFill>
            </a:endParaRPr>
          </a:p>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r>
              <a:rPr lang="ja-JP" altLang="en-US" sz="1800">
                <a:solidFill>
                  <a:srgbClr val="000000"/>
                </a:solidFill>
              </a:rPr>
              <a:t>様々な幅をもつネットを効率的に配線するにはどのような観点で配線すべき？</a:t>
            </a:r>
            <a:endParaRPr lang="en-US" altLang="ja-JP" sz="1800" dirty="0">
              <a:solidFill>
                <a:srgbClr val="000000"/>
              </a:solidFill>
            </a:endParaRPr>
          </a:p>
          <a:p>
            <a:pPr fontAlgn="base">
              <a:spcAft>
                <a:spcPct val="0"/>
              </a:spcAft>
              <a:buClr>
                <a:srgbClr val="000000"/>
              </a:buClr>
              <a:defRPr/>
            </a:pPr>
            <a:r>
              <a:rPr lang="ja-JP" altLang="en-US" sz="1800">
                <a:solidFill>
                  <a:srgbClr val="000000"/>
                </a:solidFill>
              </a:rPr>
              <a:t>入力はどのような性質・特徴を持つ？どのような入力は難しい？</a:t>
            </a:r>
            <a:endParaRPr lang="en-US" altLang="ja-JP" sz="1800" dirty="0">
              <a:solidFill>
                <a:srgbClr val="000000"/>
              </a:solidFill>
            </a:endParaRPr>
          </a:p>
          <a:p>
            <a:pPr lvl="1" fontAlgn="base">
              <a:spcAft>
                <a:spcPct val="0"/>
              </a:spcAft>
              <a:buClr>
                <a:srgbClr val="000000"/>
              </a:buClr>
              <a:defRPr/>
            </a:pPr>
            <a:r>
              <a:rPr lang="ja-JP" altLang="en-US" sz="1800">
                <a:solidFill>
                  <a:srgbClr val="000000"/>
                </a:solidFill>
              </a:rPr>
              <a:t>入力から使用できる特徴の中で</a:t>
            </a:r>
            <a:r>
              <a:rPr lang="en-US" altLang="ja-JP" sz="1800" dirty="0">
                <a:solidFill>
                  <a:srgbClr val="000000"/>
                </a:solidFill>
              </a:rPr>
              <a:t>, </a:t>
            </a:r>
            <a:r>
              <a:rPr lang="ja-JP" altLang="en-US" sz="1800">
                <a:solidFill>
                  <a:srgbClr val="000000"/>
                </a:solidFill>
              </a:rPr>
              <a:t>どれが手法に使えそうか</a:t>
            </a:r>
            <a:endParaRPr lang="en-US" altLang="ja-JP" sz="1800" dirty="0">
              <a:solidFill>
                <a:srgbClr val="000000"/>
              </a:solidFill>
            </a:endParaRPr>
          </a:p>
          <a:p>
            <a:pPr fontAlgn="base">
              <a:spcAft>
                <a:spcPct val="0"/>
              </a:spcAft>
              <a:buClr>
                <a:srgbClr val="000000"/>
              </a:buClr>
              <a:defRPr/>
            </a:pPr>
            <a:r>
              <a:rPr lang="ja-JP" altLang="en-US" sz="1800">
                <a:solidFill>
                  <a:srgbClr val="000000"/>
                </a:solidFill>
              </a:rPr>
              <a:t>下限はどうやって求める？</a:t>
            </a:r>
            <a:endParaRPr lang="en-US" altLang="ja-JP" sz="1800" dirty="0">
              <a:solidFill>
                <a:srgbClr val="000000"/>
              </a:solidFill>
            </a:endParaRPr>
          </a:p>
          <a:p>
            <a:pPr lvl="1" fontAlgn="base">
              <a:spcAft>
                <a:spcPct val="0"/>
              </a:spcAft>
              <a:buClr>
                <a:srgbClr val="000000"/>
              </a:buClr>
              <a:defRPr/>
            </a:pPr>
            <a:r>
              <a:rPr lang="ja-JP" altLang="en-US" sz="1800">
                <a:solidFill>
                  <a:srgbClr val="000000"/>
                </a:solidFill>
              </a:rPr>
              <a:t>下限からなにか配線基準の指標は作れないか？</a:t>
            </a:r>
            <a:endParaRPr lang="en-US" altLang="ja-JP" sz="1800" dirty="0">
              <a:solidFill>
                <a:srgbClr val="000000"/>
              </a:solidFill>
            </a:endParaRPr>
          </a:p>
          <a:p>
            <a:pPr fontAlgn="base">
              <a:spcAft>
                <a:spcPct val="0"/>
              </a:spcAft>
              <a:buClr>
                <a:srgbClr val="000000"/>
              </a:buClr>
              <a:defRPr/>
            </a:pPr>
            <a:r>
              <a:rPr lang="ja-JP" altLang="en-US" sz="1800">
                <a:solidFill>
                  <a:srgbClr val="000000"/>
                </a:solidFill>
              </a:rPr>
              <a:t>ネット数を大きくしていった際に</a:t>
            </a:r>
            <a:r>
              <a:rPr lang="en-US" altLang="ja-JP" sz="1800" dirty="0">
                <a:solidFill>
                  <a:srgbClr val="000000"/>
                </a:solidFill>
              </a:rPr>
              <a:t>, </a:t>
            </a:r>
            <a:r>
              <a:rPr lang="ja-JP" altLang="en-US" sz="1800">
                <a:solidFill>
                  <a:srgbClr val="000000"/>
                </a:solidFill>
              </a:rPr>
              <a:t>考案手法の性能</a:t>
            </a:r>
            <a:r>
              <a:rPr lang="en-US" altLang="ja-JP" sz="1800" dirty="0">
                <a:solidFill>
                  <a:srgbClr val="000000"/>
                </a:solidFill>
              </a:rPr>
              <a:t>(</a:t>
            </a:r>
            <a:r>
              <a:rPr lang="ja-JP" altLang="en-US" sz="1800">
                <a:solidFill>
                  <a:srgbClr val="000000"/>
                </a:solidFill>
              </a:rPr>
              <a:t>配線面積</a:t>
            </a:r>
            <a:r>
              <a:rPr lang="en-US" altLang="ja-JP" sz="1800" dirty="0">
                <a:solidFill>
                  <a:srgbClr val="000000"/>
                </a:solidFill>
              </a:rPr>
              <a:t>, </a:t>
            </a:r>
            <a:r>
              <a:rPr lang="ja-JP" altLang="en-US" sz="1800">
                <a:solidFill>
                  <a:srgbClr val="000000"/>
                </a:solidFill>
              </a:rPr>
              <a:t>計算時間</a:t>
            </a:r>
            <a:r>
              <a:rPr lang="en-US" altLang="ja-JP" sz="1800" dirty="0">
                <a:solidFill>
                  <a:srgbClr val="000000"/>
                </a:solidFill>
              </a:rPr>
              <a:t>)</a:t>
            </a:r>
            <a:r>
              <a:rPr lang="ja-JP" altLang="en-US" sz="1800">
                <a:solidFill>
                  <a:srgbClr val="000000"/>
                </a:solidFill>
              </a:rPr>
              <a:t>は？</a:t>
            </a:r>
            <a:endParaRPr lang="en-US" altLang="ja-JP" sz="1800" dirty="0">
              <a:solidFill>
                <a:srgbClr val="000000"/>
              </a:solidFill>
            </a:endParaRPr>
          </a:p>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
        <p:nvSpPr>
          <p:cNvPr id="3" name="コンテンツ プレースホルダー 2">
            <a:extLst>
              <a:ext uri="{FF2B5EF4-FFF2-40B4-BE49-F238E27FC236}">
                <a16:creationId xmlns:a16="http://schemas.microsoft.com/office/drawing/2014/main" id="{C8ACB65C-95AA-4B96-09C4-F73AACE48EC8}"/>
              </a:ext>
            </a:extLst>
          </p:cNvPr>
          <p:cNvSpPr txBox="1">
            <a:spLocks/>
          </p:cNvSpPr>
          <p:nvPr/>
        </p:nvSpPr>
        <p:spPr>
          <a:xfrm>
            <a:off x="106308" y="4396211"/>
            <a:ext cx="8509372" cy="1995124"/>
          </a:xfrm>
          <a:prstGeom prst="rect">
            <a:avLst/>
          </a:prstGeom>
        </p:spPr>
        <p:txBody>
          <a:bodyPr vert="horz" lIns="91440" tIns="45720" rIns="91440" bIns="45720" rtlCol="0">
            <a:normAutofit/>
          </a:bodyPr>
          <a:lstStyle>
            <a:lvl1pPr marL="28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800" kern="1200">
                <a:solidFill>
                  <a:schemeClr val="tx1"/>
                </a:solidFill>
                <a:latin typeface="Meiryo" panose="020B0604030504040204" pitchFamily="34" charset="-128"/>
                <a:ea typeface="Meiryo" panose="020B0604030504040204" pitchFamily="34" charset="-128"/>
                <a:cs typeface="+mn-cs"/>
              </a:defRPr>
            </a:lvl1pPr>
            <a:lvl2pPr marL="360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2400" kern="1200">
                <a:solidFill>
                  <a:schemeClr val="tx1"/>
                </a:solidFill>
                <a:latin typeface="Meiryo" panose="020B0604030504040204" pitchFamily="34" charset="-128"/>
                <a:ea typeface="Meiryo" panose="020B0604030504040204" pitchFamily="34" charset="-128"/>
                <a:cs typeface="+mn-cs"/>
              </a:defRPr>
            </a:lvl2pPr>
            <a:lvl3pPr marL="64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2000" kern="1200">
                <a:solidFill>
                  <a:schemeClr val="tx1"/>
                </a:solidFill>
                <a:latin typeface="Meiryo" panose="020B0604030504040204" pitchFamily="34" charset="-128"/>
                <a:ea typeface="Meiryo" panose="020B0604030504040204" pitchFamily="34" charset="-128"/>
                <a:cs typeface="+mn-cs"/>
              </a:defRPr>
            </a:lvl3pPr>
            <a:lvl4pPr marL="792000" indent="-288000" algn="l" defTabSz="914400" rtl="0" eaLnBrk="1" latinLnBrk="0" hangingPunct="1">
              <a:lnSpc>
                <a:spcPct val="100000"/>
              </a:lnSpc>
              <a:spcBef>
                <a:spcPts val="600"/>
              </a:spcBef>
              <a:buClr>
                <a:schemeClr val="tx1"/>
              </a:buClr>
              <a:buFont typeface="BIZ UDゴシック" panose="020B0400000000000000" pitchFamily="49" charset="-128"/>
              <a:buChar char="‐"/>
              <a:defRPr kumimoji="1" sz="1800" kern="1200">
                <a:solidFill>
                  <a:schemeClr val="tx1"/>
                </a:solidFill>
                <a:latin typeface="Meiryo" panose="020B0604030504040204" pitchFamily="34" charset="-128"/>
                <a:ea typeface="Meiryo" panose="020B0604030504040204" pitchFamily="34" charset="-128"/>
                <a:cs typeface="+mn-cs"/>
              </a:defRPr>
            </a:lvl4pPr>
            <a:lvl5pPr marL="1008000" indent="-288000" algn="l" defTabSz="914400" rtl="0" eaLnBrk="1" latinLnBrk="0" hangingPunct="1">
              <a:lnSpc>
                <a:spcPct val="100000"/>
              </a:lnSpc>
              <a:spcBef>
                <a:spcPts val="600"/>
              </a:spcBef>
              <a:buClr>
                <a:schemeClr val="tx1"/>
              </a:buClr>
              <a:buSzPct val="75000"/>
              <a:buFont typeface="Wingdings" panose="05000000000000000000" pitchFamily="2" charset="2"/>
              <a:buChar char="n"/>
              <a:defRPr kumimoji="1" sz="1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r>
              <a:rPr lang="ja-JP" altLang="en-US" sz="2000" b="1">
                <a:solidFill>
                  <a:srgbClr val="000000"/>
                </a:solidFill>
              </a:rPr>
              <a:t>課題</a:t>
            </a:r>
            <a:r>
              <a:rPr lang="en-US" altLang="ja-JP" sz="2000" b="1" dirty="0">
                <a:solidFill>
                  <a:srgbClr val="000000"/>
                </a:solidFill>
              </a:rPr>
              <a:t>2: </a:t>
            </a:r>
            <a:r>
              <a:rPr lang="ja-JP" altLang="en-US" sz="2000" b="1">
                <a:solidFill>
                  <a:srgbClr val="000000"/>
                </a:solidFill>
              </a:rPr>
              <a:t>配線</a:t>
            </a:r>
            <a:r>
              <a:rPr lang="en-US" altLang="ja-JP" sz="2000" b="1" dirty="0">
                <a:solidFill>
                  <a:srgbClr val="000000"/>
                </a:solidFill>
              </a:rPr>
              <a:t>Framework</a:t>
            </a:r>
            <a:r>
              <a:rPr lang="ja-JP" altLang="en-US" sz="2000" b="1">
                <a:solidFill>
                  <a:srgbClr val="000000"/>
                </a:solidFill>
              </a:rPr>
              <a:t>の改良</a:t>
            </a:r>
            <a:endParaRPr lang="en-US" altLang="ja-JP" sz="2000" b="1" dirty="0">
              <a:solidFill>
                <a:srgbClr val="000000"/>
              </a:solidFill>
            </a:endParaRPr>
          </a:p>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共有している配線</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Framework</a:t>
            </a: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はとても非効率</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a:t>
            </a:r>
            <a:r>
              <a:rPr lang="ja-JP" altLang="en-US" sz="1800">
                <a:solidFill>
                  <a:srgbClr val="000000"/>
                </a:solidFill>
              </a:rPr>
              <a:t>メモリ・速度両方</a:t>
            </a:r>
            <a:r>
              <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rPr>
              <a:t>)</a:t>
            </a:r>
            <a:r>
              <a:rPr kumimoji="1" lang="ja-JP" altLang="en-US" sz="1800" b="0" i="0" u="none" strike="noStrike" kern="1200" cap="none" spc="0" normalizeH="0" baseline="0" noProof="0">
                <a:ln>
                  <a:noFill/>
                </a:ln>
                <a:solidFill>
                  <a:srgbClr val="000000"/>
                </a:solidFill>
                <a:effectLst/>
                <a:uLnTx/>
                <a:uFillTx/>
                <a:latin typeface="Meiryo" panose="020B0604030504040204" pitchFamily="34" charset="-128"/>
                <a:ea typeface="Meiryo" panose="020B0604030504040204" pitchFamily="34" charset="-128"/>
                <a:cs typeface="+mn-cs"/>
              </a:rPr>
              <a:t>で汚い実装</a:t>
            </a:r>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ts val="600"/>
              </a:spcBef>
              <a:spcAft>
                <a:spcPct val="0"/>
              </a:spcAft>
              <a:buClr>
                <a:srgbClr val="000000"/>
              </a:buClr>
              <a:buSzPct val="75000"/>
              <a:buFont typeface="Wingdings" panose="05000000000000000000" pitchFamily="2" charset="2"/>
              <a:buNone/>
              <a:tabLst/>
              <a:defRPr/>
            </a:pPr>
            <a:r>
              <a:rPr lang="ja-JP" altLang="en-US" sz="1800">
                <a:solidFill>
                  <a:srgbClr val="000000"/>
                </a:solidFill>
              </a:rPr>
              <a:t>▷様々な</a:t>
            </a:r>
            <a:r>
              <a:rPr lang="en-US" altLang="ja-JP" sz="1800" dirty="0">
                <a:solidFill>
                  <a:srgbClr val="000000"/>
                </a:solidFill>
              </a:rPr>
              <a:t>VLSI</a:t>
            </a:r>
            <a:r>
              <a:rPr lang="ja-JP" altLang="en-US" sz="1800">
                <a:solidFill>
                  <a:srgbClr val="000000"/>
                </a:solidFill>
              </a:rPr>
              <a:t>アルゴリズムによって高速な</a:t>
            </a:r>
            <a:r>
              <a:rPr lang="en-US" altLang="ja-JP" sz="1800" dirty="0">
                <a:solidFill>
                  <a:srgbClr val="000000"/>
                </a:solidFill>
              </a:rPr>
              <a:t>Framework</a:t>
            </a:r>
            <a:r>
              <a:rPr lang="ja-JP" altLang="en-US" sz="1800">
                <a:solidFill>
                  <a:srgbClr val="000000"/>
                </a:solidFill>
              </a:rPr>
              <a:t>の実現を目指す</a:t>
            </a:r>
            <a:endParaRPr lang="en-US" altLang="ja-JP" sz="1800" dirty="0">
              <a:solidFill>
                <a:srgbClr val="000000"/>
              </a:solidFill>
            </a:endParaRPr>
          </a:p>
          <a:p>
            <a:pPr fontAlgn="base">
              <a:spcAft>
                <a:spcPct val="0"/>
              </a:spcAft>
              <a:buClr>
                <a:srgbClr val="000000"/>
              </a:buClr>
              <a:defRPr/>
            </a:pPr>
            <a:r>
              <a:rPr lang="ja-JP" altLang="en-US" sz="1800">
                <a:solidFill>
                  <a:srgbClr val="000000"/>
                </a:solidFill>
              </a:rPr>
              <a:t>工夫した点は？</a:t>
            </a:r>
            <a:endParaRPr lang="en-US" altLang="ja-JP" sz="1800" dirty="0">
              <a:solidFill>
                <a:srgbClr val="000000"/>
              </a:solidFill>
            </a:endParaRPr>
          </a:p>
          <a:p>
            <a:pPr fontAlgn="base">
              <a:spcAft>
                <a:spcPct val="0"/>
              </a:spcAft>
              <a:buClr>
                <a:srgbClr val="000000"/>
              </a:buClr>
              <a:defRPr/>
            </a:pPr>
            <a:r>
              <a:rPr lang="ja-JP" altLang="en-US" sz="1800">
                <a:solidFill>
                  <a:srgbClr val="000000"/>
                </a:solidFill>
              </a:rPr>
              <a:t>提供したサンプルプログラムと比較しどの程度早くなったのか？</a:t>
            </a:r>
            <a:endParaRPr kumimoji="1" lang="en-US" altLang="ja-JP" sz="1800" b="0" i="0" u="none" strike="noStrike" kern="1200" cap="none" spc="0" normalizeH="0" baseline="0" noProof="0" dirty="0">
              <a:ln>
                <a:noFill/>
              </a:ln>
              <a:solidFill>
                <a:srgbClr val="000000"/>
              </a:solidFill>
              <a:effectLst/>
              <a:uLnTx/>
              <a:uFillTx/>
              <a:latin typeface="Meiryo" panose="020B0604030504040204" pitchFamily="34" charset="-128"/>
              <a:ea typeface="Meiryo" panose="020B0604030504040204" pitchFamily="34" charset="-128"/>
              <a:cs typeface="+mn-cs"/>
            </a:endParaRPr>
          </a:p>
        </p:txBody>
      </p:sp>
    </p:spTree>
    <p:extLst>
      <p:ext uri="{BB962C8B-B14F-4D97-AF65-F5344CB8AC3E}">
        <p14:creationId xmlns:p14="http://schemas.microsoft.com/office/powerpoint/2010/main" val="2487622321"/>
      </p:ext>
    </p:extLst>
  </p:cSld>
  <p:clrMapOvr>
    <a:masterClrMapping/>
  </p:clrMapOvr>
</p:sld>
</file>

<file path=ppt/theme/theme1.xml><?xml version="1.0" encoding="utf-8"?>
<a:theme xmlns:a="http://schemas.openxmlformats.org/drawingml/2006/main" name="Office テーマ">
  <a:themeElements>
    <a:clrScheme name="Science Tokyo-Base">
      <a:dk1>
        <a:srgbClr val="FEFFFF"/>
      </a:dk1>
      <a:lt1>
        <a:srgbClr val="000000"/>
      </a:lt1>
      <a:dk2>
        <a:srgbClr val="7F96C2"/>
      </a:dk2>
      <a:lt2>
        <a:srgbClr val="1C3077"/>
      </a:lt2>
      <a:accent1>
        <a:srgbClr val="E97979"/>
      </a:accent1>
      <a:accent2>
        <a:srgbClr val="F8B388"/>
      </a:accent2>
      <a:accent3>
        <a:srgbClr val="EDC669"/>
      </a:accent3>
      <a:accent4>
        <a:srgbClr val="81BD5F"/>
      </a:accent4>
      <a:accent5>
        <a:srgbClr val="59A36C"/>
      </a:accent5>
      <a:accent6>
        <a:srgbClr val="999999"/>
      </a:accent6>
      <a:hlink>
        <a:srgbClr val="000000"/>
      </a:hlink>
      <a:folHlink>
        <a:srgbClr val="FFFF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chor="ctr">
        <a:noAutofit/>
      </a:bodyPr>
      <a:lstStyle>
        <a:defPPr algn="l">
          <a:defRPr/>
        </a:defPPr>
      </a:lstStyle>
    </a:txDef>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10237</TotalTime>
  <Words>587</Words>
  <Application>Microsoft Macintosh PowerPoint</Application>
  <PresentationFormat>画面に合わせる (4:3)</PresentationFormat>
  <Paragraphs>147</Paragraphs>
  <Slides>5</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vt:i4>
      </vt:variant>
    </vt:vector>
  </HeadingPairs>
  <TitlesOfParts>
    <vt:vector size="14" baseType="lpstr">
      <vt:lpstr>BIZ UDゴシック</vt:lpstr>
      <vt:lpstr>Meiryo</vt:lpstr>
      <vt:lpstr>Yu Gothic</vt:lpstr>
      <vt:lpstr>Yu Gothic</vt:lpstr>
      <vt:lpstr>游ゴシック Medium</vt:lpstr>
      <vt:lpstr>Arial</vt:lpstr>
      <vt:lpstr>Cambria Math</vt:lpstr>
      <vt:lpstr>Wingdings</vt:lpstr>
      <vt:lpstr>Office テーマ</vt:lpstr>
      <vt:lpstr>PowerPoint プレゼンテーション</vt:lpstr>
      <vt:lpstr>Gap Channel Routing(GCR)</vt:lpstr>
      <vt:lpstr>目的: 配線領域の最小化</vt:lpstr>
      <vt:lpstr>Baseline: Left-Edge[1:  DAC1971]</vt:lpstr>
      <vt:lpstr>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清水 優 デザイン</dc:creator>
  <cp:lastModifiedBy>将之 下田</cp:lastModifiedBy>
  <cp:revision>715</cp:revision>
  <dcterms:created xsi:type="dcterms:W3CDTF">2024-05-02T13:19:49Z</dcterms:created>
  <dcterms:modified xsi:type="dcterms:W3CDTF">2024-10-10T09:31:33Z</dcterms:modified>
</cp:coreProperties>
</file>