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76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E7C9-2E88-435D-8F07-F829CB56C316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7C3D1-6C5C-40C0-A25D-AB0039E1B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3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Duration:</a:t>
            </a:r>
            <a:r>
              <a:rPr kumimoji="1" lang="ja-JP" altLang="en-US" dirty="0"/>
              <a:t>最後に電話で話した時間（秒）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55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20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54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1B1D0-629E-48AE-9C60-0490B8F6B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7793D5-013A-4D85-9D5A-5E4C14FCF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644F3-AD2E-4BDC-90A9-2B60BBA7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8BC9C-0A53-4627-B7AC-30ECD2B2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838A4-ED14-44AA-A5F5-6F70FE50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B5413-54D6-445E-B530-0FF7E70A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ED341E-BCF9-4D64-8F86-5953AD21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11625B-3F4B-4943-A234-75E36D0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10712-8162-4A55-B046-42F18126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E5150-A4E3-417D-AEC4-D4A307DA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3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09785E-5DED-40A5-8CEA-9A6C662D4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CF0BE-7B7F-4F66-AAF6-D8E6383B0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91896-6F80-4C02-A53C-8163D262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2F313-D531-4722-A060-19F69B8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49960D-58C2-4F26-990E-7AB25B38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85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CC468-9F31-4D40-A476-2B4D776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9EB3C-16ED-47FE-A236-03E29B5A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526EB-CE89-497E-8F8D-CDFE63FB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F14E12-19F7-4BAD-A860-8B76B6ED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6034A-83D1-48CE-BF26-63B2541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28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96F0C-A694-40A1-AC3D-C22507F2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A5005F-7FC6-4307-863C-7B8FD1D7A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164C3-65FD-4084-86A7-61E2E2D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9E941-F72B-4F96-96D3-7139E0E3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DD85F-51B7-4562-A60F-CBC620B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44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12B55-33B9-4AFF-904C-9BEB7648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5677C-2F89-4C40-AD1B-558BEBC80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42BFC4-C5D4-45A0-85FA-CC722A5B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9E4B5-E913-4E4A-93A4-556882DF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2D9713-95D1-4BC6-9677-FA5F1CF3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E2333-8824-42FA-8715-27AE8200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0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D1BB1-2EBF-4BE2-945E-A10B6DB7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75121E-83E5-4EE6-8D41-CE9E3AED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B6BA6-C766-4212-A405-0F57F5A1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CF5E24-E875-4C31-9637-208A8D586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B9E9D2-68B2-463C-B611-EEBDAEED9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865B1C-BC39-422A-8C6C-15F83E00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424F2D-6740-4063-80D2-9BCA9BDA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CF6A87-20AD-4871-A8DC-D9675A46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9238F-98F6-4762-BB5F-8E940A2B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7661E-1633-4730-8648-B95CA1DB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907B08-433C-45DF-975D-761F80FF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E62B23-8903-49C4-A1BF-147D4215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3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F8FD93-0EC6-4B25-A212-2D2AEB09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F0C13E-CB0F-4106-8F47-FFE01B4F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85D658-DE75-44D9-AC8A-3653624E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1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35C25-8CBE-4E11-BA8C-7861086B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7BF3F-E657-4D74-8137-ADF231D6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663290-BCBC-4D82-8503-C9197977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3995EB-7658-41C6-86B8-08B2AE8C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92DD3-880C-4906-8560-A16CF362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8D0F3-F4B1-4202-A0C4-B1C3CFE5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C9713-45BF-45CA-912F-69159C13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F109E6-A4B0-4664-ACE0-0B0BDAEB8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500A6-2A72-45CE-8547-E866D51D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CB4B58-59DE-4650-B94B-BC51398E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AFFF72-A500-4BAA-8833-D2C7549A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D1D9CE-BD25-41B2-AC16-2FA2AE20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8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F3E09C-6D37-48F7-80F3-28CE1D99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C7AA53-3C2E-4DE7-82AF-52BDD670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D4AFD-ED63-4145-9070-C796C385D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4C13-E781-4C2A-833E-0FF66A97A64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C1449-0C87-4499-889C-143757FEB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CF584-53E1-457E-95CA-35F2C7E7A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3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F8A76-18E8-4C31-BB67-9908890DA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リテール銀行の</a:t>
            </a:r>
            <a:br>
              <a:rPr kumimoji="1" lang="en-US" altLang="ja-JP" dirty="0"/>
            </a:br>
            <a:r>
              <a:rPr kumimoji="1" lang="ja-JP" altLang="en-US" dirty="0"/>
              <a:t>テレマーケティング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D2A515-859C-48FF-BFC0-359CB1E6E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7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98679-5F98-4D62-A9BA-624869EA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8206A-823B-4D57-AB0F-C17802B2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KPI</a:t>
            </a:r>
          </a:p>
          <a:p>
            <a:pPr lvl="1"/>
            <a:r>
              <a:rPr lang="ja-JP" altLang="en-US" dirty="0"/>
              <a:t>定期的に行われる、</a:t>
            </a:r>
            <a:br>
              <a:rPr lang="en-US" altLang="ja-JP" dirty="0"/>
            </a:br>
            <a:r>
              <a:rPr lang="ja-JP" altLang="en-US" dirty="0"/>
              <a:t>架電によるダイレクトキャンペーンでの定期預金の口座数を上げる</a:t>
            </a:r>
            <a:endParaRPr lang="en-US" altLang="ja-JP" dirty="0"/>
          </a:p>
          <a:p>
            <a:r>
              <a:rPr kumimoji="1" lang="en-US" altLang="ja-JP" dirty="0"/>
              <a:t>KPI</a:t>
            </a:r>
            <a:r>
              <a:rPr kumimoji="1" lang="ja-JP" altLang="en-US" dirty="0"/>
              <a:t>達成方法</a:t>
            </a:r>
            <a:endParaRPr kumimoji="1" lang="en-US" altLang="ja-JP" dirty="0"/>
          </a:p>
          <a:p>
            <a:pPr lvl="1"/>
            <a:r>
              <a:rPr lang="ja-JP" altLang="en-US" dirty="0"/>
              <a:t>過去のキャンペーンデータからのユーザ像作成</a:t>
            </a:r>
            <a:endParaRPr lang="en-US" altLang="ja-JP" dirty="0"/>
          </a:p>
          <a:p>
            <a:pPr lvl="1"/>
            <a:r>
              <a:rPr kumimoji="1" lang="ja-JP" altLang="en-US" dirty="0"/>
              <a:t>予測モデルを作成し、</a:t>
            </a:r>
            <a:br>
              <a:rPr kumimoji="1" lang="en-US" altLang="ja-JP" dirty="0"/>
            </a:br>
            <a:r>
              <a:rPr kumimoji="1" lang="ja-JP" altLang="en-US" dirty="0"/>
              <a:t>アタックリストの作成</a:t>
            </a:r>
          </a:p>
        </p:txBody>
      </p:sp>
    </p:spTree>
    <p:extLst>
      <p:ext uri="{BB962C8B-B14F-4D97-AF65-F5344CB8AC3E}">
        <p14:creationId xmlns:p14="http://schemas.microsoft.com/office/powerpoint/2010/main" val="418434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439FB-FB6F-4AC4-B606-29A3692B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ユーザ像の作成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36436-9EDF-474A-A02D-2ABB67A7C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8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F2A89C07-7116-4573-8F47-F0F1863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データの確認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C87A3F9-DEF8-47CC-B479-3BBACF43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データの確認</a:t>
            </a:r>
            <a:endParaRPr lang="en-US" altLang="ja-JP" sz="2400" dirty="0"/>
          </a:p>
          <a:p>
            <a:pPr lvl="1"/>
            <a:r>
              <a:rPr lang="ja-JP" altLang="en-US" sz="2000" dirty="0"/>
              <a:t>契約成功・失敗したのと</a:t>
            </a:r>
            <a:r>
              <a:rPr lang="en-US" altLang="ja-JP" sz="2000" dirty="0"/>
              <a:t>duration</a:t>
            </a:r>
            <a:r>
              <a:rPr lang="ja-JP" altLang="en-US" sz="2000" dirty="0"/>
              <a:t>を比較する（左図）</a:t>
            </a:r>
            <a:br>
              <a:rPr lang="en-US" altLang="ja-JP" sz="2000" dirty="0"/>
            </a:br>
            <a:r>
              <a:rPr lang="ja-JP" altLang="en-US" sz="2000" dirty="0"/>
              <a:t>→契約失敗したほうが</a:t>
            </a:r>
            <a:r>
              <a:rPr lang="en-US" altLang="ja-JP" sz="2000" dirty="0"/>
              <a:t>duration</a:t>
            </a:r>
            <a:r>
              <a:rPr lang="ja-JP" altLang="en-US" sz="2000" dirty="0"/>
              <a:t>が低い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契約失敗した場合は</a:t>
            </a:r>
            <a:r>
              <a:rPr kumimoji="1" lang="en-US" altLang="ja-JP" sz="2000" dirty="0"/>
              <a:t>0~30</a:t>
            </a:r>
            <a:r>
              <a:rPr kumimoji="1" lang="ja-JP" altLang="en-US" sz="2000" dirty="0"/>
              <a:t>秒が多い（右図）</a:t>
            </a:r>
            <a:endParaRPr kumimoji="1" lang="en-US" altLang="ja-JP" sz="2000" dirty="0"/>
          </a:p>
          <a:p>
            <a:r>
              <a:rPr lang="ja-JP" altLang="en-US" sz="2400" dirty="0"/>
              <a:t>予測</a:t>
            </a:r>
            <a:endParaRPr lang="en-US" altLang="ja-JP" sz="2400" dirty="0"/>
          </a:p>
          <a:p>
            <a:pPr marL="457200" lvl="1" indent="0">
              <a:buNone/>
            </a:pPr>
            <a:r>
              <a:rPr kumimoji="1" lang="ja-JP" altLang="en-US" sz="2000" dirty="0"/>
              <a:t>契約失敗には、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パターンあるのでは？</a:t>
            </a:r>
            <a:br>
              <a:rPr kumimoji="1" lang="en-US" altLang="ja-JP" sz="2000" dirty="0"/>
            </a:br>
            <a:r>
              <a:rPr kumimoji="1" lang="ja-JP" altLang="en-US" sz="2000" dirty="0"/>
              <a:t>（話を聞いたが合わなかった、話を聞いていない）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E06EB29-0120-4D6E-9D1F-58A84238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2464"/>
            <a:ext cx="3323303" cy="2215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76BD43B-77D8-454E-8A0B-540AB0357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0" y="4642464"/>
            <a:ext cx="3323303" cy="2215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1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7203-5C1F-42F0-9235-F89953FC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話を聞いていない人のペルソナ像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44B6E-02EF-442D-BD75-F4EB16B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話を聞いていない人</a:t>
            </a:r>
            <a:r>
              <a:rPr lang="ja-JP" altLang="en-US" dirty="0"/>
              <a:t>を「</a:t>
            </a:r>
            <a:r>
              <a:rPr kumimoji="1" lang="en-US" altLang="ja-JP" dirty="0"/>
              <a:t>duration30</a:t>
            </a:r>
            <a:r>
              <a:rPr kumimoji="1" lang="ja-JP" altLang="en-US" dirty="0"/>
              <a:t>未満」とし、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kumimoji="1" lang="en-US" altLang="ja-JP" dirty="0"/>
              <a:t>K-means</a:t>
            </a:r>
            <a:r>
              <a:rPr kumimoji="1" lang="ja-JP" altLang="en-US" dirty="0"/>
              <a:t>法を使って、分類してみた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7BE89D-DD95-4A92-93CC-FF207067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1" y="3072691"/>
            <a:ext cx="4319856" cy="2879904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5EA1047-D12A-41EE-8F20-E4A3223A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54541"/>
              </p:ext>
            </p:extLst>
          </p:nvPr>
        </p:nvGraphicFramePr>
        <p:xfrm>
          <a:off x="5365135" y="4001294"/>
          <a:ext cx="812800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Std_CCI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Marital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Students,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Devorced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students,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devirced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Blue-collar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7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7203-5C1F-42F0-9235-F89953FC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話を聞いて契約を失敗した人のペルソナ像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F65486C-CC4B-40D4-BF67-7F3569A0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7" y="2060485"/>
            <a:ext cx="4607932" cy="3071954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5EA1047-D12A-41EE-8F20-E4A3223A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36186"/>
              </p:ext>
            </p:extLst>
          </p:nvPr>
        </p:nvGraphicFramePr>
        <p:xfrm>
          <a:off x="3670520" y="2732139"/>
          <a:ext cx="7479792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92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47020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  <a:gridCol w="567812">
                  <a:extLst>
                    <a:ext uri="{9D8B030D-6E8A-4147-A177-3AD203B41FA5}">
                      <a16:colId xmlns:a16="http://schemas.microsoft.com/office/drawing/2014/main" val="2191996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Std_CCI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std_employed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-8.47e-02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-1.15e+00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-9.33e-01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-1.15e+00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-1.07e+00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Student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7.03e-02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7.29e-01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3.33e-02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3.11e-01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8.28e-01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1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175</Words>
  <Application>Microsoft Office PowerPoint</Application>
  <PresentationFormat>ワイド画面</PresentationFormat>
  <Paragraphs>72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リテール銀行の テレマーケティング</vt:lpstr>
      <vt:lpstr>概要</vt:lpstr>
      <vt:lpstr>ユーザ像の作成</vt:lpstr>
      <vt:lpstr>データの確認</vt:lpstr>
      <vt:lpstr>話を聞いていない人のペルソナ像</vt:lpstr>
      <vt:lpstr>話を聞いて契約を失敗した人のペルソナ像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リテール銀行の テレマーケティング</dc:title>
  <dc:creator>EIICHI</dc:creator>
  <cp:lastModifiedBy>EIICHI</cp:lastModifiedBy>
  <cp:revision>14</cp:revision>
  <dcterms:created xsi:type="dcterms:W3CDTF">2019-04-12T14:35:37Z</dcterms:created>
  <dcterms:modified xsi:type="dcterms:W3CDTF">2019-04-13T03:56:01Z</dcterms:modified>
</cp:coreProperties>
</file>