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D1DD-0FF3-17F0-D5DE-9E9F7A0F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56CF8-5B8D-65BB-6FF6-76C155F7A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91E03-55B4-37F7-4CF7-7B4156B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C6074-5770-1636-68B8-7BB0CC6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D7C93-C5D3-CF21-D034-BEFF452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A5010-11ED-3198-327D-391A0F84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FF9B19-66D5-F256-E17F-10B41B58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B2079-5E33-5F7C-BDAC-06C12220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7F403-4769-ED72-1A7A-59DA1C4C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A8A3E-46EB-31A2-424F-92198A8F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5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BEF5D-F28A-BE82-C24F-681D8239C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20EAC-3E6D-0EB9-0A52-C8565414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8CD29D-73E3-5508-7BE5-4E371154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17634-4443-8C97-120D-EB56412F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2BC1-F5FD-B6BC-40DE-E745A6D9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61085-CA7C-CFC2-71C4-BA571C8A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D32BB8-A6FD-8570-2A8F-9E4CAECD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A79DE-A2C7-5B84-05A1-64E5C28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38AFC-5C5A-4A64-177B-86A73704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51D2-A7E5-4268-0D06-263F2CB6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7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CAD3F-EC5D-EF2E-F4D4-4C3E71D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2B9B9-8BB9-FD2D-7024-8B5E0760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22557-465D-08C7-A07A-C583B09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EAFF2-CC96-DFCF-0CA6-B93C6B0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C1CD6-73B4-F51A-F224-6E91188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6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680D3-7311-36F8-E551-62CFA46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7B05C-2F1A-0CB1-9A96-31F36339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E6C29-00BE-5CAC-396F-65AF7ABB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2821B-CEE6-4F93-30BC-8D977A2B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2449D-8199-BC9A-7312-58AFC89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E4605-2A42-4074-2AA5-23C680C5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DE659-2815-EC30-AE58-3AB48F72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42B12-3A4F-EB9E-7793-950EB553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FD172A-2A0D-77E8-E1AE-8A53F419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748FB4-91E9-AD29-CE4A-B84A4D5B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AEF73B-3420-DA1F-2AC4-B7E7B3863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D797D6-AE16-2C20-C333-68D282F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440C15-9343-31D2-3672-892386E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F4EB67-E1CC-397E-E7F0-08CDA3C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7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95954-6AAF-CA73-BA79-172EACE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D76BC8-14A5-C855-604E-D766879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1C6A79-ED52-F76A-A3AC-48908C66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7387D4-BB77-E891-E5B6-A55F34B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9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6ADB6B-0327-15A9-34B8-EF151C0A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1CD028-C2DE-D7A8-7B1E-F92A81F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4CC60-5AD8-211D-3163-3B1B36E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9E41A-A593-D12A-FF76-DE179177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02729-04F3-44B0-263A-60A383D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47A1E3-BE82-428A-CD90-900D48F8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7FE2C-1D07-E757-A37B-99E10C4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526C6F-5082-345A-E8D8-2F1A539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7F012E-CD90-C0F2-AA2B-6A06C137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40DF9-6816-0D0A-96B4-85D7C9A4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0B2743-EA00-8475-DFB2-58B1CF814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32ECF-828B-5A01-4195-BCB12A11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B732D-5C20-021D-23AE-95E438D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DBA5B0-9D5F-DC07-6C8E-92EA57DF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2D980-60B6-25D2-50D0-6585EBF0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C3143-926F-1A91-4690-E9CDA6B4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579EF-C8AA-C474-C866-41AA177E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431C2-F65F-8F43-8FC6-33484D6A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4EB9-6F90-421D-AD5F-95D881F632F5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7A5CF-7AFD-6A82-2F70-B8270AE9E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9D13E-8438-7750-1CB0-018EE0B3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FB42-B6F2-4BEF-92F9-76F49E40B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991A75-5FE1-F424-E841-81D54908EBDB}"/>
              </a:ext>
            </a:extLst>
          </p:cNvPr>
          <p:cNvSpPr/>
          <p:nvPr/>
        </p:nvSpPr>
        <p:spPr>
          <a:xfrm>
            <a:off x="2531328" y="517849"/>
            <a:ext cx="6205236" cy="582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B0392F-2FB4-8BE0-3568-A7C65E3CD724}"/>
              </a:ext>
            </a:extLst>
          </p:cNvPr>
          <p:cNvSpPr txBox="1"/>
          <p:nvPr/>
        </p:nvSpPr>
        <p:spPr>
          <a:xfrm>
            <a:off x="5373219" y="84749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周期的なイベントを管理しよう</a:t>
            </a:r>
            <a:endParaRPr kumimoji="1" lang="ja-JP" altLang="en-US" sz="12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F4E919-C4CF-892E-A697-7CAD9C41A551}"/>
              </a:ext>
            </a:extLst>
          </p:cNvPr>
          <p:cNvCxnSpPr>
            <a:cxnSpLocks/>
          </p:cNvCxnSpPr>
          <p:nvPr/>
        </p:nvCxnSpPr>
        <p:spPr>
          <a:xfrm>
            <a:off x="4348975" y="517849"/>
            <a:ext cx="0" cy="582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B2CCF0-6D1A-C253-BC27-18EE6A3F697D}"/>
              </a:ext>
            </a:extLst>
          </p:cNvPr>
          <p:cNvCxnSpPr/>
          <p:nvPr/>
        </p:nvCxnSpPr>
        <p:spPr>
          <a:xfrm>
            <a:off x="4348975" y="1429476"/>
            <a:ext cx="4387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6F1A073-FBDD-B1F9-31F6-BDC5E192FD03}"/>
              </a:ext>
            </a:extLst>
          </p:cNvPr>
          <p:cNvGrpSpPr/>
          <p:nvPr/>
        </p:nvGrpSpPr>
        <p:grpSpPr>
          <a:xfrm>
            <a:off x="2904893" y="2337869"/>
            <a:ext cx="1070517" cy="2912011"/>
            <a:chOff x="2904893" y="2047937"/>
            <a:chExt cx="1070517" cy="291201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DC1BDD4-ED4F-1A70-759D-923CAA2A10D1}"/>
                </a:ext>
              </a:extLst>
            </p:cNvPr>
            <p:cNvSpPr txBox="1"/>
            <p:nvPr/>
          </p:nvSpPr>
          <p:spPr>
            <a:xfrm>
              <a:off x="2999678" y="2579556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タスク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209FC6D-A1B9-5428-8BEE-20558D4F5949}"/>
                </a:ext>
              </a:extLst>
            </p:cNvPr>
            <p:cNvSpPr txBox="1"/>
            <p:nvPr/>
          </p:nvSpPr>
          <p:spPr>
            <a:xfrm>
              <a:off x="2904893" y="3111175"/>
              <a:ext cx="1070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メンバー</a:t>
              </a:r>
              <a:endParaRPr kumimoji="1" lang="ja-JP" altLang="en-US" sz="105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FF3F60-7FC4-E582-04C4-D6F7F5E4E8DA}"/>
                </a:ext>
              </a:extLst>
            </p:cNvPr>
            <p:cNvSpPr txBox="1"/>
            <p:nvPr/>
          </p:nvSpPr>
          <p:spPr>
            <a:xfrm>
              <a:off x="3080526" y="3642794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周期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D1B5AD2-57EB-FD93-9DB6-261F27E9E725}"/>
                </a:ext>
              </a:extLst>
            </p:cNvPr>
            <p:cNvSpPr txBox="1"/>
            <p:nvPr/>
          </p:nvSpPr>
          <p:spPr>
            <a:xfrm>
              <a:off x="3097254" y="4174413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dirty="0"/>
                <a:t>表示</a:t>
              </a:r>
              <a:endParaRPr kumimoji="1" lang="ja-JP" altLang="en-US" sz="105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54E9A7-C864-F157-B2CC-287228D50FD6}"/>
                </a:ext>
              </a:extLst>
            </p:cNvPr>
            <p:cNvSpPr txBox="1"/>
            <p:nvPr/>
          </p:nvSpPr>
          <p:spPr>
            <a:xfrm>
              <a:off x="3102830" y="4706032"/>
              <a:ext cx="7304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dirty="0"/>
                <a:t>連携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7C7BC99-6E3B-8026-D839-9E87A335B5C6}"/>
                </a:ext>
              </a:extLst>
            </p:cNvPr>
            <p:cNvSpPr txBox="1"/>
            <p:nvPr/>
          </p:nvSpPr>
          <p:spPr>
            <a:xfrm>
              <a:off x="2999678" y="2047937"/>
              <a:ext cx="880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u="sng" dirty="0"/>
                <a:t>ホーム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5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雅壽</dc:creator>
  <cp:lastModifiedBy>高橋 雅壽</cp:lastModifiedBy>
  <cp:revision>1</cp:revision>
  <dcterms:created xsi:type="dcterms:W3CDTF">2022-09-02T07:23:32Z</dcterms:created>
  <dcterms:modified xsi:type="dcterms:W3CDTF">2022-09-02T07:39:50Z</dcterms:modified>
</cp:coreProperties>
</file>