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7D1DD-0FF3-17F0-D5DE-9E9F7A0F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856CF8-5B8D-65BB-6FF6-76C155F7A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A91E03-55B4-37F7-4CF7-7B4156BB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C6074-5770-1636-68B8-7BB0CC67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D7C93-C5D3-CF21-D034-BEFF4522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71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A5010-11ED-3198-327D-391A0F84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FF9B19-66D5-F256-E17F-10B41B58A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DB2079-5E33-5F7C-BDAC-06C12220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7F403-4769-ED72-1A7A-59DA1C4C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1A8A3E-46EB-31A2-424F-92198A8F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65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5BEF5D-F28A-BE82-C24F-681D8239C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320EAC-3E6D-0EB9-0A52-C85654149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8CD29D-73E3-5508-7BE5-4E371154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A17634-4443-8C97-120D-EB56412F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C2BC1-F5FD-B6BC-40DE-E745A6D9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1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61085-CA7C-CFC2-71C4-BA571C8A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D32BB8-A6FD-8570-2A8F-9E4CAECD2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CA79DE-A2C7-5B84-05A1-64E5C28E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138AFC-5C5A-4A64-177B-86A73704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351D2-A7E5-4268-0D06-263F2CB6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76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CAD3F-EC5D-EF2E-F4D4-4C3E71DC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2B9B9-8BB9-FD2D-7024-8B5E0760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22557-465D-08C7-A07A-C583B094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EAFF2-CC96-DFCF-0CA6-B93C6B03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C1CD6-73B4-F51A-F224-6E911884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67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680D3-7311-36F8-E551-62CFA46E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57B05C-2F1A-0CB1-9A96-31F363391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1E6C29-00BE-5CAC-396F-65AF7ABB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82821B-CEE6-4F93-30BC-8D977A2B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D2449D-8199-BC9A-7312-58AFC894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7E4605-2A42-4074-2AA5-23C680C5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39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DE659-2815-EC30-AE58-3AB48F72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942B12-3A4F-EB9E-7793-950EB553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FD172A-2A0D-77E8-E1AE-8A53F4199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748FB4-91E9-AD29-CE4A-B84A4D5B0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AEF73B-3420-DA1F-2AC4-B7E7B3863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D797D6-AE16-2C20-C333-68D282FC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440C15-9343-31D2-3672-892386EC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F4EB67-E1CC-397E-E7F0-08CDA3C6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71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95954-6AAF-CA73-BA79-172EACE4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D76BC8-14A5-C855-604E-D7668791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1C6A79-ED52-F76A-A3AC-48908C66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7387D4-BB77-E891-E5B6-A55F34B5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9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6ADB6B-0327-15A9-34B8-EF151C0A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1CD028-C2DE-D7A8-7B1E-F92A81F9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4CC60-5AD8-211D-3163-3B1B36E4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99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9E41A-A593-D12A-FF76-DE179177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F02729-04F3-44B0-263A-60A383D1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47A1E3-BE82-428A-CD90-900D48F8C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77FE2C-1D07-E757-A37B-99E10C4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526C6F-5082-345A-E8D8-2F1A5397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7F012E-CD90-C0F2-AA2B-6A06C137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36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340DF9-6816-0D0A-96B4-85D7C9A4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0B2743-EA00-8475-DFB2-58B1CF814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532ECF-828B-5A01-4195-BCB12A11E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4B732D-5C20-021D-23AE-95E438D3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DBA5B0-9D5F-DC07-6C8E-92EA57DF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E2D980-60B6-25D2-50D0-6585EBF0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8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5C3143-926F-1A91-4690-E9CDA6B4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F579EF-C8AA-C474-C866-41AA177EC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431C2-F65F-8F43-8FC6-33484D6A5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4EB9-6F90-421D-AD5F-95D881F632F5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7A5CF-7AFD-6A82-2F70-B8270AE9E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29D13E-8438-7750-1CB0-018EE0B3C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3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991A75-5FE1-F424-E841-81D54908EBDB}"/>
              </a:ext>
            </a:extLst>
          </p:cNvPr>
          <p:cNvSpPr/>
          <p:nvPr/>
        </p:nvSpPr>
        <p:spPr>
          <a:xfrm>
            <a:off x="2531328" y="517849"/>
            <a:ext cx="6205236" cy="582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B0392F-2FB4-8BE0-3568-A7C65E3CD724}"/>
              </a:ext>
            </a:extLst>
          </p:cNvPr>
          <p:cNvSpPr txBox="1"/>
          <p:nvPr/>
        </p:nvSpPr>
        <p:spPr>
          <a:xfrm>
            <a:off x="5373218" y="759841"/>
            <a:ext cx="2339102" cy="528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周期的なイベントを管理しよう</a:t>
            </a:r>
            <a:endParaRPr lang="en-US" altLang="ja-JP" sz="1200" dirty="0"/>
          </a:p>
          <a:p>
            <a:pPr algn="ctr">
              <a:lnSpc>
                <a:spcPct val="150000"/>
              </a:lnSpc>
            </a:pPr>
            <a:r>
              <a:rPr lang="en-US" altLang="ja-JP" sz="1200" dirty="0"/>
              <a:t>- </a:t>
            </a:r>
            <a:r>
              <a:rPr lang="ja-JP" altLang="en-US" sz="900" dirty="0"/>
              <a:t>ホーム </a:t>
            </a:r>
            <a:r>
              <a:rPr lang="en-US" altLang="ja-JP" sz="1200" dirty="0"/>
              <a:t>-</a:t>
            </a:r>
            <a:endParaRPr kumimoji="1" lang="ja-JP" altLang="en-US" sz="12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5F4E919-C4CF-892E-A697-7CAD9C41A551}"/>
              </a:ext>
            </a:extLst>
          </p:cNvPr>
          <p:cNvCxnSpPr>
            <a:cxnSpLocks/>
          </p:cNvCxnSpPr>
          <p:nvPr/>
        </p:nvCxnSpPr>
        <p:spPr>
          <a:xfrm>
            <a:off x="4348975" y="517849"/>
            <a:ext cx="0" cy="582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B2CCF0-6D1A-C253-BC27-18EE6A3F697D}"/>
              </a:ext>
            </a:extLst>
          </p:cNvPr>
          <p:cNvCxnSpPr/>
          <p:nvPr/>
        </p:nvCxnSpPr>
        <p:spPr>
          <a:xfrm>
            <a:off x="4348975" y="1429476"/>
            <a:ext cx="4387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6F1A073-FBDD-B1F9-31F6-BDC5E192FD03}"/>
              </a:ext>
            </a:extLst>
          </p:cNvPr>
          <p:cNvGrpSpPr/>
          <p:nvPr/>
        </p:nvGrpSpPr>
        <p:grpSpPr>
          <a:xfrm>
            <a:off x="2904893" y="2337869"/>
            <a:ext cx="1070517" cy="2912011"/>
            <a:chOff x="2904893" y="2047937"/>
            <a:chExt cx="1070517" cy="2912011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DC1BDD4-ED4F-1A70-759D-923CAA2A10D1}"/>
                </a:ext>
              </a:extLst>
            </p:cNvPr>
            <p:cNvSpPr txBox="1"/>
            <p:nvPr/>
          </p:nvSpPr>
          <p:spPr>
            <a:xfrm>
              <a:off x="2999678" y="2579556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タスク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209FC6D-A1B9-5428-8BEE-20558D4F5949}"/>
                </a:ext>
              </a:extLst>
            </p:cNvPr>
            <p:cNvSpPr txBox="1"/>
            <p:nvPr/>
          </p:nvSpPr>
          <p:spPr>
            <a:xfrm>
              <a:off x="2904893" y="3111175"/>
              <a:ext cx="1070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割り当て</a:t>
              </a:r>
              <a:endParaRPr kumimoji="1" lang="ja-JP" altLang="en-US" sz="105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0FF3F60-7FC4-E582-04C4-D6F7F5E4E8DA}"/>
                </a:ext>
              </a:extLst>
            </p:cNvPr>
            <p:cNvSpPr txBox="1"/>
            <p:nvPr/>
          </p:nvSpPr>
          <p:spPr>
            <a:xfrm>
              <a:off x="3080526" y="3642794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周期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D1B5AD2-57EB-FD93-9DB6-261F27E9E725}"/>
                </a:ext>
              </a:extLst>
            </p:cNvPr>
            <p:cNvSpPr txBox="1"/>
            <p:nvPr/>
          </p:nvSpPr>
          <p:spPr>
            <a:xfrm>
              <a:off x="3097254" y="4174413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表示</a:t>
              </a:r>
              <a:endParaRPr kumimoji="1" lang="ja-JP" altLang="en-US" sz="105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654E9A7-C864-F157-B2CC-287228D50FD6}"/>
                </a:ext>
              </a:extLst>
            </p:cNvPr>
            <p:cNvSpPr txBox="1"/>
            <p:nvPr/>
          </p:nvSpPr>
          <p:spPr>
            <a:xfrm>
              <a:off x="3102830" y="4706032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連携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7C7BC99-6E3B-8026-D839-9E87A335B5C6}"/>
                </a:ext>
              </a:extLst>
            </p:cNvPr>
            <p:cNvSpPr txBox="1"/>
            <p:nvPr/>
          </p:nvSpPr>
          <p:spPr>
            <a:xfrm>
              <a:off x="2999678" y="2047937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u="sng" dirty="0"/>
                <a:t>ホーム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CE63758-63E3-438F-6A9C-A7C5D3E06D9E}"/>
              </a:ext>
            </a:extLst>
          </p:cNvPr>
          <p:cNvGrpSpPr/>
          <p:nvPr/>
        </p:nvGrpSpPr>
        <p:grpSpPr>
          <a:xfrm>
            <a:off x="5344868" y="3328837"/>
            <a:ext cx="2395803" cy="2055818"/>
            <a:chOff x="5344868" y="2904817"/>
            <a:chExt cx="2395803" cy="2055818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1C08133-58B7-F146-DB03-19DFF1F781A9}"/>
                </a:ext>
              </a:extLst>
            </p:cNvPr>
            <p:cNvGrpSpPr/>
            <p:nvPr/>
          </p:nvGrpSpPr>
          <p:grpSpPr>
            <a:xfrm>
              <a:off x="5344868" y="2904817"/>
              <a:ext cx="925328" cy="2055818"/>
              <a:chOff x="4722541" y="2720151"/>
              <a:chExt cx="925328" cy="2055818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F317D60-F8E2-AA1B-5A64-F1FF1BE93DC3}"/>
                  </a:ext>
                </a:extLst>
              </p:cNvPr>
              <p:cNvSpPr txBox="1"/>
              <p:nvPr/>
            </p:nvSpPr>
            <p:spPr>
              <a:xfrm>
                <a:off x="4722541" y="2720151"/>
                <a:ext cx="91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Task A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976D99C-0BFF-2312-4FDB-CCE8340B9799}"/>
                  </a:ext>
                </a:extLst>
              </p:cNvPr>
              <p:cNvSpPr txBox="1"/>
              <p:nvPr/>
            </p:nvSpPr>
            <p:spPr>
              <a:xfrm>
                <a:off x="4727424" y="3563394"/>
                <a:ext cx="920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Task B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8116E85-70C3-91C3-A0F9-D642F948F257}"/>
                  </a:ext>
                </a:extLst>
              </p:cNvPr>
              <p:cNvSpPr txBox="1"/>
              <p:nvPr/>
            </p:nvSpPr>
            <p:spPr>
              <a:xfrm>
                <a:off x="4727424" y="4406637"/>
                <a:ext cx="920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Task</a:t>
                </a:r>
                <a:r>
                  <a:rPr lang="en-US" altLang="ja-JP" dirty="0"/>
                  <a:t> C</a:t>
                </a:r>
                <a:endParaRPr kumimoji="1" lang="ja-JP" altLang="en-US" dirty="0"/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C905333-D372-8892-EEEB-BF44AEF02DAE}"/>
                </a:ext>
              </a:extLst>
            </p:cNvPr>
            <p:cNvGrpSpPr/>
            <p:nvPr/>
          </p:nvGrpSpPr>
          <p:grpSpPr>
            <a:xfrm>
              <a:off x="6714428" y="2940492"/>
              <a:ext cx="1026243" cy="1984467"/>
              <a:chOff x="6029648" y="2918460"/>
              <a:chExt cx="1026243" cy="1984467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B80D3A1-D0B6-D7C2-EC8F-5B6F3584E8AC}"/>
                  </a:ext>
                </a:extLst>
              </p:cNvPr>
              <p:cNvSpPr txBox="1"/>
              <p:nvPr/>
            </p:nvSpPr>
            <p:spPr>
              <a:xfrm>
                <a:off x="6029648" y="2918460"/>
                <a:ext cx="10262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Member 1</a:t>
                </a:r>
                <a:endParaRPr kumimoji="1" lang="ja-JP" altLang="en-US" sz="1400" dirty="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7500973-C2A0-1EDD-FC2E-A8CBB0074E06}"/>
                  </a:ext>
                </a:extLst>
              </p:cNvPr>
              <p:cNvSpPr txBox="1"/>
              <p:nvPr/>
            </p:nvSpPr>
            <p:spPr>
              <a:xfrm>
                <a:off x="6029648" y="3761703"/>
                <a:ext cx="10262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Member 2</a:t>
                </a:r>
                <a:endParaRPr kumimoji="1" lang="ja-JP" altLang="en-US" sz="1400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54C9B23-431F-0BDE-FE3A-96D246C5B469}"/>
                  </a:ext>
                </a:extLst>
              </p:cNvPr>
              <p:cNvSpPr txBox="1"/>
              <p:nvPr/>
            </p:nvSpPr>
            <p:spPr>
              <a:xfrm>
                <a:off x="6029648" y="4595150"/>
                <a:ext cx="10262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Member 3</a:t>
                </a:r>
                <a:endParaRPr kumimoji="1" lang="ja-JP" altLang="en-US" sz="1400" dirty="0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D2C1E0-B139-35F6-94A4-059CEDDC546E}"/>
              </a:ext>
            </a:extLst>
          </p:cNvPr>
          <p:cNvSpPr txBox="1"/>
          <p:nvPr/>
        </p:nvSpPr>
        <p:spPr>
          <a:xfrm>
            <a:off x="5069449" y="1905997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During </a:t>
            </a:r>
            <a:r>
              <a:rPr kumimoji="1" lang="en-US" altLang="ja-JP" sz="1200" dirty="0"/>
              <a:t>yy</a:t>
            </a:r>
            <a:r>
              <a:rPr lang="en-US" altLang="ja-JP" sz="1200" dirty="0"/>
              <a:t>yy/mm/dd ~ yyyy/mm/dd</a:t>
            </a:r>
            <a:endParaRPr kumimoji="1"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C240287-22F2-3801-F6C7-2D1B1EE34A33}"/>
              </a:ext>
            </a:extLst>
          </p:cNvPr>
          <p:cNvGrpSpPr/>
          <p:nvPr/>
        </p:nvGrpSpPr>
        <p:grpSpPr>
          <a:xfrm>
            <a:off x="5344868" y="2592489"/>
            <a:ext cx="2509452" cy="310710"/>
            <a:chOff x="5344868" y="2592489"/>
            <a:chExt cx="2509452" cy="310710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1515ED5-58E8-225A-932E-38B267EFCA4D}"/>
                </a:ext>
              </a:extLst>
            </p:cNvPr>
            <p:cNvSpPr txBox="1"/>
            <p:nvPr/>
          </p:nvSpPr>
          <p:spPr>
            <a:xfrm>
              <a:off x="5606157" y="2615732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Task</a:t>
              </a:r>
              <a:endParaRPr kumimoji="1" lang="ja-JP" altLang="en-US" sz="1200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49DA38D-6EC5-C126-8C3F-DA95D14C53A8}"/>
                </a:ext>
              </a:extLst>
            </p:cNvPr>
            <p:cNvSpPr txBox="1"/>
            <p:nvPr/>
          </p:nvSpPr>
          <p:spPr>
            <a:xfrm>
              <a:off x="6852286" y="2592489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Allocation</a:t>
              </a:r>
              <a:endParaRPr kumimoji="1" lang="ja-JP" altLang="en-US" sz="1200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E4F6FDF-37E7-84E4-9518-E0D839C25B39}"/>
                </a:ext>
              </a:extLst>
            </p:cNvPr>
            <p:cNvCxnSpPr/>
            <p:nvPr/>
          </p:nvCxnSpPr>
          <p:spPr>
            <a:xfrm>
              <a:off x="5344868" y="2903199"/>
              <a:ext cx="25094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053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991A75-5FE1-F424-E841-81D54908EBDB}"/>
              </a:ext>
            </a:extLst>
          </p:cNvPr>
          <p:cNvSpPr/>
          <p:nvPr/>
        </p:nvSpPr>
        <p:spPr>
          <a:xfrm>
            <a:off x="2531328" y="517849"/>
            <a:ext cx="6205236" cy="582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5F4E919-C4CF-892E-A697-7CAD9C41A551}"/>
              </a:ext>
            </a:extLst>
          </p:cNvPr>
          <p:cNvCxnSpPr>
            <a:cxnSpLocks/>
          </p:cNvCxnSpPr>
          <p:nvPr/>
        </p:nvCxnSpPr>
        <p:spPr>
          <a:xfrm>
            <a:off x="4348975" y="517849"/>
            <a:ext cx="0" cy="582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B2CCF0-6D1A-C253-BC27-18EE6A3F697D}"/>
              </a:ext>
            </a:extLst>
          </p:cNvPr>
          <p:cNvCxnSpPr/>
          <p:nvPr/>
        </p:nvCxnSpPr>
        <p:spPr>
          <a:xfrm>
            <a:off x="4348975" y="1429476"/>
            <a:ext cx="4387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6F1A073-FBDD-B1F9-31F6-BDC5E192FD03}"/>
              </a:ext>
            </a:extLst>
          </p:cNvPr>
          <p:cNvGrpSpPr/>
          <p:nvPr/>
        </p:nvGrpSpPr>
        <p:grpSpPr>
          <a:xfrm>
            <a:off x="2904893" y="2337869"/>
            <a:ext cx="1070517" cy="2912011"/>
            <a:chOff x="2904893" y="2047937"/>
            <a:chExt cx="1070517" cy="2912011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DC1BDD4-ED4F-1A70-759D-923CAA2A10D1}"/>
                </a:ext>
              </a:extLst>
            </p:cNvPr>
            <p:cNvSpPr txBox="1"/>
            <p:nvPr/>
          </p:nvSpPr>
          <p:spPr>
            <a:xfrm>
              <a:off x="2999678" y="2579556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u="sng" dirty="0"/>
                <a:t>タスク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209FC6D-A1B9-5428-8BEE-20558D4F5949}"/>
                </a:ext>
              </a:extLst>
            </p:cNvPr>
            <p:cNvSpPr txBox="1"/>
            <p:nvPr/>
          </p:nvSpPr>
          <p:spPr>
            <a:xfrm>
              <a:off x="2904893" y="3111175"/>
              <a:ext cx="1070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割り当て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0FF3F60-7FC4-E582-04C4-D6F7F5E4E8DA}"/>
                </a:ext>
              </a:extLst>
            </p:cNvPr>
            <p:cNvSpPr txBox="1"/>
            <p:nvPr/>
          </p:nvSpPr>
          <p:spPr>
            <a:xfrm>
              <a:off x="3080526" y="3642794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周期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D1B5AD2-57EB-FD93-9DB6-261F27E9E725}"/>
                </a:ext>
              </a:extLst>
            </p:cNvPr>
            <p:cNvSpPr txBox="1"/>
            <p:nvPr/>
          </p:nvSpPr>
          <p:spPr>
            <a:xfrm>
              <a:off x="3097254" y="4174413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表示</a:t>
              </a:r>
              <a:endParaRPr kumimoji="1" lang="ja-JP" altLang="en-US" sz="105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654E9A7-C864-F157-B2CC-287228D50FD6}"/>
                </a:ext>
              </a:extLst>
            </p:cNvPr>
            <p:cNvSpPr txBox="1"/>
            <p:nvPr/>
          </p:nvSpPr>
          <p:spPr>
            <a:xfrm>
              <a:off x="3102830" y="4706032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連携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7C7BC99-6E3B-8026-D839-9E87A335B5C6}"/>
                </a:ext>
              </a:extLst>
            </p:cNvPr>
            <p:cNvSpPr txBox="1"/>
            <p:nvPr/>
          </p:nvSpPr>
          <p:spPr>
            <a:xfrm>
              <a:off x="2999678" y="2047937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ホーム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1C08133-58B7-F146-DB03-19DFF1F781A9}"/>
              </a:ext>
            </a:extLst>
          </p:cNvPr>
          <p:cNvGrpSpPr/>
          <p:nvPr/>
        </p:nvGrpSpPr>
        <p:grpSpPr>
          <a:xfrm>
            <a:off x="5267782" y="3418729"/>
            <a:ext cx="925328" cy="2055818"/>
            <a:chOff x="4722541" y="2720151"/>
            <a:chExt cx="925328" cy="2055818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F317D60-F8E2-AA1B-5A64-F1FF1BE93DC3}"/>
                </a:ext>
              </a:extLst>
            </p:cNvPr>
            <p:cNvSpPr txBox="1"/>
            <p:nvPr/>
          </p:nvSpPr>
          <p:spPr>
            <a:xfrm>
              <a:off x="4722541" y="2720151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Task A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976D99C-0BFF-2312-4FDB-CCE8340B9799}"/>
                </a:ext>
              </a:extLst>
            </p:cNvPr>
            <p:cNvSpPr txBox="1"/>
            <p:nvPr/>
          </p:nvSpPr>
          <p:spPr>
            <a:xfrm>
              <a:off x="4727424" y="3563394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Task B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8116E85-70C3-91C3-A0F9-D642F948F257}"/>
                </a:ext>
              </a:extLst>
            </p:cNvPr>
            <p:cNvSpPr txBox="1"/>
            <p:nvPr/>
          </p:nvSpPr>
          <p:spPr>
            <a:xfrm>
              <a:off x="4727424" y="4406637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Task</a:t>
              </a:r>
              <a:r>
                <a:rPr lang="en-US" altLang="ja-JP" dirty="0"/>
                <a:t> C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C905333-D372-8892-EEEB-BF44AEF02DAE}"/>
              </a:ext>
            </a:extLst>
          </p:cNvPr>
          <p:cNvGrpSpPr/>
          <p:nvPr/>
        </p:nvGrpSpPr>
        <p:grpSpPr>
          <a:xfrm>
            <a:off x="6959989" y="3468306"/>
            <a:ext cx="684803" cy="1984467"/>
            <a:chOff x="6029648" y="2918460"/>
            <a:chExt cx="684803" cy="1984467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B80D3A1-D0B6-D7C2-EC8F-5B6F3584E8AC}"/>
                </a:ext>
              </a:extLst>
            </p:cNvPr>
            <p:cNvSpPr txBox="1"/>
            <p:nvPr/>
          </p:nvSpPr>
          <p:spPr>
            <a:xfrm>
              <a:off x="6029648" y="2918460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task</a:t>
              </a:r>
              <a:r>
                <a:rPr kumimoji="1" lang="en-US" altLang="ja-JP" sz="1400" dirty="0"/>
                <a:t> 1</a:t>
              </a:r>
              <a:endParaRPr kumimoji="1" lang="ja-JP" altLang="en-US" sz="14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7500973-C2A0-1EDD-FC2E-A8CBB0074E06}"/>
                </a:ext>
              </a:extLst>
            </p:cNvPr>
            <p:cNvSpPr txBox="1"/>
            <p:nvPr/>
          </p:nvSpPr>
          <p:spPr>
            <a:xfrm>
              <a:off x="6029648" y="3761703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task</a:t>
              </a:r>
              <a:r>
                <a:rPr kumimoji="1" lang="en-US" altLang="ja-JP" sz="1400" dirty="0"/>
                <a:t> 2</a:t>
              </a:r>
              <a:endParaRPr kumimoji="1" lang="ja-JP" altLang="en-US" sz="1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54C9B23-431F-0BDE-FE3A-96D246C5B469}"/>
                </a:ext>
              </a:extLst>
            </p:cNvPr>
            <p:cNvSpPr txBox="1"/>
            <p:nvPr/>
          </p:nvSpPr>
          <p:spPr>
            <a:xfrm>
              <a:off x="6029648" y="4595150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task</a:t>
              </a:r>
              <a:r>
                <a:rPr kumimoji="1" lang="en-US" altLang="ja-JP" sz="1400" dirty="0"/>
                <a:t> 3</a:t>
              </a:r>
              <a:endParaRPr kumimoji="1" lang="ja-JP" altLang="en-US" sz="1400" dirty="0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E7C5B42-B9F8-E857-430B-1C5DE3B549BA}"/>
              </a:ext>
            </a:extLst>
          </p:cNvPr>
          <p:cNvGrpSpPr/>
          <p:nvPr/>
        </p:nvGrpSpPr>
        <p:grpSpPr>
          <a:xfrm>
            <a:off x="5241472" y="1884318"/>
            <a:ext cx="2602595" cy="261611"/>
            <a:chOff x="4997894" y="2106933"/>
            <a:chExt cx="2602595" cy="261611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3E8D564-E44C-E5B4-FD6A-DF32ED7C33B7}"/>
                </a:ext>
              </a:extLst>
            </p:cNvPr>
            <p:cNvSpPr txBox="1"/>
            <p:nvPr/>
          </p:nvSpPr>
          <p:spPr>
            <a:xfrm>
              <a:off x="4997894" y="2106934"/>
              <a:ext cx="1582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Total Amount of Task</a:t>
              </a:r>
              <a:endParaRPr kumimoji="1" lang="ja-JP" altLang="en-US" sz="1100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0F6C081-0C19-7547-2584-87BEA03A853F}"/>
                </a:ext>
              </a:extLst>
            </p:cNvPr>
            <p:cNvSpPr txBox="1"/>
            <p:nvPr/>
          </p:nvSpPr>
          <p:spPr>
            <a:xfrm>
              <a:off x="6824156" y="2106933"/>
              <a:ext cx="77633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1</a:t>
              </a:r>
              <a:endParaRPr kumimoji="1" lang="ja-JP" altLang="en-US" sz="1100" dirty="0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4F1F177F-CE78-C67B-64F6-B3F4CB23BAAF}"/>
                </a:ext>
              </a:extLst>
            </p:cNvPr>
            <p:cNvSpPr/>
            <p:nvPr/>
          </p:nvSpPr>
          <p:spPr>
            <a:xfrm rot="10800000">
              <a:off x="6824156" y="2167783"/>
              <a:ext cx="155165" cy="13991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061C60E-308C-8A6D-2679-F5698CFED2B9}"/>
              </a:ext>
            </a:extLst>
          </p:cNvPr>
          <p:cNvGrpSpPr/>
          <p:nvPr/>
        </p:nvGrpSpPr>
        <p:grpSpPr>
          <a:xfrm>
            <a:off x="5206398" y="2449682"/>
            <a:ext cx="2672742" cy="302173"/>
            <a:chOff x="5344868" y="2601026"/>
            <a:chExt cx="2672742" cy="302173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CD7637E-0D3B-B0E4-8E18-B9DE4B38E1B4}"/>
                </a:ext>
              </a:extLst>
            </p:cNvPr>
            <p:cNvSpPr txBox="1"/>
            <p:nvPr/>
          </p:nvSpPr>
          <p:spPr>
            <a:xfrm>
              <a:off x="5606157" y="2615732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Task</a:t>
              </a:r>
              <a:endParaRPr kumimoji="1" lang="ja-JP" altLang="en-US" sz="1200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4D8CCF5-853A-DF7E-6A97-F16E4D46339D}"/>
                </a:ext>
              </a:extLst>
            </p:cNvPr>
            <p:cNvSpPr txBox="1"/>
            <p:nvPr/>
          </p:nvSpPr>
          <p:spPr>
            <a:xfrm>
              <a:off x="6944572" y="2601026"/>
              <a:ext cx="992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Task Name</a:t>
              </a:r>
              <a:endParaRPr kumimoji="1" lang="ja-JP" altLang="en-US" sz="1200" dirty="0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4F4B81D-E2BE-FEE5-FE10-E3E76A2207B7}"/>
                </a:ext>
              </a:extLst>
            </p:cNvPr>
            <p:cNvCxnSpPr>
              <a:cxnSpLocks/>
            </p:cNvCxnSpPr>
            <p:nvPr/>
          </p:nvCxnSpPr>
          <p:spPr>
            <a:xfrm>
              <a:off x="5344868" y="2903199"/>
              <a:ext cx="2672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16E9C97-E675-C9B9-FDCC-7E3061A056C4}"/>
              </a:ext>
            </a:extLst>
          </p:cNvPr>
          <p:cNvSpPr txBox="1"/>
          <p:nvPr/>
        </p:nvSpPr>
        <p:spPr>
          <a:xfrm>
            <a:off x="9948917" y="194516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Dropdown List</a:t>
            </a:r>
          </a:p>
          <a:p>
            <a:r>
              <a:rPr lang="en-US" altLang="ja-JP" sz="1200" dirty="0"/>
              <a:t>(</a:t>
            </a:r>
            <a:r>
              <a:rPr kumimoji="1" lang="en-US" altLang="ja-JP" sz="1200" dirty="0"/>
              <a:t> Min 1 ~ </a:t>
            </a:r>
            <a:r>
              <a:rPr lang="en-US" altLang="ja-JP" sz="1200" dirty="0"/>
              <a:t>Max 7)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688B73-E09B-9D88-4F46-720135B89131}"/>
              </a:ext>
            </a:extLst>
          </p:cNvPr>
          <p:cNvCxnSpPr>
            <a:stCxn id="33" idx="1"/>
            <a:endCxn id="15" idx="3"/>
          </p:cNvCxnSpPr>
          <p:nvPr/>
        </p:nvCxnSpPr>
        <p:spPr>
          <a:xfrm flipH="1" flipV="1">
            <a:off x="7844067" y="2015123"/>
            <a:ext cx="2104850" cy="16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320E191-40B1-C867-488B-E1606547B3C6}"/>
              </a:ext>
            </a:extLst>
          </p:cNvPr>
          <p:cNvSpPr txBox="1"/>
          <p:nvPr/>
        </p:nvSpPr>
        <p:spPr>
          <a:xfrm>
            <a:off x="5373218" y="759841"/>
            <a:ext cx="2339102" cy="528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周期的なイベントを管理しよう</a:t>
            </a:r>
            <a:endParaRPr lang="en-US" altLang="ja-JP" sz="1200" dirty="0"/>
          </a:p>
          <a:p>
            <a:pPr algn="ctr">
              <a:lnSpc>
                <a:spcPct val="150000"/>
              </a:lnSpc>
            </a:pPr>
            <a:r>
              <a:rPr lang="en-US" altLang="ja-JP" sz="1200" dirty="0"/>
              <a:t>- </a:t>
            </a:r>
            <a:r>
              <a:rPr lang="ja-JP" altLang="en-US" sz="900" dirty="0"/>
              <a:t>タスク </a:t>
            </a:r>
            <a:r>
              <a:rPr lang="en-US" altLang="ja-JP" sz="1200" dirty="0"/>
              <a:t>-</a:t>
            </a:r>
            <a:endParaRPr kumimoji="1" lang="ja-JP" altLang="en-US" sz="12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02C514C-39B3-DB69-7BE2-1E0325405C5E}"/>
              </a:ext>
            </a:extLst>
          </p:cNvPr>
          <p:cNvCxnSpPr>
            <a:cxnSpLocks/>
          </p:cNvCxnSpPr>
          <p:nvPr/>
        </p:nvCxnSpPr>
        <p:spPr>
          <a:xfrm flipH="1">
            <a:off x="6315740" y="2904255"/>
            <a:ext cx="2938130" cy="75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0BF6BC0-3AE2-3C42-6698-997200D7862B}"/>
              </a:ext>
            </a:extLst>
          </p:cNvPr>
          <p:cNvCxnSpPr>
            <a:cxnSpLocks/>
          </p:cNvCxnSpPr>
          <p:nvPr/>
        </p:nvCxnSpPr>
        <p:spPr>
          <a:xfrm flipH="1">
            <a:off x="7798681" y="2904255"/>
            <a:ext cx="1455189" cy="75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320925-D6CD-BD7A-1226-4E315622B020}"/>
              </a:ext>
            </a:extLst>
          </p:cNvPr>
          <p:cNvSpPr txBox="1"/>
          <p:nvPr/>
        </p:nvSpPr>
        <p:spPr>
          <a:xfrm>
            <a:off x="9250828" y="2807813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Input Box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7880490-6E72-D9CC-873D-69760B8FD9DA}"/>
              </a:ext>
            </a:extLst>
          </p:cNvPr>
          <p:cNvSpPr txBox="1"/>
          <p:nvPr/>
        </p:nvSpPr>
        <p:spPr>
          <a:xfrm>
            <a:off x="8000960" y="5775860"/>
            <a:ext cx="393056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OK</a:t>
            </a:r>
            <a:endParaRPr kumimoji="1"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7980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991A75-5FE1-F424-E841-81D54908EBDB}"/>
              </a:ext>
            </a:extLst>
          </p:cNvPr>
          <p:cNvSpPr/>
          <p:nvPr/>
        </p:nvSpPr>
        <p:spPr>
          <a:xfrm>
            <a:off x="2531328" y="517849"/>
            <a:ext cx="6205236" cy="582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5F4E919-C4CF-892E-A697-7CAD9C41A551}"/>
              </a:ext>
            </a:extLst>
          </p:cNvPr>
          <p:cNvCxnSpPr>
            <a:cxnSpLocks/>
          </p:cNvCxnSpPr>
          <p:nvPr/>
        </p:nvCxnSpPr>
        <p:spPr>
          <a:xfrm>
            <a:off x="4348975" y="517849"/>
            <a:ext cx="0" cy="582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B2CCF0-6D1A-C253-BC27-18EE6A3F697D}"/>
              </a:ext>
            </a:extLst>
          </p:cNvPr>
          <p:cNvCxnSpPr/>
          <p:nvPr/>
        </p:nvCxnSpPr>
        <p:spPr>
          <a:xfrm>
            <a:off x="4348975" y="1429476"/>
            <a:ext cx="4387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6F1A073-FBDD-B1F9-31F6-BDC5E192FD03}"/>
              </a:ext>
            </a:extLst>
          </p:cNvPr>
          <p:cNvGrpSpPr/>
          <p:nvPr/>
        </p:nvGrpSpPr>
        <p:grpSpPr>
          <a:xfrm>
            <a:off x="2904893" y="2337869"/>
            <a:ext cx="1070517" cy="2912011"/>
            <a:chOff x="2904893" y="2047937"/>
            <a:chExt cx="1070517" cy="2912011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DC1BDD4-ED4F-1A70-759D-923CAA2A10D1}"/>
                </a:ext>
              </a:extLst>
            </p:cNvPr>
            <p:cNvSpPr txBox="1"/>
            <p:nvPr/>
          </p:nvSpPr>
          <p:spPr>
            <a:xfrm>
              <a:off x="2999678" y="2579556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タスク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209FC6D-A1B9-5428-8BEE-20558D4F5949}"/>
                </a:ext>
              </a:extLst>
            </p:cNvPr>
            <p:cNvSpPr txBox="1"/>
            <p:nvPr/>
          </p:nvSpPr>
          <p:spPr>
            <a:xfrm>
              <a:off x="2904893" y="3111175"/>
              <a:ext cx="1070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u="sng" dirty="0"/>
                <a:t>割り当て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0FF3F60-7FC4-E582-04C4-D6F7F5E4E8DA}"/>
                </a:ext>
              </a:extLst>
            </p:cNvPr>
            <p:cNvSpPr txBox="1"/>
            <p:nvPr/>
          </p:nvSpPr>
          <p:spPr>
            <a:xfrm>
              <a:off x="3080526" y="3642794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周期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D1B5AD2-57EB-FD93-9DB6-261F27E9E725}"/>
                </a:ext>
              </a:extLst>
            </p:cNvPr>
            <p:cNvSpPr txBox="1"/>
            <p:nvPr/>
          </p:nvSpPr>
          <p:spPr>
            <a:xfrm>
              <a:off x="3097254" y="4174413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表示</a:t>
              </a:r>
              <a:endParaRPr kumimoji="1" lang="ja-JP" altLang="en-US" sz="105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654E9A7-C864-F157-B2CC-287228D50FD6}"/>
                </a:ext>
              </a:extLst>
            </p:cNvPr>
            <p:cNvSpPr txBox="1"/>
            <p:nvPr/>
          </p:nvSpPr>
          <p:spPr>
            <a:xfrm>
              <a:off x="3102830" y="4706032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連携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7C7BC99-6E3B-8026-D839-9E87A335B5C6}"/>
                </a:ext>
              </a:extLst>
            </p:cNvPr>
            <p:cNvSpPr txBox="1"/>
            <p:nvPr/>
          </p:nvSpPr>
          <p:spPr>
            <a:xfrm>
              <a:off x="2999678" y="2047937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ホーム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1C08133-58B7-F146-DB03-19DFF1F781A9}"/>
              </a:ext>
            </a:extLst>
          </p:cNvPr>
          <p:cNvGrpSpPr/>
          <p:nvPr/>
        </p:nvGrpSpPr>
        <p:grpSpPr>
          <a:xfrm>
            <a:off x="5267782" y="3418729"/>
            <a:ext cx="925328" cy="2055818"/>
            <a:chOff x="4722541" y="2720151"/>
            <a:chExt cx="925328" cy="2055818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F317D60-F8E2-AA1B-5A64-F1FF1BE93DC3}"/>
                </a:ext>
              </a:extLst>
            </p:cNvPr>
            <p:cNvSpPr txBox="1"/>
            <p:nvPr/>
          </p:nvSpPr>
          <p:spPr>
            <a:xfrm>
              <a:off x="4722541" y="2720151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Task A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976D99C-0BFF-2312-4FDB-CCE8340B9799}"/>
                </a:ext>
              </a:extLst>
            </p:cNvPr>
            <p:cNvSpPr txBox="1"/>
            <p:nvPr/>
          </p:nvSpPr>
          <p:spPr>
            <a:xfrm>
              <a:off x="4727424" y="3563394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Task B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8116E85-70C3-91C3-A0F9-D642F948F257}"/>
                </a:ext>
              </a:extLst>
            </p:cNvPr>
            <p:cNvSpPr txBox="1"/>
            <p:nvPr/>
          </p:nvSpPr>
          <p:spPr>
            <a:xfrm>
              <a:off x="4727424" y="4406637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Task</a:t>
              </a:r>
              <a:r>
                <a:rPr lang="en-US" altLang="ja-JP" dirty="0"/>
                <a:t> C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C905333-D372-8892-EEEB-BF44AEF02DAE}"/>
              </a:ext>
            </a:extLst>
          </p:cNvPr>
          <p:cNvGrpSpPr/>
          <p:nvPr/>
        </p:nvGrpSpPr>
        <p:grpSpPr>
          <a:xfrm>
            <a:off x="6757292" y="3448954"/>
            <a:ext cx="1015021" cy="1984467"/>
            <a:chOff x="6029648" y="2918460"/>
            <a:chExt cx="1015021" cy="1984467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B80D3A1-D0B6-D7C2-EC8F-5B6F3584E8AC}"/>
                </a:ext>
              </a:extLst>
            </p:cNvPr>
            <p:cNvSpPr txBox="1"/>
            <p:nvPr/>
          </p:nvSpPr>
          <p:spPr>
            <a:xfrm>
              <a:off x="6029648" y="2918460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member 1</a:t>
              </a:r>
              <a:endParaRPr kumimoji="1" lang="ja-JP" altLang="en-US" sz="14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7500973-C2A0-1EDD-FC2E-A8CBB0074E06}"/>
                </a:ext>
              </a:extLst>
            </p:cNvPr>
            <p:cNvSpPr txBox="1"/>
            <p:nvPr/>
          </p:nvSpPr>
          <p:spPr>
            <a:xfrm>
              <a:off x="6029648" y="3761703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member 2</a:t>
              </a:r>
              <a:endParaRPr kumimoji="1" lang="ja-JP" altLang="en-US" sz="1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54C9B23-431F-0BDE-FE3A-96D246C5B469}"/>
                </a:ext>
              </a:extLst>
            </p:cNvPr>
            <p:cNvSpPr txBox="1"/>
            <p:nvPr/>
          </p:nvSpPr>
          <p:spPr>
            <a:xfrm>
              <a:off x="6029648" y="4595150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member 3</a:t>
              </a:r>
              <a:endParaRPr kumimoji="1" lang="ja-JP" altLang="en-US" sz="1400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061C60E-308C-8A6D-2679-F5698CFED2B9}"/>
              </a:ext>
            </a:extLst>
          </p:cNvPr>
          <p:cNvGrpSpPr/>
          <p:nvPr/>
        </p:nvGrpSpPr>
        <p:grpSpPr>
          <a:xfrm>
            <a:off x="5206398" y="2449682"/>
            <a:ext cx="2672742" cy="302173"/>
            <a:chOff x="5344868" y="2601026"/>
            <a:chExt cx="2672742" cy="302173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CD7637E-0D3B-B0E4-8E18-B9DE4B38E1B4}"/>
                </a:ext>
              </a:extLst>
            </p:cNvPr>
            <p:cNvSpPr txBox="1"/>
            <p:nvPr/>
          </p:nvSpPr>
          <p:spPr>
            <a:xfrm>
              <a:off x="5606157" y="2615732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Task</a:t>
              </a:r>
              <a:endParaRPr kumimoji="1" lang="ja-JP" altLang="en-US" sz="1200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4D8CCF5-853A-DF7E-6A97-F16E4D46339D}"/>
                </a:ext>
              </a:extLst>
            </p:cNvPr>
            <p:cNvSpPr txBox="1"/>
            <p:nvPr/>
          </p:nvSpPr>
          <p:spPr>
            <a:xfrm>
              <a:off x="6944572" y="2601026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Allocation</a:t>
              </a:r>
              <a:endParaRPr kumimoji="1" lang="ja-JP" altLang="en-US" sz="1200" dirty="0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4F4B81D-E2BE-FEE5-FE10-E3E76A2207B7}"/>
                </a:ext>
              </a:extLst>
            </p:cNvPr>
            <p:cNvCxnSpPr>
              <a:cxnSpLocks/>
            </p:cNvCxnSpPr>
            <p:nvPr/>
          </p:nvCxnSpPr>
          <p:spPr>
            <a:xfrm>
              <a:off x="5344868" y="2903199"/>
              <a:ext cx="2672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16E9C97-E675-C9B9-FDCC-7E3061A056C4}"/>
              </a:ext>
            </a:extLst>
          </p:cNvPr>
          <p:cNvSpPr txBox="1"/>
          <p:nvPr/>
        </p:nvSpPr>
        <p:spPr>
          <a:xfrm>
            <a:off x="9204914" y="1429476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The name and amount of task are</a:t>
            </a:r>
          </a:p>
          <a:p>
            <a:r>
              <a:rPr lang="en-US" altLang="ja-JP" sz="1200" dirty="0"/>
              <a:t>S</a:t>
            </a:r>
            <a:r>
              <a:rPr kumimoji="1" lang="en-US" altLang="ja-JP" sz="1200" dirty="0"/>
              <a:t>ynchronized settings</a:t>
            </a:r>
            <a:r>
              <a:rPr lang="en-US" altLang="ja-JP" sz="1200" dirty="0"/>
              <a:t> at task tab.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688B73-E09B-9D88-4F46-720135B8913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039167" y="1660309"/>
            <a:ext cx="3165747" cy="94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915D2B2-78E5-EC95-C32A-6FDBC5D12FCF}"/>
              </a:ext>
            </a:extLst>
          </p:cNvPr>
          <p:cNvSpPr txBox="1"/>
          <p:nvPr/>
        </p:nvSpPr>
        <p:spPr>
          <a:xfrm>
            <a:off x="5373218" y="759841"/>
            <a:ext cx="2339102" cy="528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周期的なイベントを管理しよう</a:t>
            </a:r>
            <a:endParaRPr lang="en-US" altLang="ja-JP" sz="1200" dirty="0"/>
          </a:p>
          <a:p>
            <a:pPr algn="ctr">
              <a:lnSpc>
                <a:spcPct val="150000"/>
              </a:lnSpc>
            </a:pPr>
            <a:r>
              <a:rPr lang="en-US" altLang="ja-JP" sz="1200" dirty="0"/>
              <a:t>- </a:t>
            </a:r>
            <a:r>
              <a:rPr lang="ja-JP" altLang="en-US" sz="900" dirty="0"/>
              <a:t>割り当て </a:t>
            </a:r>
            <a:r>
              <a:rPr lang="en-US" altLang="ja-JP" sz="1200" dirty="0"/>
              <a:t>-</a:t>
            </a:r>
            <a:endParaRPr kumimoji="1" lang="ja-JP" altLang="en-US" sz="12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1B6E080-18A5-394E-AB37-4C51B4072D0B}"/>
              </a:ext>
            </a:extLst>
          </p:cNvPr>
          <p:cNvCxnSpPr>
            <a:cxnSpLocks/>
          </p:cNvCxnSpPr>
          <p:nvPr/>
        </p:nvCxnSpPr>
        <p:spPr>
          <a:xfrm flipH="1">
            <a:off x="6082938" y="2449682"/>
            <a:ext cx="3165747" cy="94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0E1E0C6-F7C8-F453-1A01-26DDC8853A8B}"/>
              </a:ext>
            </a:extLst>
          </p:cNvPr>
          <p:cNvSpPr txBox="1"/>
          <p:nvPr/>
        </p:nvSpPr>
        <p:spPr>
          <a:xfrm>
            <a:off x="9248685" y="230526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Read Only.</a:t>
            </a:r>
            <a:endParaRPr kumimoji="1" lang="ja-JP" altLang="en-US" sz="1200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6B88947-7D25-50F9-A95A-4437564F575E}"/>
              </a:ext>
            </a:extLst>
          </p:cNvPr>
          <p:cNvCxnSpPr>
            <a:cxnSpLocks/>
          </p:cNvCxnSpPr>
          <p:nvPr/>
        </p:nvCxnSpPr>
        <p:spPr>
          <a:xfrm flipH="1">
            <a:off x="7876854" y="3123404"/>
            <a:ext cx="1315468" cy="4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90B5026-474F-742B-3E7A-B9F25AD21C3E}"/>
              </a:ext>
            </a:extLst>
          </p:cNvPr>
          <p:cNvSpPr txBox="1"/>
          <p:nvPr/>
        </p:nvSpPr>
        <p:spPr>
          <a:xfrm>
            <a:off x="9248685" y="2996390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Input Box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80241A6-7A85-85F4-D1DF-5C6C98FC6EDF}"/>
              </a:ext>
            </a:extLst>
          </p:cNvPr>
          <p:cNvSpPr txBox="1"/>
          <p:nvPr/>
        </p:nvSpPr>
        <p:spPr>
          <a:xfrm>
            <a:off x="8000960" y="5775860"/>
            <a:ext cx="393056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OK</a:t>
            </a:r>
            <a:endParaRPr kumimoji="1"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7588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991A75-5FE1-F424-E841-81D54908EBDB}"/>
              </a:ext>
            </a:extLst>
          </p:cNvPr>
          <p:cNvSpPr/>
          <p:nvPr/>
        </p:nvSpPr>
        <p:spPr>
          <a:xfrm>
            <a:off x="2531328" y="517849"/>
            <a:ext cx="6205236" cy="582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5F4E919-C4CF-892E-A697-7CAD9C41A551}"/>
              </a:ext>
            </a:extLst>
          </p:cNvPr>
          <p:cNvCxnSpPr>
            <a:cxnSpLocks/>
          </p:cNvCxnSpPr>
          <p:nvPr/>
        </p:nvCxnSpPr>
        <p:spPr>
          <a:xfrm>
            <a:off x="4348975" y="517849"/>
            <a:ext cx="0" cy="582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B2CCF0-6D1A-C253-BC27-18EE6A3F697D}"/>
              </a:ext>
            </a:extLst>
          </p:cNvPr>
          <p:cNvCxnSpPr/>
          <p:nvPr/>
        </p:nvCxnSpPr>
        <p:spPr>
          <a:xfrm>
            <a:off x="4348975" y="1429476"/>
            <a:ext cx="4387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6F1A073-FBDD-B1F9-31F6-BDC5E192FD03}"/>
              </a:ext>
            </a:extLst>
          </p:cNvPr>
          <p:cNvGrpSpPr/>
          <p:nvPr/>
        </p:nvGrpSpPr>
        <p:grpSpPr>
          <a:xfrm>
            <a:off x="2904893" y="2337869"/>
            <a:ext cx="1070517" cy="2912011"/>
            <a:chOff x="2904893" y="2047937"/>
            <a:chExt cx="1070517" cy="2912011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DC1BDD4-ED4F-1A70-759D-923CAA2A10D1}"/>
                </a:ext>
              </a:extLst>
            </p:cNvPr>
            <p:cNvSpPr txBox="1"/>
            <p:nvPr/>
          </p:nvSpPr>
          <p:spPr>
            <a:xfrm>
              <a:off x="2999678" y="2579556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タスク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209FC6D-A1B9-5428-8BEE-20558D4F5949}"/>
                </a:ext>
              </a:extLst>
            </p:cNvPr>
            <p:cNvSpPr txBox="1"/>
            <p:nvPr/>
          </p:nvSpPr>
          <p:spPr>
            <a:xfrm>
              <a:off x="2904893" y="3111175"/>
              <a:ext cx="1070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割り当て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0FF3F60-7FC4-E582-04C4-D6F7F5E4E8DA}"/>
                </a:ext>
              </a:extLst>
            </p:cNvPr>
            <p:cNvSpPr txBox="1"/>
            <p:nvPr/>
          </p:nvSpPr>
          <p:spPr>
            <a:xfrm>
              <a:off x="3080526" y="3642794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u="sng" dirty="0"/>
                <a:t>周期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D1B5AD2-57EB-FD93-9DB6-261F27E9E725}"/>
                </a:ext>
              </a:extLst>
            </p:cNvPr>
            <p:cNvSpPr txBox="1"/>
            <p:nvPr/>
          </p:nvSpPr>
          <p:spPr>
            <a:xfrm>
              <a:off x="3097254" y="4174413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表示</a:t>
              </a:r>
              <a:endParaRPr kumimoji="1" lang="ja-JP" altLang="en-US" sz="105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654E9A7-C864-F157-B2CC-287228D50FD6}"/>
                </a:ext>
              </a:extLst>
            </p:cNvPr>
            <p:cNvSpPr txBox="1"/>
            <p:nvPr/>
          </p:nvSpPr>
          <p:spPr>
            <a:xfrm>
              <a:off x="3102830" y="4706032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連携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7C7BC99-6E3B-8026-D839-9E87A335B5C6}"/>
                </a:ext>
              </a:extLst>
            </p:cNvPr>
            <p:cNvSpPr txBox="1"/>
            <p:nvPr/>
          </p:nvSpPr>
          <p:spPr>
            <a:xfrm>
              <a:off x="2999678" y="2047937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ホーム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915D2B2-78E5-EC95-C32A-6FDBC5D12FCF}"/>
              </a:ext>
            </a:extLst>
          </p:cNvPr>
          <p:cNvSpPr txBox="1"/>
          <p:nvPr/>
        </p:nvSpPr>
        <p:spPr>
          <a:xfrm>
            <a:off x="5373218" y="759841"/>
            <a:ext cx="2339102" cy="528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周期的なイベントを管理しよう</a:t>
            </a:r>
            <a:endParaRPr lang="en-US" altLang="ja-JP" sz="1200" dirty="0"/>
          </a:p>
          <a:p>
            <a:pPr algn="ctr">
              <a:lnSpc>
                <a:spcPct val="150000"/>
              </a:lnSpc>
            </a:pPr>
            <a:r>
              <a:rPr lang="en-US" altLang="ja-JP" sz="1200" dirty="0"/>
              <a:t>- </a:t>
            </a:r>
            <a:r>
              <a:rPr lang="ja-JP" altLang="en-US" sz="900" dirty="0"/>
              <a:t>周期 </a:t>
            </a:r>
            <a:r>
              <a:rPr lang="en-US" altLang="ja-JP" sz="1200" dirty="0"/>
              <a:t>-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1FAAA7-E832-A9BF-511D-30D2A47678CC}"/>
              </a:ext>
            </a:extLst>
          </p:cNvPr>
          <p:cNvSpPr txBox="1"/>
          <p:nvPr/>
        </p:nvSpPr>
        <p:spPr>
          <a:xfrm>
            <a:off x="4652540" y="2591785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Start</a:t>
            </a:r>
            <a:endParaRPr kumimoji="1" lang="ja-JP" altLang="en-US" sz="14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160E498-A54F-57F7-BB28-7168B1B71F6C}"/>
              </a:ext>
            </a:extLst>
          </p:cNvPr>
          <p:cNvCxnSpPr>
            <a:cxnSpLocks/>
          </p:cNvCxnSpPr>
          <p:nvPr/>
        </p:nvCxnSpPr>
        <p:spPr>
          <a:xfrm>
            <a:off x="4658347" y="2269210"/>
            <a:ext cx="3774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87BFE9F-1C89-E108-C449-5063A26AB865}"/>
              </a:ext>
            </a:extLst>
          </p:cNvPr>
          <p:cNvSpPr txBox="1"/>
          <p:nvPr/>
        </p:nvSpPr>
        <p:spPr>
          <a:xfrm>
            <a:off x="5640443" y="1960242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year</a:t>
            </a:r>
            <a:endParaRPr kumimoji="1" lang="ja-JP" altLang="en-US" sz="11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E6B0954-9410-F6B3-293D-6045548A96F6}"/>
              </a:ext>
            </a:extLst>
          </p:cNvPr>
          <p:cNvSpPr txBox="1"/>
          <p:nvPr/>
        </p:nvSpPr>
        <p:spPr>
          <a:xfrm>
            <a:off x="6545626" y="1953709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month</a:t>
            </a:r>
            <a:endParaRPr kumimoji="1" lang="ja-JP" altLang="en-US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4448988-57FB-090B-E9DD-11E151AAC678}"/>
              </a:ext>
            </a:extLst>
          </p:cNvPr>
          <p:cNvSpPr txBox="1"/>
          <p:nvPr/>
        </p:nvSpPr>
        <p:spPr>
          <a:xfrm>
            <a:off x="7587064" y="1960242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day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0A8AB50-16BF-683D-F153-83B027F6601C}"/>
              </a:ext>
            </a:extLst>
          </p:cNvPr>
          <p:cNvSpPr txBox="1"/>
          <p:nvPr/>
        </p:nvSpPr>
        <p:spPr>
          <a:xfrm>
            <a:off x="8000960" y="5775860"/>
            <a:ext cx="393056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OK</a:t>
            </a:r>
            <a:endParaRPr kumimoji="1" lang="ja-JP" altLang="en-US" sz="110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412540A-1987-2932-C3D2-8DD5B43769F3}"/>
              </a:ext>
            </a:extLst>
          </p:cNvPr>
          <p:cNvSpPr txBox="1"/>
          <p:nvPr/>
        </p:nvSpPr>
        <p:spPr>
          <a:xfrm>
            <a:off x="5612432" y="259178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yyyy</a:t>
            </a:r>
            <a:endParaRPr kumimoji="1" lang="ja-JP" altLang="en-US" sz="11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9F60528-72AB-7A99-D11B-D25E79B10162}"/>
              </a:ext>
            </a:extLst>
          </p:cNvPr>
          <p:cNvSpPr txBox="1"/>
          <p:nvPr/>
        </p:nvSpPr>
        <p:spPr>
          <a:xfrm>
            <a:off x="6630585" y="259178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mm</a:t>
            </a:r>
            <a:endParaRPr kumimoji="1" lang="ja-JP" altLang="en-US" sz="11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E96B85B-047F-00EB-508B-A5629A585D94}"/>
              </a:ext>
            </a:extLst>
          </p:cNvPr>
          <p:cNvSpPr txBox="1"/>
          <p:nvPr/>
        </p:nvSpPr>
        <p:spPr>
          <a:xfrm>
            <a:off x="7616678" y="259223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dd</a:t>
            </a:r>
            <a:endParaRPr kumimoji="1" lang="ja-JP" altLang="en-US" sz="11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B93A4DC7-A719-CA67-94BD-A305731AEF27}"/>
              </a:ext>
            </a:extLst>
          </p:cNvPr>
          <p:cNvGrpSpPr/>
          <p:nvPr/>
        </p:nvGrpSpPr>
        <p:grpSpPr>
          <a:xfrm>
            <a:off x="4642614" y="4004154"/>
            <a:ext cx="3802439" cy="630351"/>
            <a:chOff x="4606053" y="3660426"/>
            <a:chExt cx="3802439" cy="630351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1148EF3-939B-55D3-6F81-6CB3AE191EDE}"/>
                </a:ext>
              </a:extLst>
            </p:cNvPr>
            <p:cNvSpPr txBox="1"/>
            <p:nvPr/>
          </p:nvSpPr>
          <p:spPr>
            <a:xfrm>
              <a:off x="4606053" y="3983000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Cycle</a:t>
              </a:r>
              <a:endParaRPr kumimoji="1" lang="ja-JP" altLang="en-US" sz="1400" dirty="0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D92924A-BAF6-5385-1179-12B3DD59BCA8}"/>
                </a:ext>
              </a:extLst>
            </p:cNvPr>
            <p:cNvCxnSpPr>
              <a:cxnSpLocks/>
            </p:cNvCxnSpPr>
            <p:nvPr/>
          </p:nvCxnSpPr>
          <p:spPr>
            <a:xfrm>
              <a:off x="4633934" y="3660426"/>
              <a:ext cx="377455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75243ED-72BF-B3D2-934E-B6AF08FDD07E}"/>
                </a:ext>
              </a:extLst>
            </p:cNvPr>
            <p:cNvSpPr txBox="1"/>
            <p:nvPr/>
          </p:nvSpPr>
          <p:spPr>
            <a:xfrm>
              <a:off x="5783170" y="4006083"/>
              <a:ext cx="78359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/>
                <a:t>week</a:t>
              </a:r>
              <a:endParaRPr kumimoji="1" lang="ja-JP" altLang="en-US" sz="11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E43A03D-3E57-3DE1-A2CE-ECA2ADD32D7D}"/>
                </a:ext>
              </a:extLst>
            </p:cNvPr>
            <p:cNvSpPr txBox="1"/>
            <p:nvPr/>
          </p:nvSpPr>
          <p:spPr>
            <a:xfrm>
              <a:off x="7217365" y="4006083"/>
              <a:ext cx="78359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2</a:t>
              </a:r>
              <a:endParaRPr kumimoji="1" lang="ja-JP" altLang="en-US" sz="1100" dirty="0"/>
            </a:p>
          </p:txBody>
        </p:sp>
        <p:sp>
          <p:nvSpPr>
            <p:cNvPr id="64" name="二等辺三角形 63">
              <a:extLst>
                <a:ext uri="{FF2B5EF4-FFF2-40B4-BE49-F238E27FC236}">
                  <a16:creationId xmlns:a16="http://schemas.microsoft.com/office/drawing/2014/main" id="{B6C73F8D-F09F-4BD1-7013-20493FFBCA05}"/>
                </a:ext>
              </a:extLst>
            </p:cNvPr>
            <p:cNvSpPr/>
            <p:nvPr/>
          </p:nvSpPr>
          <p:spPr>
            <a:xfrm rot="10800000">
              <a:off x="5792372" y="4046660"/>
              <a:ext cx="126970" cy="14900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二等辺三角形 65">
              <a:extLst>
                <a:ext uri="{FF2B5EF4-FFF2-40B4-BE49-F238E27FC236}">
                  <a16:creationId xmlns:a16="http://schemas.microsoft.com/office/drawing/2014/main" id="{9AE4F602-005C-91A5-D23C-11AB316032E5}"/>
                </a:ext>
              </a:extLst>
            </p:cNvPr>
            <p:cNvSpPr/>
            <p:nvPr/>
          </p:nvSpPr>
          <p:spPr>
            <a:xfrm rot="10800000">
              <a:off x="7217365" y="4046660"/>
              <a:ext cx="126970" cy="14900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79DEDE1-1433-71EE-71A9-689D952A5C92}"/>
              </a:ext>
            </a:extLst>
          </p:cNvPr>
          <p:cNvCxnSpPr>
            <a:cxnSpLocks/>
          </p:cNvCxnSpPr>
          <p:nvPr/>
        </p:nvCxnSpPr>
        <p:spPr>
          <a:xfrm flipH="1">
            <a:off x="8114340" y="2257724"/>
            <a:ext cx="1315468" cy="4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0D30058-4B54-88F2-0975-7FA7FA845D4F}"/>
              </a:ext>
            </a:extLst>
          </p:cNvPr>
          <p:cNvSpPr txBox="1"/>
          <p:nvPr/>
        </p:nvSpPr>
        <p:spPr>
          <a:xfrm>
            <a:off x="9486171" y="2130710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Input Box</a:t>
            </a:r>
            <a:endParaRPr kumimoji="1" lang="ja-JP" altLang="en-US" sz="1200" dirty="0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940924D-AD98-436E-91BD-FA51DCEC2B9B}"/>
              </a:ext>
            </a:extLst>
          </p:cNvPr>
          <p:cNvCxnSpPr>
            <a:cxnSpLocks/>
          </p:cNvCxnSpPr>
          <p:nvPr/>
        </p:nvCxnSpPr>
        <p:spPr>
          <a:xfrm flipH="1">
            <a:off x="8207701" y="3988776"/>
            <a:ext cx="1315468" cy="4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179665D-D1C3-4963-85A8-E0A5FEB7664B}"/>
              </a:ext>
            </a:extLst>
          </p:cNvPr>
          <p:cNvSpPr txBox="1"/>
          <p:nvPr/>
        </p:nvSpPr>
        <p:spPr>
          <a:xfrm>
            <a:off x="9579532" y="3861762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Dropdown List</a:t>
            </a:r>
          </a:p>
          <a:p>
            <a:endParaRPr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year … 1~5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month … 1~11</a:t>
            </a:r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week … 1~5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day … 31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882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991A75-5FE1-F424-E841-81D54908EBDB}"/>
              </a:ext>
            </a:extLst>
          </p:cNvPr>
          <p:cNvSpPr/>
          <p:nvPr/>
        </p:nvSpPr>
        <p:spPr>
          <a:xfrm>
            <a:off x="2531328" y="517849"/>
            <a:ext cx="6205236" cy="582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5F4E919-C4CF-892E-A697-7CAD9C41A551}"/>
              </a:ext>
            </a:extLst>
          </p:cNvPr>
          <p:cNvCxnSpPr>
            <a:cxnSpLocks/>
          </p:cNvCxnSpPr>
          <p:nvPr/>
        </p:nvCxnSpPr>
        <p:spPr>
          <a:xfrm>
            <a:off x="4348975" y="517849"/>
            <a:ext cx="0" cy="582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B2CCF0-6D1A-C253-BC27-18EE6A3F697D}"/>
              </a:ext>
            </a:extLst>
          </p:cNvPr>
          <p:cNvCxnSpPr/>
          <p:nvPr/>
        </p:nvCxnSpPr>
        <p:spPr>
          <a:xfrm>
            <a:off x="4348975" y="1429476"/>
            <a:ext cx="4387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6F1A073-FBDD-B1F9-31F6-BDC5E192FD03}"/>
              </a:ext>
            </a:extLst>
          </p:cNvPr>
          <p:cNvGrpSpPr/>
          <p:nvPr/>
        </p:nvGrpSpPr>
        <p:grpSpPr>
          <a:xfrm>
            <a:off x="2904893" y="2337869"/>
            <a:ext cx="1070517" cy="2912011"/>
            <a:chOff x="2904893" y="2047937"/>
            <a:chExt cx="1070517" cy="2912011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DC1BDD4-ED4F-1A70-759D-923CAA2A10D1}"/>
                </a:ext>
              </a:extLst>
            </p:cNvPr>
            <p:cNvSpPr txBox="1"/>
            <p:nvPr/>
          </p:nvSpPr>
          <p:spPr>
            <a:xfrm>
              <a:off x="2999678" y="2579556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タスク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209FC6D-A1B9-5428-8BEE-20558D4F5949}"/>
                </a:ext>
              </a:extLst>
            </p:cNvPr>
            <p:cNvSpPr txBox="1"/>
            <p:nvPr/>
          </p:nvSpPr>
          <p:spPr>
            <a:xfrm>
              <a:off x="2904893" y="3111175"/>
              <a:ext cx="1070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割り当て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0FF3F60-7FC4-E582-04C4-D6F7F5E4E8DA}"/>
                </a:ext>
              </a:extLst>
            </p:cNvPr>
            <p:cNvSpPr txBox="1"/>
            <p:nvPr/>
          </p:nvSpPr>
          <p:spPr>
            <a:xfrm>
              <a:off x="3080526" y="3642794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周期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D1B5AD2-57EB-FD93-9DB6-261F27E9E725}"/>
                </a:ext>
              </a:extLst>
            </p:cNvPr>
            <p:cNvSpPr txBox="1"/>
            <p:nvPr/>
          </p:nvSpPr>
          <p:spPr>
            <a:xfrm>
              <a:off x="3097254" y="4174413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表示</a:t>
              </a:r>
              <a:endParaRPr kumimoji="1" lang="ja-JP" altLang="en-US" sz="105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654E9A7-C864-F157-B2CC-287228D50FD6}"/>
                </a:ext>
              </a:extLst>
            </p:cNvPr>
            <p:cNvSpPr txBox="1"/>
            <p:nvPr/>
          </p:nvSpPr>
          <p:spPr>
            <a:xfrm>
              <a:off x="3102830" y="4706032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u="sng" dirty="0"/>
                <a:t>連携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7C7BC99-6E3B-8026-D839-9E87A335B5C6}"/>
                </a:ext>
              </a:extLst>
            </p:cNvPr>
            <p:cNvSpPr txBox="1"/>
            <p:nvPr/>
          </p:nvSpPr>
          <p:spPr>
            <a:xfrm>
              <a:off x="2999678" y="2047937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ホーム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915D2B2-78E5-EC95-C32A-6FDBC5D12FCF}"/>
              </a:ext>
            </a:extLst>
          </p:cNvPr>
          <p:cNvSpPr txBox="1"/>
          <p:nvPr/>
        </p:nvSpPr>
        <p:spPr>
          <a:xfrm>
            <a:off x="5373218" y="759841"/>
            <a:ext cx="2339102" cy="528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周期的なイベントを管理しよう</a:t>
            </a:r>
            <a:endParaRPr lang="en-US" altLang="ja-JP" sz="1200" dirty="0"/>
          </a:p>
          <a:p>
            <a:pPr algn="ctr">
              <a:lnSpc>
                <a:spcPct val="150000"/>
              </a:lnSpc>
            </a:pPr>
            <a:r>
              <a:rPr lang="en-US" altLang="ja-JP" sz="1200" dirty="0"/>
              <a:t>- </a:t>
            </a:r>
            <a:r>
              <a:rPr lang="ja-JP" altLang="en-US" sz="900" dirty="0"/>
              <a:t>周期 </a:t>
            </a:r>
            <a:r>
              <a:rPr lang="en-US" altLang="ja-JP" sz="1200" dirty="0"/>
              <a:t>-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1FAAA7-E832-A9BF-511D-30D2A47678CC}"/>
              </a:ext>
            </a:extLst>
          </p:cNvPr>
          <p:cNvSpPr txBox="1"/>
          <p:nvPr/>
        </p:nvSpPr>
        <p:spPr>
          <a:xfrm>
            <a:off x="4652540" y="2591785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Start</a:t>
            </a:r>
            <a:endParaRPr kumimoji="1" lang="ja-JP" altLang="en-US" sz="14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160E498-A54F-57F7-BB28-7168B1B71F6C}"/>
              </a:ext>
            </a:extLst>
          </p:cNvPr>
          <p:cNvCxnSpPr>
            <a:cxnSpLocks/>
          </p:cNvCxnSpPr>
          <p:nvPr/>
        </p:nvCxnSpPr>
        <p:spPr>
          <a:xfrm>
            <a:off x="4658347" y="2269210"/>
            <a:ext cx="3774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87BFE9F-1C89-E108-C449-5063A26AB865}"/>
              </a:ext>
            </a:extLst>
          </p:cNvPr>
          <p:cNvSpPr txBox="1"/>
          <p:nvPr/>
        </p:nvSpPr>
        <p:spPr>
          <a:xfrm>
            <a:off x="5640443" y="1960242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year</a:t>
            </a:r>
            <a:endParaRPr kumimoji="1" lang="ja-JP" altLang="en-US" sz="11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E6B0954-9410-F6B3-293D-6045548A96F6}"/>
              </a:ext>
            </a:extLst>
          </p:cNvPr>
          <p:cNvSpPr txBox="1"/>
          <p:nvPr/>
        </p:nvSpPr>
        <p:spPr>
          <a:xfrm>
            <a:off x="6545626" y="1953709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month</a:t>
            </a:r>
            <a:endParaRPr kumimoji="1" lang="ja-JP" altLang="en-US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4448988-57FB-090B-E9DD-11E151AAC678}"/>
              </a:ext>
            </a:extLst>
          </p:cNvPr>
          <p:cNvSpPr txBox="1"/>
          <p:nvPr/>
        </p:nvSpPr>
        <p:spPr>
          <a:xfrm>
            <a:off x="7587064" y="1960242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day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0A8AB50-16BF-683D-F153-83B027F6601C}"/>
              </a:ext>
            </a:extLst>
          </p:cNvPr>
          <p:cNvSpPr txBox="1"/>
          <p:nvPr/>
        </p:nvSpPr>
        <p:spPr>
          <a:xfrm>
            <a:off x="8000960" y="5775860"/>
            <a:ext cx="393056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OK</a:t>
            </a:r>
            <a:endParaRPr kumimoji="1" lang="ja-JP" altLang="en-US" sz="110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412540A-1987-2932-C3D2-8DD5B43769F3}"/>
              </a:ext>
            </a:extLst>
          </p:cNvPr>
          <p:cNvSpPr txBox="1"/>
          <p:nvPr/>
        </p:nvSpPr>
        <p:spPr>
          <a:xfrm>
            <a:off x="5612432" y="259178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yyyy</a:t>
            </a:r>
            <a:endParaRPr kumimoji="1" lang="ja-JP" altLang="en-US" sz="11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9F60528-72AB-7A99-D11B-D25E79B10162}"/>
              </a:ext>
            </a:extLst>
          </p:cNvPr>
          <p:cNvSpPr txBox="1"/>
          <p:nvPr/>
        </p:nvSpPr>
        <p:spPr>
          <a:xfrm>
            <a:off x="6630585" y="259178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mm</a:t>
            </a:r>
            <a:endParaRPr kumimoji="1" lang="ja-JP" altLang="en-US" sz="11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E96B85B-047F-00EB-508B-A5629A585D94}"/>
              </a:ext>
            </a:extLst>
          </p:cNvPr>
          <p:cNvSpPr txBox="1"/>
          <p:nvPr/>
        </p:nvSpPr>
        <p:spPr>
          <a:xfrm>
            <a:off x="7616678" y="259223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dd</a:t>
            </a:r>
            <a:endParaRPr kumimoji="1" lang="ja-JP" altLang="en-US" sz="11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B93A4DC7-A719-CA67-94BD-A305731AEF27}"/>
              </a:ext>
            </a:extLst>
          </p:cNvPr>
          <p:cNvGrpSpPr/>
          <p:nvPr/>
        </p:nvGrpSpPr>
        <p:grpSpPr>
          <a:xfrm>
            <a:off x="4642614" y="4004154"/>
            <a:ext cx="3802439" cy="630351"/>
            <a:chOff x="4606053" y="3660426"/>
            <a:chExt cx="3802439" cy="630351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1148EF3-939B-55D3-6F81-6CB3AE191EDE}"/>
                </a:ext>
              </a:extLst>
            </p:cNvPr>
            <p:cNvSpPr txBox="1"/>
            <p:nvPr/>
          </p:nvSpPr>
          <p:spPr>
            <a:xfrm>
              <a:off x="4606053" y="3983000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Cycle</a:t>
              </a:r>
              <a:endParaRPr kumimoji="1" lang="ja-JP" altLang="en-US" sz="1400" dirty="0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D92924A-BAF6-5385-1179-12B3DD59BCA8}"/>
                </a:ext>
              </a:extLst>
            </p:cNvPr>
            <p:cNvCxnSpPr>
              <a:cxnSpLocks/>
            </p:cNvCxnSpPr>
            <p:nvPr/>
          </p:nvCxnSpPr>
          <p:spPr>
            <a:xfrm>
              <a:off x="4633934" y="3660426"/>
              <a:ext cx="377455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75243ED-72BF-B3D2-934E-B6AF08FDD07E}"/>
                </a:ext>
              </a:extLst>
            </p:cNvPr>
            <p:cNvSpPr txBox="1"/>
            <p:nvPr/>
          </p:nvSpPr>
          <p:spPr>
            <a:xfrm>
              <a:off x="5783170" y="4006083"/>
              <a:ext cx="78359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/>
                <a:t>week</a:t>
              </a:r>
              <a:endParaRPr kumimoji="1" lang="ja-JP" altLang="en-US" sz="11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E43A03D-3E57-3DE1-A2CE-ECA2ADD32D7D}"/>
                </a:ext>
              </a:extLst>
            </p:cNvPr>
            <p:cNvSpPr txBox="1"/>
            <p:nvPr/>
          </p:nvSpPr>
          <p:spPr>
            <a:xfrm>
              <a:off x="7217365" y="4006083"/>
              <a:ext cx="78359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2</a:t>
              </a:r>
              <a:endParaRPr kumimoji="1" lang="ja-JP" altLang="en-US" sz="1100" dirty="0"/>
            </a:p>
          </p:txBody>
        </p:sp>
        <p:sp>
          <p:nvSpPr>
            <p:cNvPr id="64" name="二等辺三角形 63">
              <a:extLst>
                <a:ext uri="{FF2B5EF4-FFF2-40B4-BE49-F238E27FC236}">
                  <a16:creationId xmlns:a16="http://schemas.microsoft.com/office/drawing/2014/main" id="{B6C73F8D-F09F-4BD1-7013-20493FFBCA05}"/>
                </a:ext>
              </a:extLst>
            </p:cNvPr>
            <p:cNvSpPr/>
            <p:nvPr/>
          </p:nvSpPr>
          <p:spPr>
            <a:xfrm rot="10800000">
              <a:off x="5792372" y="4046660"/>
              <a:ext cx="126970" cy="14900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二等辺三角形 65">
              <a:extLst>
                <a:ext uri="{FF2B5EF4-FFF2-40B4-BE49-F238E27FC236}">
                  <a16:creationId xmlns:a16="http://schemas.microsoft.com/office/drawing/2014/main" id="{9AE4F602-005C-91A5-D23C-11AB316032E5}"/>
                </a:ext>
              </a:extLst>
            </p:cNvPr>
            <p:cNvSpPr/>
            <p:nvPr/>
          </p:nvSpPr>
          <p:spPr>
            <a:xfrm rot="10800000">
              <a:off x="7217365" y="4046660"/>
              <a:ext cx="126970" cy="14900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79DEDE1-1433-71EE-71A9-689D952A5C92}"/>
              </a:ext>
            </a:extLst>
          </p:cNvPr>
          <p:cNvCxnSpPr>
            <a:cxnSpLocks/>
          </p:cNvCxnSpPr>
          <p:nvPr/>
        </p:nvCxnSpPr>
        <p:spPr>
          <a:xfrm flipH="1">
            <a:off x="8114340" y="2257724"/>
            <a:ext cx="1315468" cy="4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0D30058-4B54-88F2-0975-7FA7FA845D4F}"/>
              </a:ext>
            </a:extLst>
          </p:cNvPr>
          <p:cNvSpPr txBox="1"/>
          <p:nvPr/>
        </p:nvSpPr>
        <p:spPr>
          <a:xfrm>
            <a:off x="9486171" y="2130710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Input Box</a:t>
            </a:r>
            <a:endParaRPr kumimoji="1" lang="ja-JP" altLang="en-US" sz="1200" dirty="0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940924D-AD98-436E-91BD-FA51DCEC2B9B}"/>
              </a:ext>
            </a:extLst>
          </p:cNvPr>
          <p:cNvCxnSpPr>
            <a:cxnSpLocks/>
          </p:cNvCxnSpPr>
          <p:nvPr/>
        </p:nvCxnSpPr>
        <p:spPr>
          <a:xfrm flipH="1">
            <a:off x="8207701" y="3988776"/>
            <a:ext cx="1315468" cy="4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179665D-D1C3-4963-85A8-E0A5FEB7664B}"/>
              </a:ext>
            </a:extLst>
          </p:cNvPr>
          <p:cNvSpPr txBox="1"/>
          <p:nvPr/>
        </p:nvSpPr>
        <p:spPr>
          <a:xfrm>
            <a:off x="9579532" y="3861762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Dropdown List</a:t>
            </a:r>
          </a:p>
          <a:p>
            <a:endParaRPr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year … 1~5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month … 1~11</a:t>
            </a:r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week … 1~5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day … 31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05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D9B436-3ECC-7269-A683-A028BC47BE77}"/>
              </a:ext>
            </a:extLst>
          </p:cNvPr>
          <p:cNvSpPr txBox="1"/>
          <p:nvPr/>
        </p:nvSpPr>
        <p:spPr>
          <a:xfrm>
            <a:off x="999460" y="861237"/>
            <a:ext cx="2630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root</a:t>
            </a:r>
            <a:r>
              <a:rPr kumimoji="1" lang="ja-JP" altLang="en-US" dirty="0"/>
              <a:t>は正方形でいい</a:t>
            </a:r>
            <a:endParaRPr kumimoji="1" lang="en-US" altLang="ja-JP" dirty="0"/>
          </a:p>
          <a:p>
            <a:r>
              <a:rPr lang="ja-JP" altLang="en-US" dirty="0"/>
              <a:t>・縦ラインは</a:t>
            </a:r>
            <a:r>
              <a:rPr lang="en-US" altLang="ja-JP" dirty="0"/>
              <a:t>1/4</a:t>
            </a:r>
            <a:r>
              <a:rPr lang="ja-JP" altLang="en-US" dirty="0"/>
              <a:t>辺</a:t>
            </a:r>
            <a:endParaRPr lang="en-US" altLang="ja-JP" dirty="0"/>
          </a:p>
          <a:p>
            <a:r>
              <a:rPr lang="ja-JP" altLang="en-US" dirty="0"/>
              <a:t>・タイトル部分は</a:t>
            </a:r>
            <a:r>
              <a:rPr lang="en-US" altLang="ja-JP" dirty="0"/>
              <a:t>1/6</a:t>
            </a:r>
            <a:r>
              <a:rPr lang="ja-JP" altLang="en-US" dirty="0"/>
              <a:t>辺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81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246</Words>
  <Application>Microsoft Office PowerPoint</Application>
  <PresentationFormat>ワイド画面</PresentationFormat>
  <Paragraphs>115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 雅壽</dc:creator>
  <cp:lastModifiedBy>高橋 雅壽</cp:lastModifiedBy>
  <cp:revision>3</cp:revision>
  <dcterms:created xsi:type="dcterms:W3CDTF">2022-09-02T07:23:32Z</dcterms:created>
  <dcterms:modified xsi:type="dcterms:W3CDTF">2022-09-05T09:00:16Z</dcterms:modified>
</cp:coreProperties>
</file>