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F991-4424-4E36-911C-C5921D0BDD95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1277-0588-4AB9-824B-CEA31DB05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75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F991-4424-4E36-911C-C5921D0BDD95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1277-0588-4AB9-824B-CEA31DB05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960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F991-4424-4E36-911C-C5921D0BDD95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1277-0588-4AB9-824B-CEA31DB05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20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F991-4424-4E36-911C-C5921D0BDD95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1277-0588-4AB9-824B-CEA31DB05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9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F991-4424-4E36-911C-C5921D0BDD95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1277-0588-4AB9-824B-CEA31DB05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58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F991-4424-4E36-911C-C5921D0BDD95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1277-0588-4AB9-824B-CEA31DB05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34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F991-4424-4E36-911C-C5921D0BDD95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1277-0588-4AB9-824B-CEA31DB05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66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F991-4424-4E36-911C-C5921D0BDD95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1277-0588-4AB9-824B-CEA31DB05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04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F991-4424-4E36-911C-C5921D0BDD95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1277-0588-4AB9-824B-CEA31DB05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05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F991-4424-4E36-911C-C5921D0BDD95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1277-0588-4AB9-824B-CEA31DB05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13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F991-4424-4E36-911C-C5921D0BDD95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1277-0588-4AB9-824B-CEA31DB05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00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BF991-4424-4E36-911C-C5921D0BDD95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B1277-0588-4AB9-824B-CEA31DB05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09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957129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600" dirty="0" smtClean="0"/>
              <a:t>いっせーの！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4967955" y="4469449"/>
            <a:ext cx="2256090" cy="7776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ゲームに参加する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4967955" y="5510612"/>
            <a:ext cx="2256090" cy="7776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ルール説明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91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楕円 8"/>
          <p:cNvSpPr/>
          <p:nvPr/>
        </p:nvSpPr>
        <p:spPr>
          <a:xfrm>
            <a:off x="4450935" y="4854011"/>
            <a:ext cx="1546789" cy="16407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5997724" y="4854011"/>
            <a:ext cx="1546789" cy="16407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0" y="1989746"/>
            <a:ext cx="1546789" cy="16407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372345" y="2471077"/>
            <a:ext cx="1546789" cy="16407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10492811" y="1989746"/>
            <a:ext cx="1546789" cy="16407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10121672" y="2471077"/>
            <a:ext cx="1546789" cy="16407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4450935" y="0"/>
            <a:ext cx="1546789" cy="16407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5997724" y="0"/>
            <a:ext cx="1546789" cy="16407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30736" y="1341690"/>
            <a:ext cx="141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考え中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620998" y="1341690"/>
            <a:ext cx="141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考え中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425867" y="1711022"/>
            <a:ext cx="141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考え中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29597" y="2628539"/>
            <a:ext cx="5811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/>
              <a:t>あなたの予想は何本？</a:t>
            </a:r>
            <a:endParaRPr kumimoji="1" lang="ja-JP" altLang="en-US" sz="4000" dirty="0"/>
          </a:p>
        </p:txBody>
      </p:sp>
      <p:sp>
        <p:nvSpPr>
          <p:cNvPr id="22" name="角丸四角形 21"/>
          <p:cNvSpPr/>
          <p:nvPr/>
        </p:nvSpPr>
        <p:spPr>
          <a:xfrm>
            <a:off x="5054125" y="3551902"/>
            <a:ext cx="1931349" cy="6654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/>
              <a:t>4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58934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楕円 8"/>
          <p:cNvSpPr/>
          <p:nvPr/>
        </p:nvSpPr>
        <p:spPr>
          <a:xfrm>
            <a:off x="4450935" y="4324172"/>
            <a:ext cx="1546789" cy="16407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5997724" y="4324172"/>
            <a:ext cx="1546789" cy="16407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0" y="1989746"/>
            <a:ext cx="1546789" cy="16407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372345" y="2471077"/>
            <a:ext cx="1546789" cy="16407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10492811" y="1989746"/>
            <a:ext cx="1546789" cy="16407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10121672" y="2471077"/>
            <a:ext cx="1546789" cy="16407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4450935" y="0"/>
            <a:ext cx="1546789" cy="16407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5997724" y="0"/>
            <a:ext cx="1546789" cy="16407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693509" y="2625476"/>
            <a:ext cx="5024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 smtClean="0"/>
              <a:t>いっせーの！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0540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/>
          <p:cNvSpPr/>
          <p:nvPr/>
        </p:nvSpPr>
        <p:spPr>
          <a:xfrm>
            <a:off x="448653" y="1393636"/>
            <a:ext cx="649481" cy="11922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4450935" y="4623275"/>
            <a:ext cx="1546789" cy="16407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5997724" y="4623275"/>
            <a:ext cx="1546789" cy="16407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0" y="1989746"/>
            <a:ext cx="1546789" cy="16407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372345" y="2471077"/>
            <a:ext cx="1546789" cy="16407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10492811" y="1989746"/>
            <a:ext cx="1546789" cy="16407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10121672" y="2471077"/>
            <a:ext cx="1546789" cy="16407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4450935" y="573240"/>
            <a:ext cx="1546789" cy="16407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5997724" y="573240"/>
            <a:ext cx="1546789" cy="16407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891042" y="3929641"/>
            <a:ext cx="649481" cy="11922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6454925" y="3929641"/>
            <a:ext cx="649481" cy="11922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6428682" y="-22870"/>
            <a:ext cx="649481" cy="11922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90592" y="2625476"/>
            <a:ext cx="36746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dirty="0" smtClean="0"/>
              <a:t>4</a:t>
            </a:r>
            <a:r>
              <a:rPr kumimoji="1" lang="ja-JP" altLang="en-US" sz="6600" dirty="0" smtClean="0"/>
              <a:t>本！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09072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楕円 8"/>
          <p:cNvSpPr/>
          <p:nvPr/>
        </p:nvSpPr>
        <p:spPr>
          <a:xfrm>
            <a:off x="4450935" y="4623275"/>
            <a:ext cx="1546789" cy="16407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0" y="1989746"/>
            <a:ext cx="1546789" cy="16407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372345" y="2471077"/>
            <a:ext cx="1546789" cy="16407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10492811" y="1989746"/>
            <a:ext cx="1546789" cy="16407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10121672" y="2471077"/>
            <a:ext cx="1546789" cy="16407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4450935" y="573240"/>
            <a:ext cx="1546789" cy="16407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5997724" y="573240"/>
            <a:ext cx="1546789" cy="16407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905569" y="2555726"/>
            <a:ext cx="62726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dirty="0" smtClean="0"/>
              <a:t>2P</a:t>
            </a:r>
            <a:r>
              <a:rPr kumimoji="1" lang="ja-JP" altLang="en-US" sz="6000" dirty="0" smtClean="0"/>
              <a:t>が親です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35047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34</Words>
  <Application>Microsoft Office PowerPoint</Application>
  <PresentationFormat>ワイド画面</PresentationFormat>
  <Paragraphs>11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高橋 将司</dc:creator>
  <cp:lastModifiedBy>高橋 将司</cp:lastModifiedBy>
  <cp:revision>3</cp:revision>
  <dcterms:created xsi:type="dcterms:W3CDTF">2020-07-20T05:52:46Z</dcterms:created>
  <dcterms:modified xsi:type="dcterms:W3CDTF">2020-07-20T06:19:03Z</dcterms:modified>
</cp:coreProperties>
</file>