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12"/>
  </p:notesMasterIdLst>
  <p:handoutMasterIdLst>
    <p:handoutMasterId r:id="rId13"/>
  </p:handoutMasterIdLst>
  <p:sldIdLst>
    <p:sldId id="271" r:id="rId5"/>
    <p:sldId id="279" r:id="rId6"/>
    <p:sldId id="281" r:id="rId7"/>
    <p:sldId id="280" r:id="rId8"/>
    <p:sldId id="257" r:id="rId9"/>
    <p:sldId id="275" r:id="rId10"/>
    <p:sldId id="282" r:id="rId11"/>
  </p:sldIdLst>
  <p:sldSz cx="12192000" cy="6858000"/>
  <p:notesSz cx="6858000" cy="9144000"/>
  <p:defaultTextStyle>
    <a:defPPr rtl="0">
      <a:defRPr lang="ja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デザイン、変形、注釈、共同作業、操作アシスト" id="{B9B51309-D148-4332-87C2-07BE32FBCA3B}">
          <p14:sldIdLst>
            <p14:sldId id="271"/>
            <p14:sldId id="279"/>
            <p14:sldId id="281"/>
            <p14:sldId id="280"/>
            <p14:sldId id="257"/>
            <p14:sldId id="275"/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作成者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241" autoAdjust="0"/>
  </p:normalViewPr>
  <p:slideViewPr>
    <p:cSldViewPr snapToGrid="0">
      <p:cViewPr varScale="1">
        <p:scale>
          <a:sx n="48" d="100"/>
          <a:sy n="48" d="100"/>
        </p:scale>
        <p:origin x="67" y="91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8" d="100"/>
          <a:sy n="78" d="100"/>
        </p:scale>
        <p:origin x="243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583D96A-184B-4997-8745-8DB4E1BC4D72}" type="datetime1">
              <a:rPr lang="ja-JP" altLang="en-US" smtClean="0">
                <a:latin typeface="Meiryo UI" panose="020B0604030504040204" pitchFamily="50" charset="-128"/>
                <a:ea typeface="Meiryo UI" panose="020B0604030504040204" pitchFamily="50" charset="-128"/>
              </a:rPr>
              <a:t>2019/10/1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‹#›</a:t>
            </a:fld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C4BB7104-9967-4BD3-B62F-AFA0A458AF26}" type="datetime1">
              <a:rPr lang="ja-JP" altLang="en-US" smtClean="0"/>
              <a:pPr/>
              <a:t>2019/10/1</a:t>
            </a:fld>
            <a:endParaRPr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ja-JP" altLang="en-US" noProof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ja-JP" altLang="en-US" noProof="0" dirty="0"/>
              <a:t>マスター テキストの書式設定</a:t>
            </a:r>
          </a:p>
          <a:p>
            <a:pPr lvl="1" rtl="0"/>
            <a:r>
              <a:rPr lang="ja-JP" altLang="en-US" noProof="0" dirty="0"/>
              <a:t>第 </a:t>
            </a:r>
            <a:r>
              <a:rPr lang="en-US" altLang="ja-JP" noProof="0" dirty="0"/>
              <a:t>2 </a:t>
            </a:r>
            <a:r>
              <a:rPr lang="ja-JP" altLang="en-US" noProof="0" dirty="0"/>
              <a:t>レベル</a:t>
            </a:r>
          </a:p>
          <a:p>
            <a:pPr lvl="2" rtl="0"/>
            <a:r>
              <a:rPr lang="ja-JP" altLang="en-US" noProof="0" dirty="0"/>
              <a:t>第 </a:t>
            </a:r>
            <a:r>
              <a:rPr lang="en-US" altLang="ja-JP" noProof="0" dirty="0"/>
              <a:t>3 </a:t>
            </a:r>
            <a:r>
              <a:rPr lang="ja-JP" altLang="en-US" noProof="0" dirty="0"/>
              <a:t>レベル</a:t>
            </a:r>
          </a:p>
          <a:p>
            <a:pPr lvl="3" rtl="0"/>
            <a:r>
              <a:rPr lang="ja-JP" altLang="en-US" noProof="0" dirty="0"/>
              <a:t>第 </a:t>
            </a:r>
            <a:r>
              <a:rPr lang="en-US" altLang="ja-JP" noProof="0" dirty="0"/>
              <a:t>4 </a:t>
            </a:r>
            <a:r>
              <a:rPr lang="ja-JP" altLang="en-US" noProof="0" dirty="0"/>
              <a:t>レベル</a:t>
            </a:r>
          </a:p>
          <a:p>
            <a:pPr lvl="4" rtl="0"/>
            <a:r>
              <a:rPr lang="ja-JP" altLang="en-US" noProof="0" dirty="0"/>
              <a:t>第 </a:t>
            </a:r>
            <a:r>
              <a:rPr lang="en-US" altLang="ja-JP" noProof="0" dirty="0"/>
              <a:t>5 </a:t>
            </a:r>
            <a:r>
              <a:rPr lang="ja-JP" altLang="en-US" noProof="0" dirty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DF61EA0F-A667-4B49-8422-0062BC55E249}" type="slidenum">
              <a:rPr lang="en-US" altLang="ja-JP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n-US" altLang="ja-JP" smtClean="0"/>
              <a:t>1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7801062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n-US" altLang="ja-JP" smtClean="0"/>
              <a:t>2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8878235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n-US" altLang="ja-JP" smtClean="0"/>
              <a:t>3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0818481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n-US" altLang="ja-JP" smtClean="0"/>
              <a:t>4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6556872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n-US" altLang="ja-JP" smtClean="0"/>
              <a:t>5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4128119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n-US" altLang="ja-JP" smtClean="0"/>
              <a:t>6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2186633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n-US" altLang="ja-JP" smtClean="0"/>
              <a:t>7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887305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長方形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sz="1800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 smtClean="0"/>
              <a:t>マスター タイトルの書式設定</a:t>
            </a:r>
            <a:endParaRPr lang="ja-JP" altLang="en-US" noProof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長方形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ja-JP" altLang="en-US" sz="1800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2" name="直線​​コネクタ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rtlCol="0"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 smtClean="0"/>
              <a:t>マスター タイトルの書式設定</a:t>
            </a:r>
            <a:endParaRPr lang="ja-JP" altLang="en-US" noProof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ja-JP" altLang="en-US" noProof="0" smtClean="0"/>
              <a:t>マスター テキストの書式設定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  <a:endParaRPr lang="ja-JP" altLang="en-US" noProof="0"/>
          </a:p>
        </p:txBody>
      </p:sp>
      <p:sp>
        <p:nvSpPr>
          <p:cNvPr id="6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CA7F8F4C-78C8-45CB-820B-A62B8C69560C}" type="datetime1">
              <a:rPr lang="ja-JP" altLang="en-US" smtClean="0"/>
              <a:t>2019/10/1</a:t>
            </a:fld>
            <a:endParaRPr lang="ja-JP" altLang="en-US" dirty="0"/>
          </a:p>
        </p:txBody>
      </p:sp>
      <p:sp>
        <p:nvSpPr>
          <p:cNvPr id="7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/>
          </a:p>
        </p:txBody>
      </p:sp>
      <p:sp>
        <p:nvSpPr>
          <p:cNvPr id="8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9860EDB8-5305-433F-BE41-D7A86D811DB3}" type="slidenum">
              <a:rPr lang="en-US" altLang="ja-JP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クション ヘッダ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長方形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sz="1800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長方形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sz="1800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 smtClean="0"/>
              <a:t>マスター タイトルの書式設定</a:t>
            </a:r>
            <a:endParaRPr lang="ja-JP" altLang="en-US" noProof="0" dirty="0"/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sz="quarter" idx="13" hasCustomPrompt="1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ja-JP" altLang="en-US" noProof="0" dirty="0"/>
              <a:t>クリックしてマスター テキストのスタイルを編集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ja-JP" altLang="en-US" noProof="0" dirty="0"/>
              <a:t>第 </a:t>
            </a:r>
            <a:r>
              <a:rPr lang="en-US" altLang="ja-JP" noProof="0" dirty="0"/>
              <a:t>2 </a:t>
            </a:r>
            <a:r>
              <a:rPr lang="ja-JP" altLang="en-US" noProof="0" dirty="0"/>
              <a:t>レベル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ja-JP" altLang="en-US" noProof="0" dirty="0"/>
              <a:t>第 </a:t>
            </a:r>
            <a:r>
              <a:rPr lang="en-US" altLang="ja-JP" noProof="0" dirty="0"/>
              <a:t>3 </a:t>
            </a:r>
            <a:r>
              <a:rPr lang="ja-JP" altLang="en-US" noProof="0" dirty="0"/>
              <a:t>レベル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ja-JP" altLang="en-US" noProof="0" dirty="0"/>
              <a:t>第 </a:t>
            </a:r>
            <a:r>
              <a:rPr lang="en-US" altLang="ja-JP" noProof="0" dirty="0"/>
              <a:t>4 </a:t>
            </a:r>
            <a:r>
              <a:rPr lang="ja-JP" altLang="en-US" noProof="0" dirty="0"/>
              <a:t>レベル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ja-JP" altLang="en-US" noProof="0" dirty="0"/>
              <a:t>第 </a:t>
            </a:r>
            <a:r>
              <a:rPr lang="en-US" altLang="ja-JP" noProof="0" dirty="0"/>
              <a:t>5 </a:t>
            </a:r>
            <a:r>
              <a:rPr lang="ja-JP" altLang="en-US" noProof="0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長方形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ja-JP" altLang="en-US" sz="1800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C6145EFC-4F37-4458-BE9B-A83F3A5D9C69}" type="datetime1">
              <a:rPr lang="ja-JP" altLang="en-US" smtClean="0"/>
              <a:t>2019/10/1</a:t>
            </a:fld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9860EDB8-5305-433F-BE41-D7A86D811DB3}" type="slidenum">
              <a:rPr lang="en-US" altLang="ja-JP" smtClean="0"/>
              <a:pPr/>
              <a:t>‹#›</a:t>
            </a:fld>
            <a:endParaRPr lang="ja-JP" altLang="en-US"/>
          </a:p>
        </p:txBody>
      </p:sp>
      <p:cxnSp>
        <p:nvCxnSpPr>
          <p:cNvPr id="8" name="直線​​コネクタ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kumimoji="1" sz="28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kumimoji="1" lang="en-US" sz="1200" kern="1200" dirty="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kumimoji="1" lang="en-US" sz="1200" kern="1200" dirty="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kumimoji="1" lang="en-US" sz="1200" kern="1200" dirty="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kumimoji="1" lang="en-US" sz="1200" kern="1200" dirty="0" smtClean="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kumimoji="1" lang="en-US" sz="1200" kern="1200" dirty="0" smtClean="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kumimoji="1"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kumimoji="1"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kumimoji="1"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pPr rtl="0"/>
            <a:r>
              <a:rPr lang="ja-JP" altLang="en-US" dirty="0" smtClean="0">
                <a:cs typeface="Segoe UI Light" panose="020B0502040204020203" pitchFamily="34" charset="0"/>
              </a:rPr>
              <a:t>仕様</a:t>
            </a:r>
            <a:r>
              <a:rPr lang="ja-JP" altLang="en-US" dirty="0">
                <a:cs typeface="Segoe UI Light" panose="020B0502040204020203" pitchFamily="34" charset="0"/>
              </a:rPr>
              <a:t>説明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  <a:cs typeface="Segoe UI Light" panose="020B0502040204020203" pitchFamily="34" charset="0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659422" y="1380392"/>
            <a:ext cx="72624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※RPG App</a:t>
            </a:r>
            <a:r>
              <a:rPr kumimoji="1" lang="ja-JP" altLang="en-US" dirty="0" smtClean="0"/>
              <a:t>の④～⑧が終わらなかったため、今回は実装</a:t>
            </a:r>
            <a:r>
              <a:rPr kumimoji="1" lang="ja-JP" altLang="en-US" dirty="0"/>
              <a:t>予定</a:t>
            </a:r>
            <a:r>
              <a:rPr kumimoji="1" lang="ja-JP" altLang="en-US" dirty="0" smtClean="0"/>
              <a:t>の仕様</a:t>
            </a:r>
            <a:endParaRPr kumimoji="1" lang="en-US" altLang="ja-JP" dirty="0" smtClean="0"/>
          </a:p>
          <a:p>
            <a:endParaRPr kumimoji="1" lang="en-US" altLang="ja-JP" dirty="0"/>
          </a:p>
          <a:p>
            <a:r>
              <a:rPr kumimoji="1" lang="en-US" altLang="ja-JP" dirty="0" smtClean="0"/>
              <a:t>RPG App</a:t>
            </a:r>
          </a:p>
          <a:p>
            <a:r>
              <a:rPr kumimoji="1" lang="ja-JP" altLang="en-US" dirty="0" smtClean="0"/>
              <a:t>パーティーメンバーを</a:t>
            </a:r>
            <a:r>
              <a:rPr kumimoji="1" lang="en-US" altLang="ja-JP" dirty="0" smtClean="0"/>
              <a:t>DB</a:t>
            </a:r>
            <a:r>
              <a:rPr kumimoji="1" lang="ja-JP" altLang="en-US" dirty="0" smtClean="0"/>
              <a:t>で管理し、</a:t>
            </a:r>
            <a:endParaRPr kumimoji="1" lang="en-US" altLang="ja-JP" dirty="0" smtClean="0"/>
          </a:p>
          <a:p>
            <a:r>
              <a:rPr kumimoji="1" lang="en-US" altLang="ja-JP" dirty="0" smtClean="0"/>
              <a:t>DB</a:t>
            </a:r>
            <a:r>
              <a:rPr kumimoji="1" lang="ja-JP" altLang="en-US" dirty="0" smtClean="0"/>
              <a:t>から連れていくキャラクターを選択して敵と戦わせるアプリ。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Segoe UI Light" panose="020B0502040204020203" pitchFamily="34" charset="0"/>
              </a:rPr>
              <a:t>1.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Segoe UI Light" panose="020B0502040204020203" pitchFamily="34" charset="0"/>
              </a:rPr>
              <a:t>キャラクター選択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  <a:cs typeface="Segoe UI Light" panose="020B0502040204020203" pitchFamily="34" charset="0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108" y="1580668"/>
            <a:ext cx="5715000" cy="3028950"/>
          </a:xfrm>
          <a:prstGeom prst="rect">
            <a:avLst/>
          </a:prstGeom>
        </p:spPr>
      </p:pic>
      <p:sp>
        <p:nvSpPr>
          <p:cNvPr id="26" name="テキスト ボックス 25"/>
          <p:cNvSpPr txBox="1"/>
          <p:nvPr/>
        </p:nvSpPr>
        <p:spPr>
          <a:xfrm>
            <a:off x="6655777" y="1802481"/>
            <a:ext cx="495007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※</a:t>
            </a:r>
            <a:r>
              <a:rPr kumimoji="1" lang="ja-JP" altLang="en-US" dirty="0" smtClean="0"/>
              <a:t>未実装</a:t>
            </a:r>
            <a:endParaRPr kumimoji="1" lang="en-US" altLang="ja-JP" dirty="0" smtClean="0"/>
          </a:p>
          <a:p>
            <a:endParaRPr kumimoji="1" lang="en-US" altLang="ja-JP" dirty="0"/>
          </a:p>
          <a:p>
            <a:r>
              <a:rPr kumimoji="1" lang="ja-JP" altLang="en-US" dirty="0" smtClean="0"/>
              <a:t>キャラクター</a:t>
            </a:r>
            <a:r>
              <a:rPr kumimoji="1" lang="en-US" altLang="ja-JP" dirty="0" smtClean="0"/>
              <a:t>ID</a:t>
            </a:r>
            <a:r>
              <a:rPr kumimoji="1" lang="ja-JP" altLang="en-US" dirty="0" err="1" smtClean="0"/>
              <a:t>、</a:t>
            </a:r>
            <a:r>
              <a:rPr kumimoji="1" lang="ja-JP" altLang="en-US" dirty="0" smtClean="0"/>
              <a:t>名前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職業</a:t>
            </a:r>
            <a:r>
              <a:rPr kumimoji="1" lang="en-US" altLang="ja-JP" dirty="0" smtClean="0"/>
              <a:t>)</a:t>
            </a:r>
            <a:r>
              <a:rPr kumimoji="1" lang="ja-JP" altLang="en-US" dirty="0" err="1" smtClean="0"/>
              <a:t>、</a:t>
            </a:r>
            <a:r>
              <a:rPr kumimoji="1" lang="ja-JP" altLang="en-US" dirty="0" smtClean="0"/>
              <a:t>攻撃力を</a:t>
            </a:r>
            <a:endParaRPr kumimoji="1" lang="en-US" altLang="ja-JP" dirty="0" smtClean="0"/>
          </a:p>
          <a:p>
            <a:r>
              <a:rPr kumimoji="1" lang="ja-JP" altLang="en-US" dirty="0" smtClean="0"/>
              <a:t>プルダウンで選択する。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1</a:t>
            </a:r>
            <a:r>
              <a:rPr kumimoji="1" lang="en-US" altLang="ja-JP" dirty="0"/>
              <a:t>.</a:t>
            </a:r>
            <a:r>
              <a:rPr kumimoji="1" lang="ja-JP" altLang="en-US" dirty="0" smtClean="0"/>
              <a:t>登録ボタンでキャラクターを追加する。</a:t>
            </a:r>
            <a:endParaRPr kumimoji="1" lang="en-US" altLang="ja-JP" dirty="0" smtClean="0"/>
          </a:p>
          <a:p>
            <a:r>
              <a:rPr kumimoji="1" lang="en-US" altLang="ja-JP" dirty="0" smtClean="0"/>
              <a:t>2.</a:t>
            </a:r>
            <a:r>
              <a:rPr kumimoji="1" lang="ja-JP" altLang="en-US" dirty="0" smtClean="0"/>
              <a:t>更新ボタンでキャラクターリストを更新する。</a:t>
            </a:r>
            <a:endParaRPr kumimoji="1" lang="en-US" altLang="ja-JP" dirty="0" smtClean="0"/>
          </a:p>
          <a:p>
            <a:r>
              <a:rPr kumimoji="1" lang="en-US" altLang="ja-JP" dirty="0" smtClean="0"/>
              <a:t>3.</a:t>
            </a:r>
            <a:r>
              <a:rPr kumimoji="1" lang="ja-JP" altLang="en-US" dirty="0" smtClean="0"/>
              <a:t>削除でキャラクターリストからその行のキャラクターを削除する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10700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3"/>
          <p:cNvSpPr txBox="1">
            <a:spLocks/>
          </p:cNvSpPr>
          <p:nvPr/>
        </p:nvSpPr>
        <p:spPr>
          <a:xfrm>
            <a:off x="538792" y="360337"/>
            <a:ext cx="6877119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sz="2800" kern="1200">
                <a:solidFill>
                  <a:schemeClr val="bg2">
                    <a:lumMod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</a:lstStyle>
          <a:p>
            <a:r>
              <a:rPr lang="en-US" altLang="ja-JP" dirty="0">
                <a:cs typeface="Segoe UI Light" panose="020B0502040204020203" pitchFamily="34" charset="0"/>
              </a:rPr>
              <a:t>2</a:t>
            </a:r>
            <a:r>
              <a:rPr lang="en-US" altLang="ja-JP" dirty="0" smtClean="0">
                <a:cs typeface="Segoe UI Light" panose="020B0502040204020203" pitchFamily="34" charset="0"/>
              </a:rPr>
              <a:t>.</a:t>
            </a:r>
            <a:r>
              <a:rPr lang="ja-JP" altLang="en-US" dirty="0" smtClean="0">
                <a:cs typeface="Segoe UI Light" panose="020B0502040204020203" pitchFamily="34" charset="0"/>
              </a:rPr>
              <a:t>キャラクター作成</a:t>
            </a:r>
            <a:endParaRPr lang="ja-JP" altLang="en-US" dirty="0">
              <a:cs typeface="Segoe UI Light" panose="020B0502040204020203" pitchFamily="34" charset="0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655777" y="1802481"/>
            <a:ext cx="495007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※</a:t>
            </a:r>
            <a:r>
              <a:rPr kumimoji="1" lang="ja-JP" altLang="en-US" dirty="0" smtClean="0"/>
              <a:t>未実装</a:t>
            </a:r>
            <a:endParaRPr kumimoji="1" lang="en-US" altLang="ja-JP" dirty="0" smtClean="0"/>
          </a:p>
          <a:p>
            <a:endParaRPr kumimoji="1" lang="en-US" altLang="ja-JP" dirty="0"/>
          </a:p>
          <a:p>
            <a:r>
              <a:rPr kumimoji="1" lang="ja-JP" altLang="en-US" dirty="0" smtClean="0"/>
              <a:t>職業にキャラクター選択画面で追加したキャラクターが表示される。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1.</a:t>
            </a:r>
            <a:r>
              <a:rPr kumimoji="1" lang="ja-JP" altLang="en-US" dirty="0" smtClean="0"/>
              <a:t>ラジオボタンで職業を選択する</a:t>
            </a:r>
            <a:endParaRPr kumimoji="1" lang="en-US" altLang="ja-JP" dirty="0" smtClean="0"/>
          </a:p>
          <a:p>
            <a:r>
              <a:rPr kumimoji="1" lang="en-US" altLang="ja-JP" dirty="0" smtClean="0"/>
              <a:t>2.</a:t>
            </a:r>
            <a:r>
              <a:rPr kumimoji="1" lang="ja-JP" altLang="en-US" dirty="0" smtClean="0"/>
              <a:t>名前を入力する</a:t>
            </a:r>
            <a:endParaRPr kumimoji="1" lang="en-US" altLang="ja-JP" dirty="0" smtClean="0"/>
          </a:p>
          <a:p>
            <a:r>
              <a:rPr kumimoji="1" lang="en-US" altLang="ja-JP" dirty="0" smtClean="0"/>
              <a:t>3.</a:t>
            </a:r>
            <a:r>
              <a:rPr kumimoji="1" lang="ja-JP" altLang="en-US" dirty="0" smtClean="0"/>
              <a:t>パーティメンバーを増やしたい場合は「継続してパーティを追加」ボタン、メンバーを追加しなくて良い場合は「次へ」ボタン</a:t>
            </a:r>
            <a:endParaRPr kumimoji="1" lang="en-US" altLang="ja-JP" dirty="0" smtClean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292" y="1728787"/>
            <a:ext cx="5010516" cy="2992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036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タイトル 3"/>
          <p:cNvSpPr txBox="1">
            <a:spLocks/>
          </p:cNvSpPr>
          <p:nvPr/>
        </p:nvSpPr>
        <p:spPr>
          <a:xfrm>
            <a:off x="538792" y="360337"/>
            <a:ext cx="6877119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sz="2800" kern="1200">
                <a:solidFill>
                  <a:schemeClr val="bg2">
                    <a:lumMod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</a:lstStyle>
          <a:p>
            <a:r>
              <a:rPr lang="en-US" altLang="ja-JP" dirty="0">
                <a:cs typeface="Segoe UI Light" panose="020B0502040204020203" pitchFamily="34" charset="0"/>
              </a:rPr>
              <a:t>3</a:t>
            </a:r>
            <a:r>
              <a:rPr lang="en-US" altLang="ja-JP" dirty="0" smtClean="0">
                <a:cs typeface="Segoe UI Light" panose="020B0502040204020203" pitchFamily="34" charset="0"/>
              </a:rPr>
              <a:t>.</a:t>
            </a:r>
            <a:r>
              <a:rPr lang="ja-JP" altLang="en-US" dirty="0" smtClean="0">
                <a:cs typeface="Segoe UI Light" panose="020B0502040204020203" pitchFamily="34" charset="0"/>
              </a:rPr>
              <a:t>敵と戦う</a:t>
            </a:r>
            <a:endParaRPr lang="ja-JP" altLang="en-US" dirty="0">
              <a:cs typeface="Segoe UI Light" panose="020B0502040204020203" pitchFamily="34" charset="0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6655777" y="1802481"/>
            <a:ext cx="49500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※</a:t>
            </a:r>
            <a:r>
              <a:rPr kumimoji="1" lang="ja-JP" altLang="en-US" dirty="0" smtClean="0"/>
              <a:t>未実装</a:t>
            </a:r>
            <a:endParaRPr kumimoji="1" lang="en-US" altLang="ja-JP" dirty="0" smtClean="0"/>
          </a:p>
          <a:p>
            <a:endParaRPr kumimoji="1" lang="en-US" altLang="ja-JP" dirty="0"/>
          </a:p>
          <a:p>
            <a:r>
              <a:rPr kumimoji="1" lang="ja-JP" altLang="en-US" dirty="0" smtClean="0"/>
              <a:t>パーティーで選んだキャラクターの職業と名前が表示されている状態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/>
              <a:t>コマンド</a:t>
            </a:r>
            <a:endParaRPr kumimoji="1" lang="en-US" altLang="ja-JP" dirty="0" smtClean="0"/>
          </a:p>
          <a:p>
            <a:r>
              <a:rPr kumimoji="1" lang="en-US" altLang="ja-JP" dirty="0" smtClean="0"/>
              <a:t>1.</a:t>
            </a:r>
            <a:r>
              <a:rPr kumimoji="1" lang="ja-JP" altLang="en-US" dirty="0" smtClean="0"/>
              <a:t>たたかう</a:t>
            </a:r>
            <a:endParaRPr kumimoji="1" lang="en-US" altLang="ja-JP" dirty="0" smtClean="0"/>
          </a:p>
          <a:p>
            <a:r>
              <a:rPr kumimoji="1" lang="en-US" altLang="ja-JP" dirty="0" smtClean="0"/>
              <a:t>2.</a:t>
            </a:r>
            <a:r>
              <a:rPr kumimoji="1" lang="ja-JP" altLang="en-US" dirty="0" smtClean="0"/>
              <a:t>かいふく</a:t>
            </a:r>
            <a:endParaRPr kumimoji="1" lang="en-US" altLang="ja-JP" dirty="0" smtClean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776" y="1802481"/>
            <a:ext cx="3076575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833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タイトル 3"/>
          <p:cNvSpPr txBox="1">
            <a:spLocks/>
          </p:cNvSpPr>
          <p:nvPr/>
        </p:nvSpPr>
        <p:spPr>
          <a:xfrm>
            <a:off x="538792" y="360337"/>
            <a:ext cx="6877119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sz="2800" kern="1200">
                <a:solidFill>
                  <a:schemeClr val="bg2">
                    <a:lumMod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</a:lstStyle>
          <a:p>
            <a:r>
              <a:rPr lang="en-US" altLang="ja-JP" dirty="0" smtClean="0">
                <a:cs typeface="Segoe UI Light" panose="020B0502040204020203" pitchFamily="34" charset="0"/>
              </a:rPr>
              <a:t>4.</a:t>
            </a:r>
            <a:r>
              <a:rPr lang="ja-JP" altLang="en-US" dirty="0" smtClean="0">
                <a:cs typeface="Segoe UI Light" panose="020B0502040204020203" pitchFamily="34" charset="0"/>
              </a:rPr>
              <a:t>結果</a:t>
            </a:r>
            <a:endParaRPr lang="ja-JP" altLang="en-US" dirty="0">
              <a:cs typeface="Segoe UI Light" panose="020B0502040204020203" pitchFamily="34" charset="0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6655777" y="1802481"/>
            <a:ext cx="495007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※</a:t>
            </a:r>
            <a:r>
              <a:rPr kumimoji="1" lang="ja-JP" altLang="en-US" dirty="0" smtClean="0"/>
              <a:t>未実装</a:t>
            </a:r>
            <a:endParaRPr kumimoji="1" lang="en-US" altLang="ja-JP" dirty="0" smtClean="0"/>
          </a:p>
          <a:p>
            <a:endParaRPr kumimoji="1" lang="en-US" altLang="ja-JP" dirty="0"/>
          </a:p>
          <a:p>
            <a:r>
              <a:rPr kumimoji="1" lang="ja-JP" altLang="en-US" dirty="0" smtClean="0"/>
              <a:t>パーティーで選んだキャラクターの</a:t>
            </a:r>
            <a:endParaRPr kumimoji="1" lang="en-US" altLang="ja-JP" dirty="0" smtClean="0"/>
          </a:p>
          <a:p>
            <a:r>
              <a:rPr kumimoji="1" lang="ja-JP" altLang="en-US" dirty="0" smtClean="0"/>
              <a:t>「○○が攻撃した、○ポイントのダメージ、○○がかいふくした」を表示する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/>
              <a:t>コマンド</a:t>
            </a:r>
            <a:endParaRPr kumimoji="1" lang="en-US" altLang="ja-JP" dirty="0" smtClean="0"/>
          </a:p>
          <a:p>
            <a:r>
              <a:rPr kumimoji="1" lang="en-US" altLang="ja-JP" dirty="0" smtClean="0"/>
              <a:t>1.</a:t>
            </a:r>
            <a:r>
              <a:rPr kumimoji="1" lang="ja-JP" altLang="en-US" dirty="0" smtClean="0"/>
              <a:t>再攻撃ボタンで再度攻撃をする</a:t>
            </a:r>
            <a:endParaRPr kumimoji="1" lang="en-US" altLang="ja-JP" dirty="0" smtClean="0"/>
          </a:p>
          <a:p>
            <a:r>
              <a:rPr kumimoji="1" lang="en-US" altLang="ja-JP" dirty="0" smtClean="0"/>
              <a:t>2.</a:t>
            </a:r>
            <a:r>
              <a:rPr kumimoji="1" lang="ja-JP" altLang="en-US" dirty="0"/>
              <a:t>相手</a:t>
            </a:r>
            <a:r>
              <a:rPr kumimoji="1" lang="ja-JP" altLang="en-US" dirty="0" smtClean="0"/>
              <a:t>の</a:t>
            </a:r>
            <a:r>
              <a:rPr kumimoji="1" lang="en-US" altLang="ja-JP" dirty="0" smtClean="0"/>
              <a:t>HP</a:t>
            </a:r>
            <a:r>
              <a:rPr kumimoji="1" lang="ja-JP" altLang="en-US" dirty="0" smtClean="0"/>
              <a:t>が</a:t>
            </a:r>
            <a:r>
              <a:rPr kumimoji="1" lang="en-US" altLang="ja-JP" dirty="0" smtClean="0"/>
              <a:t>0</a:t>
            </a:r>
            <a:r>
              <a:rPr kumimoji="1" lang="ja-JP" altLang="en-US" dirty="0" smtClean="0"/>
              <a:t>で終了</a:t>
            </a:r>
            <a:endParaRPr kumimoji="1" lang="en-US" altLang="ja-JP" dirty="0" smtClean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073" y="1584813"/>
            <a:ext cx="1933575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67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タイトル 3"/>
          <p:cNvSpPr txBox="1">
            <a:spLocks/>
          </p:cNvSpPr>
          <p:nvPr/>
        </p:nvSpPr>
        <p:spPr>
          <a:xfrm>
            <a:off x="538792" y="360337"/>
            <a:ext cx="6877119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sz="2800" kern="1200">
                <a:solidFill>
                  <a:schemeClr val="bg2">
                    <a:lumMod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</a:lstStyle>
          <a:p>
            <a:r>
              <a:rPr lang="en-US" altLang="ja-JP" dirty="0">
                <a:cs typeface="Segoe UI Light" panose="020B0502040204020203" pitchFamily="34" charset="0"/>
              </a:rPr>
              <a:t>5</a:t>
            </a:r>
            <a:r>
              <a:rPr lang="en-US" altLang="ja-JP" dirty="0" smtClean="0">
                <a:cs typeface="Segoe UI Light" panose="020B0502040204020203" pitchFamily="34" charset="0"/>
              </a:rPr>
              <a:t>.</a:t>
            </a:r>
            <a:r>
              <a:rPr lang="ja-JP" altLang="en-US" dirty="0" smtClean="0">
                <a:cs typeface="Segoe UI Light" panose="020B0502040204020203" pitchFamily="34" charset="0"/>
              </a:rPr>
              <a:t>クラス</a:t>
            </a:r>
            <a:r>
              <a:rPr lang="ja-JP" altLang="en-US" dirty="0">
                <a:cs typeface="Segoe UI Light" panose="020B0502040204020203" pitchFamily="34" charset="0"/>
              </a:rPr>
              <a:t>構成</a:t>
            </a: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720970" y="1433204"/>
            <a:ext cx="495007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Model</a:t>
            </a:r>
          </a:p>
          <a:p>
            <a:r>
              <a:rPr kumimoji="1" lang="ja-JP" altLang="en-US" dirty="0" smtClean="0"/>
              <a:t>・</a:t>
            </a:r>
            <a:r>
              <a:rPr kumimoji="1" lang="en-US" altLang="ja-JP" dirty="0" smtClean="0"/>
              <a:t>Character.java</a:t>
            </a:r>
          </a:p>
          <a:p>
            <a:r>
              <a:rPr kumimoji="1" lang="ja-JP" altLang="en-US" dirty="0" smtClean="0"/>
              <a:t>・</a:t>
            </a:r>
            <a:r>
              <a:rPr kumimoji="1" lang="en-US" altLang="ja-JP" dirty="0" smtClean="0"/>
              <a:t>CharacterListForm.java</a:t>
            </a:r>
          </a:p>
          <a:p>
            <a:r>
              <a:rPr kumimoji="1" lang="ja-JP" altLang="en-US" dirty="0" smtClean="0"/>
              <a:t>・</a:t>
            </a:r>
            <a:r>
              <a:rPr kumimoji="1" lang="en-US" altLang="ja-JP" dirty="0" smtClean="0"/>
              <a:t>Enemy.java</a:t>
            </a:r>
          </a:p>
          <a:p>
            <a:r>
              <a:rPr kumimoji="1" lang="ja-JP" altLang="en-US" dirty="0" smtClean="0"/>
              <a:t>・</a:t>
            </a:r>
            <a:r>
              <a:rPr kumimoji="1" lang="en-US" altLang="ja-JP" dirty="0" smtClean="0"/>
              <a:t>Job.java</a:t>
            </a:r>
          </a:p>
          <a:p>
            <a:r>
              <a:rPr kumimoji="1" lang="ja-JP" altLang="en-US" dirty="0" smtClean="0"/>
              <a:t>・</a:t>
            </a:r>
            <a:r>
              <a:rPr kumimoji="1" lang="en-US" altLang="ja-JP" dirty="0" smtClean="0"/>
              <a:t>ListForm.java</a:t>
            </a:r>
          </a:p>
          <a:p>
            <a:r>
              <a:rPr kumimoji="1" lang="ja-JP" altLang="en-US" dirty="0" smtClean="0"/>
              <a:t>・</a:t>
            </a:r>
            <a:r>
              <a:rPr kumimoji="1" lang="en-US" altLang="ja-JP" dirty="0" smtClean="0"/>
              <a:t>MartialArtist.java</a:t>
            </a:r>
          </a:p>
          <a:p>
            <a:r>
              <a:rPr kumimoji="1" lang="ja-JP" altLang="en-US" dirty="0" smtClean="0"/>
              <a:t>・</a:t>
            </a:r>
            <a:r>
              <a:rPr kumimoji="1" lang="en-US" altLang="ja-JP" dirty="0" smtClean="0"/>
              <a:t>Party.java</a:t>
            </a:r>
          </a:p>
          <a:p>
            <a:r>
              <a:rPr kumimoji="1" lang="ja-JP" altLang="en-US" dirty="0" smtClean="0"/>
              <a:t>・</a:t>
            </a:r>
            <a:r>
              <a:rPr kumimoji="1" lang="en-US" altLang="ja-JP" dirty="0" smtClean="0"/>
              <a:t>ResultForm.java</a:t>
            </a:r>
          </a:p>
          <a:p>
            <a:r>
              <a:rPr kumimoji="1" lang="ja-JP" altLang="en-US" dirty="0" smtClean="0"/>
              <a:t>・</a:t>
            </a:r>
            <a:r>
              <a:rPr kumimoji="1" lang="en-US" altLang="ja-JP" dirty="0" smtClean="0"/>
              <a:t>Senshi.java</a:t>
            </a:r>
          </a:p>
          <a:p>
            <a:r>
              <a:rPr kumimoji="1" lang="ja-JP" altLang="en-US" dirty="0" smtClean="0"/>
              <a:t>・</a:t>
            </a:r>
            <a:r>
              <a:rPr kumimoji="1" lang="en-US" altLang="ja-JP" dirty="0"/>
              <a:t>Witch.java</a:t>
            </a:r>
            <a:endParaRPr kumimoji="1" lang="en-US" altLang="ja-JP" dirty="0" smtClean="0"/>
          </a:p>
          <a:p>
            <a:r>
              <a:rPr kumimoji="1" lang="en-US" altLang="ja-JP" dirty="0" smtClean="0"/>
              <a:t>Controller</a:t>
            </a:r>
          </a:p>
          <a:p>
            <a:r>
              <a:rPr kumimoji="1" lang="ja-JP" altLang="en-US" dirty="0" smtClean="0"/>
              <a:t>・</a:t>
            </a:r>
            <a:r>
              <a:rPr kumimoji="1" lang="en-US" altLang="ja-JP" dirty="0" smtClean="0"/>
              <a:t>CharacterListController.java</a:t>
            </a:r>
          </a:p>
          <a:p>
            <a:r>
              <a:rPr kumimoji="1" lang="ja-JP" altLang="en-US" dirty="0" smtClean="0"/>
              <a:t>・</a:t>
            </a:r>
            <a:r>
              <a:rPr kumimoji="1" lang="en-US" altLang="ja-JP" dirty="0" smtClean="0"/>
              <a:t>CommandViewController.java</a:t>
            </a:r>
          </a:p>
          <a:p>
            <a:r>
              <a:rPr kumimoji="1" lang="ja-JP" altLang="en-US" dirty="0" smtClean="0"/>
              <a:t>・</a:t>
            </a:r>
            <a:r>
              <a:rPr kumimoji="1" lang="en-US" altLang="ja-JP" dirty="0" smtClean="0"/>
              <a:t>Controller.java</a:t>
            </a:r>
          </a:p>
          <a:p>
            <a:r>
              <a:rPr kumimoji="1" lang="ja-JP" altLang="en-US" dirty="0" smtClean="0"/>
              <a:t>・</a:t>
            </a:r>
            <a:r>
              <a:rPr kumimoji="1" lang="en-US" altLang="ja-JP" dirty="0" smtClean="0"/>
              <a:t>ResultController.java</a:t>
            </a:r>
            <a:endParaRPr kumimoji="1" lang="en-US" altLang="ja-JP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5878507" y="1433203"/>
            <a:ext cx="49500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Resources</a:t>
            </a:r>
          </a:p>
          <a:p>
            <a:r>
              <a:rPr kumimoji="1" lang="ja-JP" altLang="en-US" dirty="0" smtClean="0"/>
              <a:t>・</a:t>
            </a:r>
            <a:r>
              <a:rPr kumimoji="1" lang="en-US" altLang="ja-JP" dirty="0" smtClean="0"/>
              <a:t>CharacterList.html</a:t>
            </a:r>
          </a:p>
          <a:p>
            <a:r>
              <a:rPr kumimoji="1" lang="ja-JP" altLang="en-US" dirty="0" smtClean="0"/>
              <a:t>・</a:t>
            </a:r>
            <a:r>
              <a:rPr kumimoji="1" lang="en-US" altLang="ja-JP" dirty="0" smtClean="0"/>
              <a:t>CharacterMake.html</a:t>
            </a:r>
          </a:p>
          <a:p>
            <a:r>
              <a:rPr kumimoji="1" lang="ja-JP" altLang="en-US" dirty="0" smtClean="0"/>
              <a:t>・</a:t>
            </a:r>
            <a:r>
              <a:rPr kumimoji="1" lang="en-US" altLang="ja-JP" dirty="0" smtClean="0"/>
              <a:t>Command.html</a:t>
            </a:r>
          </a:p>
          <a:p>
            <a:r>
              <a:rPr kumimoji="1" lang="ja-JP" altLang="en-US" dirty="0" smtClean="0"/>
              <a:t>・</a:t>
            </a:r>
            <a:r>
              <a:rPr kumimoji="1" lang="en-US" altLang="ja-JP" dirty="0"/>
              <a:t>Result.html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727668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タイトル 3"/>
          <p:cNvSpPr txBox="1">
            <a:spLocks/>
          </p:cNvSpPr>
          <p:nvPr/>
        </p:nvSpPr>
        <p:spPr>
          <a:xfrm>
            <a:off x="538792" y="360337"/>
            <a:ext cx="6877119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sz="2800" kern="1200">
                <a:solidFill>
                  <a:schemeClr val="bg2">
                    <a:lumMod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</a:lstStyle>
          <a:p>
            <a:r>
              <a:rPr lang="en-US" altLang="ja-JP" dirty="0" smtClean="0">
                <a:cs typeface="Segoe UI Light" panose="020B0502040204020203" pitchFamily="34" charset="0"/>
              </a:rPr>
              <a:t>6.</a:t>
            </a:r>
            <a:r>
              <a:rPr lang="ja-JP" altLang="en-US" dirty="0">
                <a:cs typeface="Segoe UI Light" panose="020B0502040204020203" pitchFamily="34" charset="0"/>
              </a:rPr>
              <a:t>講習</a:t>
            </a:r>
            <a:r>
              <a:rPr lang="ja-JP" altLang="en-US" dirty="0" smtClean="0">
                <a:cs typeface="Segoe UI Light" panose="020B0502040204020203" pitchFamily="34" charset="0"/>
              </a:rPr>
              <a:t>の</a:t>
            </a:r>
            <a:r>
              <a:rPr lang="ja-JP" altLang="en-US" dirty="0">
                <a:cs typeface="Segoe UI Light" panose="020B0502040204020203" pitchFamily="34" charset="0"/>
              </a:rPr>
              <a:t>成果</a:t>
            </a: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720970" y="1433204"/>
            <a:ext cx="59204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虎の穴に取り組んで得たもの</a:t>
            </a:r>
            <a:endParaRPr kumimoji="1" lang="en-US" altLang="ja-JP" dirty="0" smtClean="0"/>
          </a:p>
          <a:p>
            <a:r>
              <a:rPr kumimoji="1" lang="ja-JP" altLang="en-US" dirty="0" smtClean="0"/>
              <a:t>○自身の考えを正さなければならないと思ったこと</a:t>
            </a:r>
            <a:endParaRPr kumimoji="1" lang="en-US" altLang="ja-JP" dirty="0" smtClean="0"/>
          </a:p>
          <a:p>
            <a:r>
              <a:rPr kumimoji="1" lang="ja-JP" altLang="en-US" dirty="0" smtClean="0"/>
              <a:t>⇒</a:t>
            </a:r>
            <a:r>
              <a:rPr kumimoji="1" lang="en-US" altLang="ja-JP" dirty="0" smtClean="0"/>
              <a:t>Java</a:t>
            </a:r>
            <a:r>
              <a:rPr kumimoji="1" lang="ja-JP" altLang="en-US" dirty="0" smtClean="0"/>
              <a:t>の基礎を知らない人でも段階を踏んで、</a:t>
            </a:r>
            <a:endParaRPr kumimoji="1" lang="en-US" altLang="ja-JP" dirty="0" smtClean="0"/>
          </a:p>
          <a:p>
            <a:r>
              <a:rPr kumimoji="1" lang="ja-JP" altLang="en-US" dirty="0" smtClean="0"/>
              <a:t>教えて頂ければできると受け身になっていた</a:t>
            </a:r>
            <a:endParaRPr kumimoji="1" lang="en-US" altLang="ja-JP" dirty="0" smtClean="0"/>
          </a:p>
          <a:p>
            <a:r>
              <a:rPr kumimoji="1" lang="ja-JP" altLang="en-US" dirty="0" smtClean="0"/>
              <a:t>⇒講習に取り組む時間の確保できるか、</a:t>
            </a:r>
            <a:r>
              <a:rPr kumimoji="1" lang="en-US" altLang="ja-JP" dirty="0" smtClean="0"/>
              <a:t>PJ</a:t>
            </a:r>
            <a:r>
              <a:rPr kumimoji="1" lang="ja-JP" altLang="en-US" dirty="0" smtClean="0"/>
              <a:t>業務との兼ね合いを考えずに安易な考えで受講した</a:t>
            </a:r>
            <a:endParaRPr kumimoji="1" lang="en-US" altLang="ja-JP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720970" y="3478572"/>
            <a:ext cx="59204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苦労・工夫した点</a:t>
            </a:r>
            <a:endParaRPr kumimoji="1" lang="en-US" altLang="ja-JP" dirty="0" smtClean="0"/>
          </a:p>
          <a:p>
            <a:r>
              <a:rPr kumimoji="1" lang="ja-JP" altLang="en-US" dirty="0" smtClean="0"/>
              <a:t>○</a:t>
            </a:r>
            <a:r>
              <a:rPr kumimoji="1" lang="en-US" altLang="ja-JP" dirty="0" smtClean="0"/>
              <a:t>Java</a:t>
            </a:r>
            <a:r>
              <a:rPr kumimoji="1" lang="ja-JP" altLang="en-US" dirty="0" smtClean="0"/>
              <a:t>の基礎を身につけられたこと</a:t>
            </a:r>
            <a:endParaRPr kumimoji="1" lang="en-US" altLang="ja-JP" dirty="0" smtClean="0"/>
          </a:p>
          <a:p>
            <a:r>
              <a:rPr kumimoji="1" lang="ja-JP" altLang="en-US" dirty="0" smtClean="0"/>
              <a:t>⇒書いたコードの一つ一つの意味を時間をかけて捉えながら身に着けた</a:t>
            </a:r>
            <a:endParaRPr kumimoji="1" lang="en-US" altLang="ja-JP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720970" y="4969943"/>
            <a:ext cx="59204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今後に生かすこと</a:t>
            </a:r>
            <a:endParaRPr kumimoji="1" lang="en-US" altLang="ja-JP" dirty="0" smtClean="0"/>
          </a:p>
          <a:p>
            <a:r>
              <a:rPr kumimoji="1" lang="ja-JP" altLang="en-US" dirty="0" smtClean="0"/>
              <a:t>○自身のスキルアップにつなげる</a:t>
            </a:r>
            <a:endParaRPr kumimoji="1" lang="en-US" altLang="ja-JP" dirty="0" smtClean="0"/>
          </a:p>
          <a:p>
            <a:r>
              <a:rPr kumimoji="1" lang="ja-JP" altLang="en-US" dirty="0" smtClean="0"/>
              <a:t>⇒</a:t>
            </a:r>
            <a:r>
              <a:rPr kumimoji="1" lang="en-US" altLang="ja-JP" dirty="0" smtClean="0"/>
              <a:t>Java</a:t>
            </a:r>
            <a:r>
              <a:rPr kumimoji="1" lang="ja-JP" altLang="en-US" dirty="0" smtClean="0"/>
              <a:t>の勉強方法を自分なりに見つけるきっかけになったので、先ずは自分のペースで基礎をさらに固めて、機会があれば再度この講習にチャレンジする。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688234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715146_TF10001108.potx" id="{5AC72E44-E1B8-47D3-822A-FE43C89942F1}" vid="{432F6FC2-7500-418E-8A54-6C3FE94D1D24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50072C5-DDE0-4258-BA7A-4D4B80DFA632}">
  <ds:schemaRefs>
    <ds:schemaRef ds:uri="http://schemas.microsoft.com/office/2006/metadata/properties"/>
    <ds:schemaRef ds:uri="http://purl.org/dc/terms/"/>
    <ds:schemaRef ds:uri="http://www.w3.org/XML/1998/namespace"/>
    <ds:schemaRef ds:uri="71af3243-3dd4-4a8d-8c0d-dd76da1f02a5"/>
    <ds:schemaRef ds:uri="http://purl.org/dc/elements/1.1/"/>
    <ds:schemaRef ds:uri="16c05727-aa75-4e4a-9b5f-8a80a1165891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PowerPoint 2016 へようこそ</Template>
  <TotalTime>0</TotalTime>
  <Words>424</Words>
  <Application>Microsoft Office PowerPoint</Application>
  <PresentationFormat>ワイド画面</PresentationFormat>
  <Paragraphs>81</Paragraphs>
  <Slides>7</Slides>
  <Notes>7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2" baseType="lpstr">
      <vt:lpstr>Meiryo UI</vt:lpstr>
      <vt:lpstr>Arial</vt:lpstr>
      <vt:lpstr>Segoe UI</vt:lpstr>
      <vt:lpstr>Segoe UI Light</vt:lpstr>
      <vt:lpstr>WelcomeDoc</vt:lpstr>
      <vt:lpstr>仕様説明</vt:lpstr>
      <vt:lpstr>1.キャラクター選択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2019-10-01T13:37:05Z</dcterms:created>
  <dcterms:modified xsi:type="dcterms:W3CDTF">2019-10-01T14:13:25Z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