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5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1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52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14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37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5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64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4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8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01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2844-4D04-4486-911D-9E67CD5A2470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64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2844-4D04-4486-911D-9E67CD5A2470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23172-49B7-48F5-A212-CAC4A9175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3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30811" y="1311607"/>
            <a:ext cx="3947331" cy="694153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0811" y="2827044"/>
            <a:ext cx="3947331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30811" y="3478401"/>
            <a:ext cx="3947331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30811" y="4404578"/>
            <a:ext cx="3947331" cy="4304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Engine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30811" y="5112118"/>
            <a:ext cx="3947331" cy="43040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Host OS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30810" y="5819659"/>
            <a:ext cx="3947332" cy="4304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27689" y="2457712"/>
            <a:ext cx="4491613" cy="1652059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9729" y="2441412"/>
            <a:ext cx="43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Packaged as Docker image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098865" y="4573735"/>
            <a:ext cx="32270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istribution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and version</a:t>
            </a:r>
          </a:p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(Ubuntu/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Debian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/Fedora…)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73858" y="182004"/>
            <a:ext cx="36940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Available for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various purpose;</a:t>
            </a:r>
          </a:p>
          <a:p>
            <a:pPr marL="285750" indent="-285750">
              <a:buFontTx/>
              <a:buChar char="-"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Development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your RTC</a:t>
            </a:r>
          </a:p>
          <a:p>
            <a:pPr marL="285750" indent="-285750">
              <a:buFontTx/>
              <a:buChar char="-"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Running RTC for verification</a:t>
            </a:r>
          </a:p>
          <a:p>
            <a:pPr marL="285750" indent="-285750">
              <a:buFontTx/>
              <a:buChar char="-"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Add your RTC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for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Packaging 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073858" y="5600905"/>
            <a:ext cx="29617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Windows/Linux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MacOSX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直線矢印コネクタ 45"/>
          <p:cNvCxnSpPr>
            <a:stCxn id="26" idx="1"/>
            <a:endCxn id="5" idx="3"/>
          </p:cNvCxnSpPr>
          <p:nvPr/>
        </p:nvCxnSpPr>
        <p:spPr>
          <a:xfrm flipH="1">
            <a:off x="4578142" y="1856259"/>
            <a:ext cx="520723" cy="1191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1" idx="1"/>
            <a:endCxn id="6" idx="3"/>
          </p:cNvCxnSpPr>
          <p:nvPr/>
        </p:nvCxnSpPr>
        <p:spPr>
          <a:xfrm flipH="1" flipV="1">
            <a:off x="4578142" y="3693603"/>
            <a:ext cx="520723" cy="1203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4" idx="1"/>
            <a:endCxn id="8" idx="3"/>
          </p:cNvCxnSpPr>
          <p:nvPr/>
        </p:nvCxnSpPr>
        <p:spPr>
          <a:xfrm flipH="1" flipV="1">
            <a:off x="4578142" y="5327320"/>
            <a:ext cx="495716" cy="45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3" idx="1"/>
            <a:endCxn id="4" idx="3"/>
          </p:cNvCxnSpPr>
          <p:nvPr/>
        </p:nvCxnSpPr>
        <p:spPr>
          <a:xfrm flipH="1">
            <a:off x="4578142" y="782169"/>
            <a:ext cx="495716" cy="876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5216186" y="3495594"/>
            <a:ext cx="1660677" cy="413211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Tools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07109" y="2328926"/>
            <a:ext cx="7828522" cy="189663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98865" y="1533093"/>
            <a:ext cx="265720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OpenRTM-aist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version</a:t>
            </a:r>
          </a:p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(1.1.2/1.2.0…)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978365" y="2444950"/>
            <a:ext cx="4314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kumimoji="1" lang="en-US" altLang="ja-JP" sz="20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on Docker</a:t>
            </a:r>
            <a:endParaRPr kumimoji="1" lang="ja-JP" altLang="en-US" sz="2000" b="1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円柱 17"/>
          <p:cNvSpPr/>
          <p:nvPr/>
        </p:nvSpPr>
        <p:spPr>
          <a:xfrm>
            <a:off x="8152952" y="2622439"/>
            <a:ext cx="841256" cy="94181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DockerHub</a:t>
            </a:r>
            <a:endParaRPr kumimoji="1" lang="ja-JP" altLang="en-US" dirty="0"/>
          </a:p>
        </p:txBody>
      </p:sp>
      <p:sp>
        <p:nvSpPr>
          <p:cNvPr id="19" name="左矢印 18"/>
          <p:cNvSpPr/>
          <p:nvPr/>
        </p:nvSpPr>
        <p:spPr>
          <a:xfrm>
            <a:off x="4881265" y="3022261"/>
            <a:ext cx="3233898" cy="2452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1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4780147" y="1336900"/>
            <a:ext cx="3950433" cy="141420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86407" y="2887792"/>
            <a:ext cx="7393916" cy="4304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Engine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86407" y="3689588"/>
            <a:ext cx="7393917" cy="43040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Host OS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86407" y="4460179"/>
            <a:ext cx="7393918" cy="4304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86407" y="482805"/>
            <a:ext cx="7393918" cy="440454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RTC:MyComponent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986408" y="1442917"/>
            <a:ext cx="3344432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RTM:1.2.0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86407" y="2194058"/>
            <a:ext cx="3344433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Libraries:</a:t>
            </a:r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Ubuntu16.04</a:t>
            </a:r>
            <a:endParaRPr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31615" y="1336899"/>
            <a:ext cx="3950433" cy="1422077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09014" y="967568"/>
            <a:ext cx="279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Packaged as Docker image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035891" y="1442917"/>
            <a:ext cx="3344432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RTM:1.1.2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035890" y="2194058"/>
            <a:ext cx="3344433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Libraries:Ubuntu</a:t>
            </a:r>
            <a:r>
              <a:rPr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14.04</a:t>
            </a:r>
            <a:endParaRPr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左右矢印 1"/>
          <p:cNvSpPr/>
          <p:nvPr/>
        </p:nvSpPr>
        <p:spPr>
          <a:xfrm>
            <a:off x="4398911" y="1819214"/>
            <a:ext cx="616883" cy="492056"/>
          </a:xfrm>
          <a:prstGeom prst="leftRightArrow">
            <a:avLst/>
          </a:prstGeom>
          <a:solidFill>
            <a:srgbClr val="FFCC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2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カギ線コネクタ 2"/>
          <p:cNvCxnSpPr>
            <a:stCxn id="4" idx="2"/>
            <a:endCxn id="21" idx="2"/>
          </p:cNvCxnSpPr>
          <p:nvPr/>
        </p:nvCxnSpPr>
        <p:spPr>
          <a:xfrm rot="5400000" flipH="1" flipV="1">
            <a:off x="4407960" y="-815005"/>
            <a:ext cx="1558" cy="3332649"/>
          </a:xfrm>
          <a:prstGeom prst="bentConnector3">
            <a:avLst>
              <a:gd name="adj1" fmla="val -219767522"/>
            </a:avLst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954644" y="411645"/>
            <a:ext cx="3575542" cy="440454"/>
          </a:xfrm>
          <a:prstGeom prst="rect">
            <a:avLst/>
          </a:prstGeom>
          <a:solidFill>
            <a:srgbClr val="FFCCFF"/>
          </a:solidFill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RTC:3rdPartyComponent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86410" y="1442917"/>
            <a:ext cx="3575543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RTM:1.1.2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86411" y="2194058"/>
            <a:ext cx="3575542" cy="43040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Libraries:Ubuntu14.04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86407" y="2887792"/>
            <a:ext cx="3575546" cy="43040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Engine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86407" y="3689588"/>
            <a:ext cx="7393917" cy="43040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Host OS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86407" y="4460179"/>
            <a:ext cx="7393918" cy="4304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804783" y="410087"/>
            <a:ext cx="2540562" cy="440454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RTC:MyComponent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804783" y="2177460"/>
            <a:ext cx="3575543" cy="440454"/>
          </a:xfrm>
          <a:prstGeom prst="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RTM:1.2.0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62728" y="1300186"/>
            <a:ext cx="3799708" cy="1453062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260" y="942196"/>
            <a:ext cx="279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Packaged as Docker image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414194" y="1300186"/>
            <a:ext cx="2347970" cy="7359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RTSystemEditor</a:t>
            </a:r>
            <a:endParaRPr kumimoji="1" lang="ja-JP" altLang="en-US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矢印コネクタ 11"/>
          <p:cNvCxnSpPr>
            <a:stCxn id="16" idx="1"/>
            <a:endCxn id="21" idx="2"/>
          </p:cNvCxnSpPr>
          <p:nvPr/>
        </p:nvCxnSpPr>
        <p:spPr>
          <a:xfrm flipH="1" flipV="1">
            <a:off x="6075064" y="850541"/>
            <a:ext cx="339130" cy="817596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4" idx="2"/>
          </p:cNvCxnSpPr>
          <p:nvPr/>
        </p:nvCxnSpPr>
        <p:spPr>
          <a:xfrm flipH="1" flipV="1">
            <a:off x="2742415" y="852099"/>
            <a:ext cx="3671779" cy="81603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>
          <a:xfrm>
            <a:off x="598964" y="1894173"/>
            <a:ext cx="2392326" cy="476535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6677248" y="1850274"/>
            <a:ext cx="2392326" cy="476535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メモ 5"/>
          <p:cNvSpPr/>
          <p:nvPr/>
        </p:nvSpPr>
        <p:spPr>
          <a:xfrm>
            <a:off x="808341" y="2139302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endParaRPr kumimoji="1" lang="en-US" altLang="ja-JP" sz="16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Ubuntu16.04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メモ 6"/>
          <p:cNvSpPr/>
          <p:nvPr/>
        </p:nvSpPr>
        <p:spPr>
          <a:xfrm>
            <a:off x="808341" y="4397737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endParaRPr kumimoji="1" lang="en-US" altLang="ja-JP" sz="16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OpenRTM1.2.0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Fedora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メモ 7"/>
          <p:cNvSpPr/>
          <p:nvPr/>
        </p:nvSpPr>
        <p:spPr>
          <a:xfrm>
            <a:off x="808341" y="3324824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endParaRPr kumimoji="1" lang="en-US" altLang="ja-JP" sz="16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Raspbian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85659" y="371250"/>
            <a:ext cx="3192524" cy="680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on Docker</a:t>
            </a:r>
          </a:p>
          <a:p>
            <a:pPr algn="ctr"/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Auto Generator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メモ 10"/>
          <p:cNvSpPr/>
          <p:nvPr/>
        </p:nvSpPr>
        <p:spPr>
          <a:xfrm>
            <a:off x="6925473" y="2118036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 Image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Ubuntu16.04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メモ 11"/>
          <p:cNvSpPr/>
          <p:nvPr/>
        </p:nvSpPr>
        <p:spPr>
          <a:xfrm>
            <a:off x="6925473" y="4408370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 Image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OpenRTM1.2.0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Fedora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6925473" y="3314191"/>
            <a:ext cx="1998654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 Image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OpenRTM1.1.2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Raspbian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1605649" y="1199511"/>
            <a:ext cx="404037" cy="51036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2806996" y="2413591"/>
            <a:ext cx="4118476" cy="3296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806996" y="3609270"/>
            <a:ext cx="4118476" cy="3296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2806995" y="4690132"/>
            <a:ext cx="4118477" cy="3296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/>
          <p:cNvSpPr/>
          <p:nvPr/>
        </p:nvSpPr>
        <p:spPr>
          <a:xfrm>
            <a:off x="3217596" y="1947629"/>
            <a:ext cx="1099092" cy="472961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円柱 18"/>
          <p:cNvSpPr/>
          <p:nvPr/>
        </p:nvSpPr>
        <p:spPr>
          <a:xfrm>
            <a:off x="5379288" y="1947329"/>
            <a:ext cx="1099092" cy="472991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Hub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41763" y="5312137"/>
            <a:ext cx="340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</a:t>
            </a:r>
            <a:endParaRPr kumimoji="1" lang="en-US" altLang="ja-JP" sz="2400" b="1" dirty="0" smtClean="0"/>
          </a:p>
          <a:p>
            <a:r>
              <a:rPr lang="ja-JP" altLang="en-US" sz="2400" b="1" dirty="0" smtClean="0"/>
              <a:t>・</a:t>
            </a:r>
            <a:endParaRPr lang="en-US" altLang="ja-JP" sz="2400" b="1" dirty="0" smtClean="0"/>
          </a:p>
          <a:p>
            <a:r>
              <a:rPr kumimoji="1" lang="ja-JP" altLang="en-US" sz="2400" b="1" dirty="0"/>
              <a:t>・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754721" y="5312136"/>
            <a:ext cx="340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</a:t>
            </a:r>
            <a:endParaRPr kumimoji="1" lang="en-US" altLang="ja-JP" sz="2400" b="1" dirty="0" smtClean="0"/>
          </a:p>
          <a:p>
            <a:r>
              <a:rPr lang="ja-JP" altLang="en-US" sz="2400" b="1" dirty="0" smtClean="0"/>
              <a:t>・</a:t>
            </a:r>
            <a:endParaRPr lang="en-US" altLang="ja-JP" sz="2400" b="1" dirty="0" smtClean="0"/>
          </a:p>
          <a:p>
            <a:r>
              <a:rPr kumimoji="1" lang="ja-JP" altLang="en-US" sz="2400" b="1" dirty="0"/>
              <a:t>・</a:t>
            </a:r>
          </a:p>
        </p:txBody>
      </p:sp>
      <p:sp>
        <p:nvSpPr>
          <p:cNvPr id="24" name="環状矢印 23"/>
          <p:cNvSpPr/>
          <p:nvPr/>
        </p:nvSpPr>
        <p:spPr>
          <a:xfrm rot="4020632">
            <a:off x="5521255" y="1144183"/>
            <a:ext cx="838122" cy="81339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44556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06114" y="830315"/>
            <a:ext cx="2296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Rebuild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by commit hook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94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6" y="1855140"/>
            <a:ext cx="8174114" cy="425859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00136" y="1855140"/>
            <a:ext cx="4656655" cy="35568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241851" y="1855140"/>
            <a:ext cx="3432399" cy="199385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241851" y="3984435"/>
            <a:ext cx="3432399" cy="199385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8986" y="39769"/>
            <a:ext cx="6937156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OpenRTM-aist</a:t>
            </a:r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をインストールしていない</a:t>
            </a:r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環境で</a:t>
            </a:r>
            <a:endParaRPr kumimoji="1" lang="en-US" altLang="ja-JP" sz="240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400" u="sng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OpenRTM</a:t>
            </a:r>
            <a:r>
              <a:rPr kumimoji="1" lang="en-US" altLang="ja-JP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on Docker </a:t>
            </a:r>
            <a:r>
              <a:rPr kumimoji="1" lang="ja-JP" altLang="en-US" sz="240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を使用した画面例</a:t>
            </a:r>
            <a:endParaRPr kumimoji="1" lang="ja-JP" altLang="en-US" sz="24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6949" y="979901"/>
            <a:ext cx="570726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NameServer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OpenRTP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ウィンドウ転送ありで起動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./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tmdocker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–x –n 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openrtp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2646" y="6143694"/>
            <a:ext cx="363272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ConsoleInComp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(C++)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./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tmdocker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ConsoleIn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16277" y="6143694"/>
            <a:ext cx="4057970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ConsoleOutComp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(Python)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を起動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./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tmdocker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ConsoleOutPy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/>
          <p:cNvCxnSpPr>
            <a:stCxn id="10" idx="0"/>
          </p:cNvCxnSpPr>
          <p:nvPr/>
        </p:nvCxnSpPr>
        <p:spPr>
          <a:xfrm flipV="1">
            <a:off x="2309009" y="3569762"/>
            <a:ext cx="3560167" cy="25739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1" idx="0"/>
          </p:cNvCxnSpPr>
          <p:nvPr/>
        </p:nvCxnSpPr>
        <p:spPr>
          <a:xfrm flipH="1" flipV="1">
            <a:off x="6360081" y="5695135"/>
            <a:ext cx="285181" cy="44855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</p:cNvCxnSpPr>
          <p:nvPr/>
        </p:nvCxnSpPr>
        <p:spPr>
          <a:xfrm flipH="1">
            <a:off x="3076353" y="1626232"/>
            <a:ext cx="174230" cy="11273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2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172</Words>
  <Application>Microsoft Office PowerPoint</Application>
  <PresentationFormat>画面に合わせる (4:3)</PresentationFormat>
  <Paragraphs>75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</dc:creator>
  <cp:lastModifiedBy>takahashi</cp:lastModifiedBy>
  <cp:revision>22</cp:revision>
  <dcterms:created xsi:type="dcterms:W3CDTF">2017-09-26T05:10:52Z</dcterms:created>
  <dcterms:modified xsi:type="dcterms:W3CDTF">2017-12-02T13:40:03Z</dcterms:modified>
</cp:coreProperties>
</file>