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69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2844-4D04-4486-911D-9E67CD5A2470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0811" y="1311607"/>
            <a:ext cx="3947331" cy="694153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811" y="2827044"/>
            <a:ext cx="3947331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811" y="3478401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30811" y="440457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0811" y="511211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0810" y="5819659"/>
            <a:ext cx="3947332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7689" y="2457712"/>
            <a:ext cx="4491613" cy="165205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729" y="2441412"/>
            <a:ext cx="43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Packaged as Docker image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865" y="4573735"/>
            <a:ext cx="32270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istribution and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(Ubuntu/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Debian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/Fedora…)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73858" y="182004"/>
            <a:ext cx="36940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Available for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various purpose;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Development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your RTC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Running RTC for verification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Add your RTC for Packaging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3858" y="5600905"/>
            <a:ext cx="2961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Windows/Linux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MacOSX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>
            <a:stCxn id="26" idx="1"/>
            <a:endCxn id="5" idx="3"/>
          </p:cNvCxnSpPr>
          <p:nvPr/>
        </p:nvCxnSpPr>
        <p:spPr>
          <a:xfrm flipH="1">
            <a:off x="4578142" y="1856259"/>
            <a:ext cx="520723" cy="1191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1" idx="1"/>
            <a:endCxn id="6" idx="3"/>
          </p:cNvCxnSpPr>
          <p:nvPr/>
        </p:nvCxnSpPr>
        <p:spPr>
          <a:xfrm flipH="1" flipV="1">
            <a:off x="4578142" y="3693603"/>
            <a:ext cx="520723" cy="120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1"/>
            <a:endCxn id="8" idx="3"/>
          </p:cNvCxnSpPr>
          <p:nvPr/>
        </p:nvCxnSpPr>
        <p:spPr>
          <a:xfrm flipH="1" flipV="1">
            <a:off x="4578142" y="5327320"/>
            <a:ext cx="495716" cy="45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3" idx="1"/>
            <a:endCxn id="4" idx="3"/>
          </p:cNvCxnSpPr>
          <p:nvPr/>
        </p:nvCxnSpPr>
        <p:spPr>
          <a:xfrm flipH="1">
            <a:off x="4578142" y="782169"/>
            <a:ext cx="495716" cy="876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216186" y="3495594"/>
            <a:ext cx="1660677" cy="413211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7109" y="2328926"/>
            <a:ext cx="7828522" cy="189663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8865" y="1533093"/>
            <a:ext cx="26572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(1.1.2/1.2.0…)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78365" y="2444950"/>
            <a:ext cx="43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  <a:endParaRPr kumimoji="1" lang="ja-JP" altLang="en-US" sz="20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8152952" y="2622439"/>
            <a:ext cx="841256" cy="9418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DockerHub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4881265" y="3022261"/>
            <a:ext cx="3233898" cy="245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780147" y="1336900"/>
            <a:ext cx="3950433" cy="14142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739391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86407" y="482805"/>
            <a:ext cx="7393918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86408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407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Ubuntu16.04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31615" y="1336899"/>
            <a:ext cx="3950433" cy="142207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09014" y="967568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5891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35890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左右矢印 1"/>
          <p:cNvSpPr/>
          <p:nvPr/>
        </p:nvSpPr>
        <p:spPr>
          <a:xfrm>
            <a:off x="4398911" y="1819214"/>
            <a:ext cx="616883" cy="492056"/>
          </a:xfrm>
          <a:prstGeom prst="leftRightArrow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/>
          <p:cNvCxnSpPr>
            <a:stCxn id="4" idx="2"/>
            <a:endCxn id="21" idx="2"/>
          </p:cNvCxnSpPr>
          <p:nvPr/>
        </p:nvCxnSpPr>
        <p:spPr>
          <a:xfrm rot="5400000" flipH="1" flipV="1">
            <a:off x="4407960" y="-815005"/>
            <a:ext cx="1558" cy="3332649"/>
          </a:xfrm>
          <a:prstGeom prst="bentConnector3">
            <a:avLst>
              <a:gd name="adj1" fmla="val -219767522"/>
            </a:avLst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954644" y="411645"/>
            <a:ext cx="3575542" cy="440454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RTC:3rdPartyComponent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86410" y="1442917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6411" y="2194058"/>
            <a:ext cx="3575542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Libraries:Ubuntu14.04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357554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04783" y="410087"/>
            <a:ext cx="2540562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04783" y="2177460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62728" y="1300186"/>
            <a:ext cx="3799708" cy="1453062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260" y="942196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14194" y="1300186"/>
            <a:ext cx="2347970" cy="735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RTSystemEditor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>
            <a:stCxn id="16" idx="1"/>
            <a:endCxn id="21" idx="2"/>
          </p:cNvCxnSpPr>
          <p:nvPr/>
        </p:nvCxnSpPr>
        <p:spPr>
          <a:xfrm flipH="1" flipV="1">
            <a:off x="6075064" y="850541"/>
            <a:ext cx="339130" cy="817596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4" idx="2"/>
          </p:cNvCxnSpPr>
          <p:nvPr/>
        </p:nvCxnSpPr>
        <p:spPr>
          <a:xfrm flipH="1" flipV="1">
            <a:off x="2742415" y="852099"/>
            <a:ext cx="3671779" cy="81603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598964" y="1894173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6677248" y="1850274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808341" y="2139302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808341" y="4397737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808341" y="3324824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659" y="371250"/>
            <a:ext cx="3192524" cy="68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</a:p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Auto Generator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6925473" y="2118036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6925473" y="4408370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6925473" y="3314191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1605649" y="1199511"/>
            <a:ext cx="404037" cy="5103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806996" y="2413591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806996" y="3609270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2806995" y="4690132"/>
            <a:ext cx="4118477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>
            <a:off x="3217596" y="1947629"/>
            <a:ext cx="1099092" cy="47296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柱 18"/>
          <p:cNvSpPr/>
          <p:nvPr/>
        </p:nvSpPr>
        <p:spPr>
          <a:xfrm>
            <a:off x="5379288" y="1947329"/>
            <a:ext cx="1099092" cy="47299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41763" y="5312137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754721" y="5312136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4" name="環状矢印 23"/>
          <p:cNvSpPr/>
          <p:nvPr/>
        </p:nvSpPr>
        <p:spPr>
          <a:xfrm rot="4020632">
            <a:off x="5521255" y="1144183"/>
            <a:ext cx="838122" cy="8133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4556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06114" y="830315"/>
            <a:ext cx="229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Rebuild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by commit hook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4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174114" cy="42585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6" y="1855140"/>
            <a:ext cx="4656655" cy="3556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41851" y="1855140"/>
            <a:ext cx="3432399" cy="199385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41851" y="3984435"/>
            <a:ext cx="3432399" cy="19938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986" y="39769"/>
            <a:ext cx="693715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をインストールしていない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949" y="979901"/>
            <a:ext cx="5707268" cy="61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ウィンドウ転送ありで起動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python 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–x –n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46" y="6143694"/>
            <a:ext cx="3824509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(C++)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python 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16277" y="6143694"/>
            <a:ext cx="4186980" cy="6155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(Python)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</a:t>
            </a:r>
            <a:r>
              <a:rPr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ConsoleOutPy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0" idx="0"/>
          </p:cNvCxnSpPr>
          <p:nvPr/>
        </p:nvCxnSpPr>
        <p:spPr>
          <a:xfrm flipV="1">
            <a:off x="2404901" y="3569762"/>
            <a:ext cx="3464275" cy="2573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0"/>
          </p:cNvCxnSpPr>
          <p:nvPr/>
        </p:nvCxnSpPr>
        <p:spPr>
          <a:xfrm flipH="1" flipV="1">
            <a:off x="6360087" y="5695136"/>
            <a:ext cx="349680" cy="44855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076353" y="1595454"/>
            <a:ext cx="174230" cy="11581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382000" cy="47148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7" y="1855140"/>
            <a:ext cx="4250804" cy="31264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58743" y="1921077"/>
            <a:ext cx="3432399" cy="223094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50245" y="39769"/>
            <a:ext cx="593463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環境でリモートデスクトップを利用して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6999" y="1211301"/>
            <a:ext cx="68974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SliderComp.py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をホスト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側で起動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7572" y="5743400"/>
            <a:ext cx="8404564" cy="89255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リモートデスクトップ＋ネームサーバオプションを有効にして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起動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–r –n bash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 「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リモートデスクトップ接続」でコンテナと接続し，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MotorComp.py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476425" y="1580633"/>
            <a:ext cx="769275" cy="1404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158743" y="4341252"/>
            <a:ext cx="2717316" cy="11646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9" idx="2"/>
          </p:cNvCxnSpPr>
          <p:nvPr/>
        </p:nvCxnSpPr>
        <p:spPr>
          <a:xfrm>
            <a:off x="4245700" y="1580633"/>
            <a:ext cx="1469300" cy="3124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7960630" y="3709426"/>
            <a:ext cx="402320" cy="20339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238</Words>
  <Application>Microsoft Office PowerPoint</Application>
  <PresentationFormat>画面に合わせる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</dc:creator>
  <cp:lastModifiedBy>takahashi</cp:lastModifiedBy>
  <cp:revision>25</cp:revision>
  <dcterms:created xsi:type="dcterms:W3CDTF">2017-09-26T05:10:52Z</dcterms:created>
  <dcterms:modified xsi:type="dcterms:W3CDTF">2017-12-11T09:55:27Z</dcterms:modified>
</cp:coreProperties>
</file>