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7" r:id="rId7"/>
    <p:sldId id="264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13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2844-4D04-4486-911D-9E67CD5A2470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172-49B7-48F5-A212-CAC4A9175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5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2844-4D04-4486-911D-9E67CD5A2470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172-49B7-48F5-A212-CAC4A9175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01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2844-4D04-4486-911D-9E67CD5A2470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172-49B7-48F5-A212-CAC4A9175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52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2844-4D04-4486-911D-9E67CD5A2470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172-49B7-48F5-A212-CAC4A9175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14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2844-4D04-4486-911D-9E67CD5A2470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172-49B7-48F5-A212-CAC4A9175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37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2844-4D04-4486-911D-9E67CD5A2470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172-49B7-48F5-A212-CAC4A9175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59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2844-4D04-4486-911D-9E67CD5A2470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172-49B7-48F5-A212-CAC4A9175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64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2844-4D04-4486-911D-9E67CD5A2470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172-49B7-48F5-A212-CAC4A9175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42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2844-4D04-4486-911D-9E67CD5A2470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172-49B7-48F5-A212-CAC4A9175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8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2844-4D04-4486-911D-9E67CD5A2470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172-49B7-48F5-A212-CAC4A9175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01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2844-4D04-4486-911D-9E67CD5A2470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172-49B7-48F5-A212-CAC4A9175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64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62844-4D04-4486-911D-9E67CD5A2470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23172-49B7-48F5-A212-CAC4A9175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3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30811" y="1311607"/>
            <a:ext cx="3947331" cy="694153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RTC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30811" y="2827044"/>
            <a:ext cx="3947331" cy="440454"/>
          </a:xfrm>
          <a:prstGeom prst="rect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RTM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30811" y="3478401"/>
            <a:ext cx="3947331" cy="430404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Libraries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30811" y="4404578"/>
            <a:ext cx="3947331" cy="43040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kumimoji="1" lang="ja-JP" altLang="en-US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Engine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30811" y="5112118"/>
            <a:ext cx="3947331" cy="430404"/>
          </a:xfrm>
          <a:prstGeom prst="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Host OS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30810" y="5819659"/>
            <a:ext cx="3947332" cy="43040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327689" y="2457712"/>
            <a:ext cx="4491613" cy="1652059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59729" y="2441412"/>
            <a:ext cx="43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accent5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Packaged as Docker image</a:t>
            </a:r>
            <a:endParaRPr kumimoji="1" lang="ja-JP" altLang="en-US" b="1" dirty="0">
              <a:solidFill>
                <a:schemeClr val="accent5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098865" y="4573735"/>
            <a:ext cx="322703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D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istribution and version</a:t>
            </a:r>
          </a:p>
          <a:p>
            <a:pPr algn="ctr"/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(Ubuntu/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Debian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/Fedora…)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073858" y="182004"/>
            <a:ext cx="36940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Available for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various purpose;</a:t>
            </a:r>
          </a:p>
          <a:p>
            <a:pPr marL="285750" indent="-285750">
              <a:buFontTx/>
              <a:buChar char="-"/>
            </a:pP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Development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your RTC</a:t>
            </a:r>
          </a:p>
          <a:p>
            <a:pPr marL="285750" indent="-285750">
              <a:buFontTx/>
              <a:buChar char="-"/>
            </a:pP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Running RTC for verification</a:t>
            </a:r>
          </a:p>
          <a:p>
            <a:pPr marL="285750" indent="-285750">
              <a:buFontTx/>
              <a:buChar char="-"/>
            </a:pP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Add your RTC for Packaging 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073858" y="5600905"/>
            <a:ext cx="29617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Windows/Linux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MacOSX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6" name="直線矢印コネクタ 45"/>
          <p:cNvCxnSpPr>
            <a:stCxn id="26" idx="1"/>
            <a:endCxn id="5" idx="3"/>
          </p:cNvCxnSpPr>
          <p:nvPr/>
        </p:nvCxnSpPr>
        <p:spPr>
          <a:xfrm flipH="1">
            <a:off x="4578142" y="1856259"/>
            <a:ext cx="520723" cy="1191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41" idx="1"/>
            <a:endCxn id="6" idx="3"/>
          </p:cNvCxnSpPr>
          <p:nvPr/>
        </p:nvCxnSpPr>
        <p:spPr>
          <a:xfrm flipH="1" flipV="1">
            <a:off x="4578142" y="3693603"/>
            <a:ext cx="520723" cy="12032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44" idx="1"/>
            <a:endCxn id="8" idx="3"/>
          </p:cNvCxnSpPr>
          <p:nvPr/>
        </p:nvCxnSpPr>
        <p:spPr>
          <a:xfrm flipH="1" flipV="1">
            <a:off x="4578142" y="5327320"/>
            <a:ext cx="495716" cy="458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43" idx="1"/>
            <a:endCxn id="4" idx="3"/>
          </p:cNvCxnSpPr>
          <p:nvPr/>
        </p:nvCxnSpPr>
        <p:spPr>
          <a:xfrm flipH="1">
            <a:off x="4578142" y="782169"/>
            <a:ext cx="495716" cy="8765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5216186" y="3495594"/>
            <a:ext cx="1660677" cy="413211"/>
          </a:xfrm>
          <a:prstGeom prst="rect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Tools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07109" y="2328926"/>
            <a:ext cx="7828522" cy="1896632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098865" y="1533093"/>
            <a:ext cx="265720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OpenRTM-aist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version</a:t>
            </a:r>
          </a:p>
          <a:p>
            <a:pPr algn="ctr"/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(1.1.2/1.2.0…)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978365" y="2444950"/>
            <a:ext cx="4314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u="sng" dirty="0" err="1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OpenRTM</a:t>
            </a:r>
            <a:r>
              <a:rPr kumimoji="1" lang="en-US" altLang="ja-JP" sz="2000" b="1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on Docker</a:t>
            </a:r>
            <a:endParaRPr kumimoji="1" lang="ja-JP" altLang="en-US" sz="2000" b="1" u="sng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円柱 17"/>
          <p:cNvSpPr/>
          <p:nvPr/>
        </p:nvSpPr>
        <p:spPr>
          <a:xfrm>
            <a:off x="8152952" y="2622439"/>
            <a:ext cx="841256" cy="941817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DockerHub</a:t>
            </a:r>
            <a:endParaRPr kumimoji="1" lang="ja-JP" altLang="en-US" dirty="0"/>
          </a:p>
        </p:txBody>
      </p:sp>
      <p:sp>
        <p:nvSpPr>
          <p:cNvPr id="19" name="左矢印 18"/>
          <p:cNvSpPr/>
          <p:nvPr/>
        </p:nvSpPr>
        <p:spPr>
          <a:xfrm>
            <a:off x="4881265" y="3022261"/>
            <a:ext cx="3233898" cy="2452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415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4780147" y="1336900"/>
            <a:ext cx="3950433" cy="1414200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86407" y="2887792"/>
            <a:ext cx="7393916" cy="43040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kumimoji="1" lang="ja-JP" altLang="en-US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Engine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86407" y="3689588"/>
            <a:ext cx="7393917" cy="430404"/>
          </a:xfrm>
          <a:prstGeom prst="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Host OS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986407" y="4460179"/>
            <a:ext cx="7393918" cy="43040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986407" y="482805"/>
            <a:ext cx="7393918" cy="440454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RTC:MyComponent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986408" y="1442917"/>
            <a:ext cx="3344432" cy="440454"/>
          </a:xfrm>
          <a:prstGeom prst="rect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RTM:1.2.0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986407" y="2194058"/>
            <a:ext cx="3344433" cy="430404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Libraries:</a:t>
            </a:r>
            <a:r>
              <a:rPr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Ubuntu16.04</a:t>
            </a:r>
            <a:endParaRPr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631615" y="1336899"/>
            <a:ext cx="3950433" cy="1422077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309014" y="967568"/>
            <a:ext cx="279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Packaged as Docker image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035891" y="1442917"/>
            <a:ext cx="3344432" cy="440454"/>
          </a:xfrm>
          <a:prstGeom prst="rect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RTM:1.1.2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035890" y="2194058"/>
            <a:ext cx="3344433" cy="430404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Libraries:Ubuntu</a:t>
            </a:r>
            <a:r>
              <a:rPr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14.04</a:t>
            </a:r>
            <a:endParaRPr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左右矢印 1"/>
          <p:cNvSpPr/>
          <p:nvPr/>
        </p:nvSpPr>
        <p:spPr>
          <a:xfrm>
            <a:off x="4398911" y="1819214"/>
            <a:ext cx="616883" cy="492056"/>
          </a:xfrm>
          <a:prstGeom prst="leftRightArrow">
            <a:avLst/>
          </a:prstGeom>
          <a:solidFill>
            <a:srgbClr val="FFCCF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27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カギ線コネクタ 2"/>
          <p:cNvCxnSpPr>
            <a:stCxn id="4" idx="2"/>
            <a:endCxn id="21" idx="2"/>
          </p:cNvCxnSpPr>
          <p:nvPr/>
        </p:nvCxnSpPr>
        <p:spPr>
          <a:xfrm rot="5400000" flipH="1" flipV="1">
            <a:off x="4407960" y="-815005"/>
            <a:ext cx="1558" cy="3332649"/>
          </a:xfrm>
          <a:prstGeom prst="bentConnector3">
            <a:avLst>
              <a:gd name="adj1" fmla="val -219767522"/>
            </a:avLst>
          </a:prstGeom>
          <a:ln w="76200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954644" y="411645"/>
            <a:ext cx="3575542" cy="440454"/>
          </a:xfrm>
          <a:prstGeom prst="rect">
            <a:avLst/>
          </a:prstGeom>
          <a:solidFill>
            <a:srgbClr val="FFCCFF"/>
          </a:solidFill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RTC:3rdPartyComponent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986410" y="1442917"/>
            <a:ext cx="3575543" cy="440454"/>
          </a:xfrm>
          <a:prstGeom prst="rect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RTM:1.1.2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986411" y="2194058"/>
            <a:ext cx="3575542" cy="430404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Libraries:Ubuntu14.04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986407" y="2887792"/>
            <a:ext cx="3575546" cy="43040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kumimoji="1" lang="ja-JP" altLang="en-US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Engine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86407" y="3689588"/>
            <a:ext cx="7393917" cy="430404"/>
          </a:xfrm>
          <a:prstGeom prst="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Host OS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986407" y="4460179"/>
            <a:ext cx="7393918" cy="43040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804783" y="410087"/>
            <a:ext cx="2540562" cy="440454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RTC:MyComponent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804783" y="2177460"/>
            <a:ext cx="3575543" cy="440454"/>
          </a:xfrm>
          <a:prstGeom prst="rect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RTM:1.2.0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862728" y="1300186"/>
            <a:ext cx="3799708" cy="1453062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5260" y="942196"/>
            <a:ext cx="279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Packaged as Docker image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414194" y="1300186"/>
            <a:ext cx="2347970" cy="73590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RTSystemEditor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" name="直線矢印コネクタ 11"/>
          <p:cNvCxnSpPr>
            <a:stCxn id="16" idx="1"/>
            <a:endCxn id="21" idx="2"/>
          </p:cNvCxnSpPr>
          <p:nvPr/>
        </p:nvCxnSpPr>
        <p:spPr>
          <a:xfrm flipH="1" flipV="1">
            <a:off x="6075064" y="850541"/>
            <a:ext cx="339130" cy="817596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6" idx="1"/>
            <a:endCxn id="4" idx="2"/>
          </p:cNvCxnSpPr>
          <p:nvPr/>
        </p:nvCxnSpPr>
        <p:spPr>
          <a:xfrm flipH="1" flipV="1">
            <a:off x="2742415" y="852099"/>
            <a:ext cx="3671779" cy="816038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83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22"/>
          <p:cNvSpPr/>
          <p:nvPr/>
        </p:nvSpPr>
        <p:spPr>
          <a:xfrm>
            <a:off x="598964" y="1894173"/>
            <a:ext cx="2392326" cy="476535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6677248" y="1850274"/>
            <a:ext cx="2392326" cy="476535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メモ 5"/>
          <p:cNvSpPr/>
          <p:nvPr/>
        </p:nvSpPr>
        <p:spPr>
          <a:xfrm>
            <a:off x="808341" y="2139302"/>
            <a:ext cx="1998654" cy="9144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600" u="sng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Dockerfile</a:t>
            </a:r>
            <a:endParaRPr kumimoji="1" lang="en-US" altLang="ja-JP" sz="1600" u="sng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 OpenRTM1.1.2</a:t>
            </a:r>
          </a:p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 Ubuntu16.04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メモ 6"/>
          <p:cNvSpPr/>
          <p:nvPr/>
        </p:nvSpPr>
        <p:spPr>
          <a:xfrm>
            <a:off x="808341" y="4397737"/>
            <a:ext cx="1998654" cy="9144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600" u="sng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Dockerfile</a:t>
            </a:r>
            <a:endParaRPr kumimoji="1" lang="en-US" altLang="ja-JP" sz="1600" u="sng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 OpenRTM1.2.0</a:t>
            </a:r>
          </a:p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Fedora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25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メモ 7"/>
          <p:cNvSpPr/>
          <p:nvPr/>
        </p:nvSpPr>
        <p:spPr>
          <a:xfrm>
            <a:off x="808341" y="3324824"/>
            <a:ext cx="1998654" cy="9144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600" u="sng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Dockerfile</a:t>
            </a:r>
            <a:endParaRPr kumimoji="1" lang="en-US" altLang="ja-JP" sz="1600" u="sng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 OpenRTM1.1.2</a:t>
            </a:r>
          </a:p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en-US" altLang="ja-JP" sz="1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Raspbian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85659" y="371250"/>
            <a:ext cx="3192524" cy="680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OpenRTM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on Docker</a:t>
            </a:r>
          </a:p>
          <a:p>
            <a:pPr algn="ctr"/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Dockerfile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Auto Generator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メモ 10"/>
          <p:cNvSpPr/>
          <p:nvPr/>
        </p:nvSpPr>
        <p:spPr>
          <a:xfrm>
            <a:off x="6925473" y="2118036"/>
            <a:ext cx="1998654" cy="9144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6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Docker Image</a:t>
            </a:r>
          </a:p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 OpenRTM1.1.2</a:t>
            </a:r>
          </a:p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 Ubuntu16.04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メモ 11"/>
          <p:cNvSpPr/>
          <p:nvPr/>
        </p:nvSpPr>
        <p:spPr>
          <a:xfrm>
            <a:off x="6925473" y="4408370"/>
            <a:ext cx="1998654" cy="9144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6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Docker Image</a:t>
            </a:r>
          </a:p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 OpenRTM1.2.0</a:t>
            </a:r>
          </a:p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Fedora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25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メモ 12"/>
          <p:cNvSpPr/>
          <p:nvPr/>
        </p:nvSpPr>
        <p:spPr>
          <a:xfrm>
            <a:off x="6925473" y="3314191"/>
            <a:ext cx="1998654" cy="9144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6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Docker Image</a:t>
            </a:r>
          </a:p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 OpenRTM1.1.2</a:t>
            </a:r>
          </a:p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en-US" altLang="ja-JP" sz="1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Raspbian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下矢印 13"/>
          <p:cNvSpPr/>
          <p:nvPr/>
        </p:nvSpPr>
        <p:spPr>
          <a:xfrm>
            <a:off x="1605649" y="1199511"/>
            <a:ext cx="404037" cy="51036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2806996" y="2413591"/>
            <a:ext cx="4118476" cy="32960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>
            <a:off x="2806996" y="3609270"/>
            <a:ext cx="4118476" cy="32960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>
            <a:off x="2806995" y="4690132"/>
            <a:ext cx="4118477" cy="32960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柱 17"/>
          <p:cNvSpPr/>
          <p:nvPr/>
        </p:nvSpPr>
        <p:spPr>
          <a:xfrm>
            <a:off x="3217596" y="1947629"/>
            <a:ext cx="1099092" cy="4729617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GitHub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円柱 18"/>
          <p:cNvSpPr/>
          <p:nvPr/>
        </p:nvSpPr>
        <p:spPr>
          <a:xfrm>
            <a:off x="5379288" y="1947329"/>
            <a:ext cx="1099092" cy="4729917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Hub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541763" y="5312137"/>
            <a:ext cx="340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・</a:t>
            </a:r>
            <a:endParaRPr kumimoji="1" lang="en-US" altLang="ja-JP" sz="2400" b="1" dirty="0" smtClean="0"/>
          </a:p>
          <a:p>
            <a:r>
              <a:rPr lang="ja-JP" altLang="en-US" sz="2400" b="1" dirty="0" smtClean="0"/>
              <a:t>・</a:t>
            </a:r>
            <a:endParaRPr lang="en-US" altLang="ja-JP" sz="2400" b="1" dirty="0" smtClean="0"/>
          </a:p>
          <a:p>
            <a:r>
              <a:rPr kumimoji="1" lang="ja-JP" altLang="en-US" sz="2400" b="1" dirty="0"/>
              <a:t>・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754721" y="5312136"/>
            <a:ext cx="340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・</a:t>
            </a:r>
            <a:endParaRPr kumimoji="1" lang="en-US" altLang="ja-JP" sz="2400" b="1" dirty="0" smtClean="0"/>
          </a:p>
          <a:p>
            <a:r>
              <a:rPr lang="ja-JP" altLang="en-US" sz="2400" b="1" dirty="0" smtClean="0"/>
              <a:t>・</a:t>
            </a:r>
            <a:endParaRPr lang="en-US" altLang="ja-JP" sz="2400" b="1" dirty="0" smtClean="0"/>
          </a:p>
          <a:p>
            <a:r>
              <a:rPr kumimoji="1" lang="ja-JP" altLang="en-US" sz="2400" b="1" dirty="0"/>
              <a:t>・</a:t>
            </a:r>
          </a:p>
        </p:txBody>
      </p:sp>
      <p:sp>
        <p:nvSpPr>
          <p:cNvPr id="24" name="環状矢印 23"/>
          <p:cNvSpPr/>
          <p:nvPr/>
        </p:nvSpPr>
        <p:spPr>
          <a:xfrm rot="4020632">
            <a:off x="5521255" y="1144183"/>
            <a:ext cx="838122" cy="81339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3445566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806114" y="830315"/>
            <a:ext cx="2296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Rebuild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by commit hook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7944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6" y="1855140"/>
            <a:ext cx="8174114" cy="425859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500136" y="1855140"/>
            <a:ext cx="4656655" cy="35568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241851" y="1855140"/>
            <a:ext cx="3432399" cy="1993854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241851" y="3984435"/>
            <a:ext cx="3432399" cy="1993854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48986" y="39769"/>
            <a:ext cx="6937156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u="sng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OpenRTM-aist</a:t>
            </a:r>
            <a:r>
              <a:rPr kumimoji="1" lang="en-US" altLang="ja-JP" sz="24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sz="24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をインストールしていない</a:t>
            </a:r>
            <a:r>
              <a:rPr kumimoji="1" lang="en-US" altLang="ja-JP" sz="24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Linux</a:t>
            </a:r>
            <a:r>
              <a:rPr kumimoji="1" lang="ja-JP" altLang="en-US" sz="24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環境で</a:t>
            </a:r>
            <a:endParaRPr kumimoji="1" lang="en-US" altLang="ja-JP" sz="2400" u="sng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400" u="sng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OpenRTM</a:t>
            </a:r>
            <a:r>
              <a:rPr kumimoji="1" lang="en-US" altLang="ja-JP" sz="24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on Docker </a:t>
            </a:r>
            <a:r>
              <a:rPr kumimoji="1" lang="ja-JP" altLang="en-US" sz="24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を使用した画面例</a:t>
            </a:r>
            <a:endParaRPr kumimoji="1" lang="ja-JP" altLang="en-US" sz="24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96949" y="979901"/>
            <a:ext cx="5707268" cy="6155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NameServer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OpenRTP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ウィンドウ転送ありで起動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6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   python r</a:t>
            </a:r>
            <a:r>
              <a:rPr kumimoji="1" lang="en-US" altLang="ja-JP" sz="16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tmdocker.py –x –n </a:t>
            </a:r>
            <a:r>
              <a:rPr kumimoji="1" lang="en-US" altLang="ja-JP" sz="1600" i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openrtp</a:t>
            </a:r>
            <a:endParaRPr kumimoji="1" lang="ja-JP" altLang="en-US" sz="16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92646" y="6143694"/>
            <a:ext cx="3824509" cy="64633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ConsoleInComp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(C++)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を起動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6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$ python r</a:t>
            </a:r>
            <a:r>
              <a:rPr kumimoji="1" lang="en-US" altLang="ja-JP" sz="16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tmdocker.py </a:t>
            </a:r>
            <a:r>
              <a:rPr kumimoji="1" lang="en-US" altLang="ja-JP" sz="1600" i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ConsoleIn</a:t>
            </a:r>
            <a:endParaRPr kumimoji="1" lang="ja-JP" altLang="en-US" sz="16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16277" y="6143694"/>
            <a:ext cx="4186980" cy="61555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ConsoleOutComp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(Python)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を起動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  </a:t>
            </a:r>
            <a:r>
              <a:rPr lang="en-US" altLang="ja-JP" sz="16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$ </a:t>
            </a:r>
            <a:r>
              <a:rPr lang="en-US" altLang="ja-JP" sz="16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python </a:t>
            </a:r>
            <a:r>
              <a:rPr lang="en-US" altLang="ja-JP" sz="16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rtmdocker.py </a:t>
            </a:r>
            <a:r>
              <a:rPr lang="en-US" altLang="ja-JP" sz="1600" i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ConsoleOutPy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" name="直線矢印コネクタ 12"/>
          <p:cNvCxnSpPr>
            <a:stCxn id="10" idx="0"/>
          </p:cNvCxnSpPr>
          <p:nvPr/>
        </p:nvCxnSpPr>
        <p:spPr>
          <a:xfrm flipV="1">
            <a:off x="2404901" y="3569762"/>
            <a:ext cx="3464275" cy="25739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11" idx="0"/>
          </p:cNvCxnSpPr>
          <p:nvPr/>
        </p:nvCxnSpPr>
        <p:spPr>
          <a:xfrm flipH="1" flipV="1">
            <a:off x="6360087" y="5695136"/>
            <a:ext cx="349680" cy="448558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9" idx="2"/>
          </p:cNvCxnSpPr>
          <p:nvPr/>
        </p:nvCxnSpPr>
        <p:spPr>
          <a:xfrm flipH="1">
            <a:off x="3076353" y="1595454"/>
            <a:ext cx="174230" cy="11581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52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83" y="1704589"/>
            <a:ext cx="7427343" cy="4328164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007533" y="1855140"/>
            <a:ext cx="4334934" cy="31931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980866" y="5157394"/>
            <a:ext cx="3955201" cy="537742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50147" y="39769"/>
            <a:ext cx="713483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Linux</a:t>
            </a:r>
            <a:r>
              <a:rPr kumimoji="1" lang="ja-JP" altLang="en-US" sz="24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環境</a:t>
            </a:r>
            <a:r>
              <a:rPr kumimoji="1" lang="ja-JP" altLang="en-US" sz="24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 </a:t>
            </a:r>
            <a:r>
              <a:rPr kumimoji="1" lang="en-US" altLang="ja-JP" sz="2400" u="sng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OpenRTM</a:t>
            </a:r>
            <a:r>
              <a:rPr kumimoji="1" lang="en-US" altLang="ja-JP" sz="24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on Docker </a:t>
            </a:r>
            <a:r>
              <a:rPr kumimoji="1" lang="ja-JP" altLang="en-US" sz="24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コンテナ内部から</a:t>
            </a:r>
            <a:endParaRPr kumimoji="1" lang="en-US" altLang="ja-JP" sz="2400" u="sng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24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デバイスを制御した画面例</a:t>
            </a:r>
            <a:endParaRPr kumimoji="1" lang="ja-JP" altLang="en-US" sz="24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96949" y="979901"/>
            <a:ext cx="5707268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NameServer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OpenRTP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ウィンドウ転送ありで起動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4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4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ja-JP" altLang="en-US" sz="14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python </a:t>
            </a:r>
            <a:r>
              <a:rPr lang="en-US" altLang="ja-JP" sz="14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  <a:r>
              <a:rPr kumimoji="1" lang="en-US" altLang="ja-JP" sz="14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tmdocker.py –x –n </a:t>
            </a:r>
            <a:r>
              <a:rPr kumimoji="1" lang="en-US" altLang="ja-JP" sz="1400" i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openrtp</a:t>
            </a:r>
            <a:endParaRPr kumimoji="1" lang="ja-JP" altLang="en-US" sz="14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92646" y="6143694"/>
            <a:ext cx="6662401" cy="61555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/dev/video0 </a:t>
            </a:r>
            <a:r>
              <a:rPr lang="ja-JP" altLang="en-US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を共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有し，コンテナ内部でカメラコンポーネントを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起動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4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$ python r</a:t>
            </a:r>
            <a:r>
              <a:rPr kumimoji="1" lang="en-US" altLang="ja-JP" sz="14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tmdocker.py </a:t>
            </a:r>
            <a:r>
              <a:rPr kumimoji="1" lang="en-US" altLang="ja-JP" sz="14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–d /dev/video0 </a:t>
            </a:r>
            <a:r>
              <a:rPr lang="en-US" altLang="ja-JP" sz="1400" i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OpenCVCameraComp</a:t>
            </a:r>
            <a:endParaRPr kumimoji="1" lang="ja-JP" altLang="en-US" sz="14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03140" y="5402748"/>
            <a:ext cx="4514249" cy="584775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i="1" dirty="0">
                <a:latin typeface="Meiryo UI" panose="020B0604030504040204" pitchFamily="50" charset="-128"/>
                <a:ea typeface="Meiryo UI" panose="020B0604030504040204" pitchFamily="50" charset="-128"/>
              </a:rPr>
              <a:t>カメラビューワ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起動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  </a:t>
            </a:r>
            <a:r>
              <a:rPr lang="en-US" altLang="ja-JP" sz="14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$ </a:t>
            </a:r>
            <a:r>
              <a:rPr lang="en-US" altLang="ja-JP" sz="14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python </a:t>
            </a:r>
            <a:r>
              <a:rPr lang="en-US" altLang="ja-JP" sz="14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rtmdocker.py </a:t>
            </a:r>
            <a:r>
              <a:rPr lang="en-US" altLang="ja-JP" sz="14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–x </a:t>
            </a:r>
            <a:r>
              <a:rPr lang="en-US" altLang="ja-JP" sz="1400" i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CameraViewerComp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" name="直線矢印コネクタ 12"/>
          <p:cNvCxnSpPr>
            <a:stCxn id="10" idx="0"/>
          </p:cNvCxnSpPr>
          <p:nvPr/>
        </p:nvCxnSpPr>
        <p:spPr>
          <a:xfrm flipH="1" flipV="1">
            <a:off x="2514644" y="5695136"/>
            <a:ext cx="1309203" cy="4485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11" idx="0"/>
          </p:cNvCxnSpPr>
          <p:nvPr/>
        </p:nvCxnSpPr>
        <p:spPr>
          <a:xfrm flipH="1" flipV="1">
            <a:off x="6756400" y="3776133"/>
            <a:ext cx="3865" cy="1626615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9" idx="2"/>
          </p:cNvCxnSpPr>
          <p:nvPr/>
        </p:nvCxnSpPr>
        <p:spPr>
          <a:xfrm flipH="1">
            <a:off x="3076353" y="1564676"/>
            <a:ext cx="174230" cy="118888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5438847" y="2356497"/>
            <a:ext cx="2206553" cy="186837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1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6" y="1855140"/>
            <a:ext cx="8382000" cy="4714875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500137" y="1855140"/>
            <a:ext cx="4250804" cy="31264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158743" y="1921077"/>
            <a:ext cx="3432399" cy="2230942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450245" y="39769"/>
            <a:ext cx="5934638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Windows</a:t>
            </a:r>
            <a:r>
              <a:rPr kumimoji="1" lang="ja-JP" altLang="en-US" sz="24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環境でリモートデスクトップを利用して</a:t>
            </a:r>
            <a:endParaRPr kumimoji="1" lang="en-US" altLang="ja-JP" sz="2400" u="sng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400" u="sng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OpenRTM</a:t>
            </a:r>
            <a:r>
              <a:rPr kumimoji="1" lang="en-US" altLang="ja-JP" sz="24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on Docker </a:t>
            </a:r>
            <a:r>
              <a:rPr kumimoji="1" lang="ja-JP" altLang="en-US" sz="24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を使用した画面例</a:t>
            </a:r>
            <a:endParaRPr kumimoji="1" lang="ja-JP" altLang="en-US" sz="24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96999" y="1211301"/>
            <a:ext cx="689740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NameServer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OpenRTP</a:t>
            </a:r>
            <a:r>
              <a:rPr lang="ja-JP" altLang="en-US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，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SliderComp.py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をホスト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側で起動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7572" y="5743400"/>
            <a:ext cx="8404564" cy="892552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リモートデスクトップ＋ネームサーバオプションを有効にして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OpenRTM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on Docker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起動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6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$ </a:t>
            </a:r>
            <a:r>
              <a:rPr lang="en-US" altLang="ja-JP" sz="16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python </a:t>
            </a:r>
            <a:r>
              <a:rPr lang="en-US" altLang="ja-JP" sz="16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rtmdocker.py –r –n bash</a:t>
            </a:r>
          </a:p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③ 「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リモートデスクトップ接続」でコンテナと接続し，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MotorComp.py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を実行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8" name="直線矢印コネクタ 17"/>
          <p:cNvCxnSpPr>
            <a:stCxn id="9" idx="2"/>
          </p:cNvCxnSpPr>
          <p:nvPr/>
        </p:nvCxnSpPr>
        <p:spPr>
          <a:xfrm flipH="1">
            <a:off x="3476425" y="1580633"/>
            <a:ext cx="769275" cy="14043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5158743" y="4341252"/>
            <a:ext cx="2717316" cy="116465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/>
          <p:cNvCxnSpPr>
            <a:stCxn id="9" idx="2"/>
          </p:cNvCxnSpPr>
          <p:nvPr/>
        </p:nvCxnSpPr>
        <p:spPr>
          <a:xfrm>
            <a:off x="4245700" y="1580633"/>
            <a:ext cx="1469300" cy="31247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 flipV="1">
            <a:off x="7960630" y="3709426"/>
            <a:ext cx="402320" cy="203397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014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305</Words>
  <Application>Microsoft Office PowerPoint</Application>
  <PresentationFormat>画面に合わせる (4:3)</PresentationFormat>
  <Paragraphs>89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Meiryo UI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takahashi</dc:creator>
  <cp:lastModifiedBy>takahashi</cp:lastModifiedBy>
  <cp:revision>26</cp:revision>
  <dcterms:created xsi:type="dcterms:W3CDTF">2017-09-26T05:10:52Z</dcterms:created>
  <dcterms:modified xsi:type="dcterms:W3CDTF">2017-12-12T00:51:39Z</dcterms:modified>
</cp:coreProperties>
</file>