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4DBC4-A452-48D4-A510-3C77499E7AFC}" type="datetimeFigureOut">
              <a:rPr kumimoji="1" lang="ja-JP" altLang="en-US" smtClean="0"/>
              <a:t>2016/5/12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0B932-65F7-46FE-BFC1-C4336FFF12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29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0B932-65F7-46FE-BFC1-C4336FFF124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19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6824" y="2082800"/>
            <a:ext cx="10288693" cy="934720"/>
          </a:xfrm>
        </p:spPr>
        <p:txBody>
          <a:bodyPr/>
          <a:lstStyle/>
          <a:p>
            <a:pPr algn="ctr"/>
            <a:r>
              <a:rPr lang="en-US" altLang="ja-JP" sz="7200" dirty="0">
                <a:solidFill>
                  <a:srgbClr val="FF0000"/>
                </a:solidFill>
                <a:latin typeface="Britannic Bold" panose="020B0903060703020204" pitchFamily="34" charset="0"/>
              </a:rPr>
              <a:t>My favorite application</a:t>
            </a:r>
            <a:endParaRPr kumimoji="1" lang="ja-JP" altLang="en-US" sz="72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17701" y="5097313"/>
            <a:ext cx="7766937" cy="55164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800" dirty="0"/>
              <a:t>6116010763</a:t>
            </a:r>
            <a:r>
              <a:rPr kumimoji="1" lang="ja-JP" altLang="en-US" sz="2800" dirty="0"/>
              <a:t>　情報光システムコース　池田隆裕</a:t>
            </a:r>
          </a:p>
        </p:txBody>
      </p:sp>
    </p:spTree>
    <p:extLst>
      <p:ext uri="{BB962C8B-B14F-4D97-AF65-F5344CB8AC3E}">
        <p14:creationId xmlns:p14="http://schemas.microsoft.com/office/powerpoint/2010/main" val="311643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54144" y="243411"/>
            <a:ext cx="9973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　ＬＩＮＥ</a:t>
            </a:r>
            <a:endParaRPr kumimoji="1" lang="en-US" altLang="ja-JP" sz="2400" dirty="0"/>
          </a:p>
          <a:p>
            <a:r>
              <a:rPr lang="ja-JP" altLang="en-US" sz="2400" dirty="0"/>
              <a:t>文字チャットや音声通話が無料で楽しめるスマートフォン・アプリ。多彩な機能が用意されており、スマートフォンに特化した総合的なコミュニケーション・ツールの決定版とも言える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4143" y="2459676"/>
            <a:ext cx="1013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②　Ｙ！地図</a:t>
            </a:r>
            <a:endParaRPr kumimoji="1" lang="en-US" altLang="ja-JP" sz="2400" dirty="0"/>
          </a:p>
          <a:p>
            <a:r>
              <a:rPr kumimoji="1" lang="ja-JP" altLang="en-US" sz="2400" dirty="0"/>
              <a:t>名前の通り、地図アプリ。今回紹介するアプリはこれ。詳細は後述。</a:t>
            </a:r>
            <a:endParaRPr kumimoji="1"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143" y="3937278"/>
            <a:ext cx="11236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③　Ｍｉｎｅｃｒａｆｔ</a:t>
            </a:r>
            <a:endParaRPr lang="en-US" altLang="ja-JP" sz="2400" dirty="0"/>
          </a:p>
          <a:p>
            <a:r>
              <a:rPr lang="ja-JP" altLang="en-US" sz="2400" dirty="0"/>
              <a:t>ドットテイストのブロックが溢れる世界で、プレイヤーは建物やその他のものを自由に創造することが出来る。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062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Ｙ！地図紹介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734" y="4041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47388" y="5084197"/>
            <a:ext cx="1013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ナビはもちろん雨雲レーダーや混雑レーダー、タクシー配車まで行える外出時に大いに役立つ万能アプリ。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57074" y="3400249"/>
            <a:ext cx="831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Yahoo!JAPAN</a:t>
            </a:r>
            <a:r>
              <a:rPr kumimoji="1" lang="ja-JP" altLang="en-US" sz="2400" dirty="0"/>
              <a:t>の地図・地域情報サイト、</a:t>
            </a:r>
            <a:r>
              <a:rPr kumimoji="1" lang="en-US" altLang="ja-JP" sz="2400" dirty="0"/>
              <a:t>Yahoo!</a:t>
            </a:r>
            <a:r>
              <a:rPr kumimoji="1" lang="ja-JP" altLang="en-US" sz="2400" dirty="0"/>
              <a:t>ロコの提供する無料</a:t>
            </a:r>
            <a:r>
              <a:rPr kumimoji="1" lang="en-US" altLang="ja-JP" sz="2400" dirty="0"/>
              <a:t>android</a:t>
            </a:r>
            <a:r>
              <a:rPr kumimoji="1" lang="ja-JP" altLang="en-US" sz="2400" dirty="0"/>
              <a:t>アプリ</a:t>
            </a:r>
          </a:p>
        </p:txBody>
      </p:sp>
    </p:spTree>
    <p:extLst>
      <p:ext uri="{BB962C8B-B14F-4D97-AF65-F5344CB8AC3E}">
        <p14:creationId xmlns:p14="http://schemas.microsoft.com/office/powerpoint/2010/main" val="122479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66744" y="449905"/>
            <a:ext cx="205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便利機能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77429" y="1604145"/>
            <a:ext cx="846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①　現在地特定</a:t>
            </a:r>
            <a:endParaRPr kumimoji="1" lang="en-US" altLang="ja-JP" sz="2400" dirty="0"/>
          </a:p>
          <a:p>
            <a:r>
              <a:rPr kumimoji="1" lang="ja-JP" altLang="en-US" sz="2400" dirty="0"/>
              <a:t>今いる地点の地図を映し出すため、迷わない。</a:t>
            </a:r>
            <a:endParaRPr kumimoji="1" lang="en-US" altLang="ja-JP" sz="2400" dirty="0"/>
          </a:p>
          <a:p>
            <a:r>
              <a:rPr kumimoji="1" lang="ja-JP" altLang="en-US" sz="2400" dirty="0"/>
              <a:t>進行方向に合わせて地図が自動回転。</a:t>
            </a:r>
            <a:endParaRPr kumimoji="1"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77429" y="5389952"/>
            <a:ext cx="7833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③　タクシー配車</a:t>
            </a:r>
            <a:endParaRPr kumimoji="1" lang="en-US" altLang="ja-JP" sz="2400" dirty="0"/>
          </a:p>
          <a:p>
            <a:r>
              <a:rPr kumimoji="1" lang="ja-JP" altLang="en-US" sz="2400" dirty="0"/>
              <a:t>目的地までのルート検索からタクシーを呼ぶことが可能。</a:t>
            </a:r>
            <a:endParaRPr kumimoji="1" lang="en-US" altLang="ja-JP" sz="2400" dirty="0"/>
          </a:p>
          <a:p>
            <a:r>
              <a:rPr kumimoji="1" lang="ja-JP" altLang="en-US" sz="2400" dirty="0"/>
              <a:t>乗車位置を地図上で設定可能。ネット決済もできる。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7429" y="3312383"/>
            <a:ext cx="8494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②　雨雲・混雑レーダー</a:t>
            </a:r>
            <a:endParaRPr kumimoji="1" lang="en-US" altLang="ja-JP" sz="2400" dirty="0"/>
          </a:p>
          <a:p>
            <a:r>
              <a:rPr lang="ja-JP" altLang="en-US" sz="2400" dirty="0"/>
              <a:t>全国各地の雨雲の動きや混雑状況をリアルタイムにチェック</a:t>
            </a:r>
            <a:endParaRPr lang="en-US" altLang="ja-JP" sz="2400" dirty="0"/>
          </a:p>
          <a:p>
            <a:r>
              <a:rPr lang="ja-JP" altLang="en-US" sz="2400" dirty="0"/>
              <a:t>雨雲の動きが</a:t>
            </a:r>
            <a:r>
              <a:rPr lang="en-US" altLang="ja-JP" sz="2400" dirty="0"/>
              <a:t>1</a:t>
            </a:r>
            <a:r>
              <a:rPr lang="ja-JP" altLang="en-US" sz="2400" dirty="0"/>
              <a:t>時間後までわかる。</a:t>
            </a:r>
            <a:endParaRPr lang="en-US" altLang="ja-JP" sz="2400" dirty="0"/>
          </a:p>
          <a:p>
            <a:r>
              <a:rPr lang="ja-JP" altLang="en-US" sz="2400" dirty="0"/>
              <a:t>現在から過去</a:t>
            </a:r>
            <a:r>
              <a:rPr lang="en-US" altLang="ja-JP" sz="2400" dirty="0"/>
              <a:t>3</a:t>
            </a:r>
            <a:r>
              <a:rPr lang="ja-JP" altLang="en-US" sz="2400" dirty="0"/>
              <a:t>時間分の混雑状況が確認できる。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988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83260" y="2980843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7713387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1553</TotalTime>
  <Words>55</Words>
  <Application>Microsoft Office PowerPoint</Application>
  <PresentationFormat>ワイド画面</PresentationFormat>
  <Paragraphs>23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メイリオ</vt:lpstr>
      <vt:lpstr>游ゴシック</vt:lpstr>
      <vt:lpstr>Arial</vt:lpstr>
      <vt:lpstr>Britannic Bold</vt:lpstr>
      <vt:lpstr>Trebuchet MS</vt:lpstr>
      <vt:lpstr>Wingdings 3</vt:lpstr>
      <vt:lpstr>ファセット</vt:lpstr>
      <vt:lpstr>My favorite application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favorite application</dc:title>
  <dc:creator>池田隆裕</dc:creator>
  <cp:lastModifiedBy>池田隆裕</cp:lastModifiedBy>
  <cp:revision>21</cp:revision>
  <dcterms:created xsi:type="dcterms:W3CDTF">2016-05-10T13:50:59Z</dcterms:created>
  <dcterms:modified xsi:type="dcterms:W3CDTF">2016-05-12T01:33:19Z</dcterms:modified>
</cp:coreProperties>
</file>