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7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2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2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5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5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B1A0-FB11-4FB5-9485-6BF6AB24F6CD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0755-E396-4F42-ABB1-1E8FA52989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9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27662" y="632169"/>
            <a:ext cx="5536676" cy="960961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ＡＩのメリット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0878" y="2413261"/>
            <a:ext cx="6215406" cy="331823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/>
              <a:t>・ＡＩの方が仕事が速く正確</a:t>
            </a:r>
            <a:endParaRPr kumimoji="1" lang="en-US" altLang="ja-JP" sz="3600" dirty="0"/>
          </a:p>
          <a:p>
            <a:pPr algn="l"/>
            <a:endParaRPr kumimoji="1" lang="en-US" altLang="ja-JP" sz="3600" dirty="0"/>
          </a:p>
          <a:p>
            <a:pPr algn="l"/>
            <a:r>
              <a:rPr lang="ja-JP" altLang="en-US" sz="3600" dirty="0"/>
              <a:t>・警備ロボット</a:t>
            </a:r>
            <a:endParaRPr lang="en-US" altLang="ja-JP" sz="3600" dirty="0"/>
          </a:p>
          <a:p>
            <a:pPr algn="l"/>
            <a:r>
              <a:rPr kumimoji="1" lang="ja-JP" altLang="en-US" sz="3600" dirty="0"/>
              <a:t>・介護ロボット</a:t>
            </a:r>
            <a:endParaRPr kumimoji="1" lang="en-US" altLang="ja-JP" sz="3600" dirty="0"/>
          </a:p>
          <a:p>
            <a:pPr algn="l"/>
            <a:r>
              <a:rPr lang="ja-JP" altLang="en-US" sz="3600" dirty="0"/>
              <a:t>・救護ロボット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28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ＡＩのメリット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ＡＩのメリット</dc:title>
  <dc:creator>池田隆裕</dc:creator>
  <cp:lastModifiedBy>池田隆裕</cp:lastModifiedBy>
  <cp:revision>3</cp:revision>
  <dcterms:created xsi:type="dcterms:W3CDTF">2016-05-09T11:47:40Z</dcterms:created>
  <dcterms:modified xsi:type="dcterms:W3CDTF">2016-05-09T12:03:42Z</dcterms:modified>
</cp:coreProperties>
</file>