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4663"/>
  </p:normalViewPr>
  <p:slideViewPr>
    <p:cSldViewPr snapToGrid="0" snapToObjects="1">
      <p:cViewPr varScale="1">
        <p:scale>
          <a:sx n="69" d="100"/>
          <a:sy n="69" d="100"/>
        </p:scale>
        <p:origin x="23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600E-C5F1-5E42-B78D-A25129BE9ACC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083F-893B-994D-856B-DCF848D95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.hatena.ne.jp/keyword/%A5%D1%A5%E9%A5%C9%A5%C3%A5%AF%A5%B9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t-akada.hatenablog.com/entry/2015/12/30/2213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36712" y="488732"/>
            <a:ext cx="7335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u="sng" dirty="0">
                <a:hlinkClick r:id="rId2"/>
              </a:rPr>
              <a:t>『</a:t>
            </a:r>
            <a:r>
              <a:rPr lang="ja-JP" altLang="en-US" sz="2800" b="1" u="sng" dirty="0">
                <a:hlinkClick r:id="rId2"/>
              </a:rPr>
              <a:t>しかめっ面にさせるゲームは成功する</a:t>
            </a:r>
            <a:r>
              <a:rPr lang="en-US" altLang="ja-JP" sz="2800" b="1" u="sng" dirty="0">
                <a:hlinkClick r:id="rId2"/>
              </a:rPr>
              <a:t>』</a:t>
            </a:r>
            <a:endParaRPr lang="ja-JP" altLang="en-US" sz="2800" b="1" dirty="0"/>
          </a:p>
          <a:p>
            <a:endParaRPr lang="ja-JP" altLang="en-US" sz="28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50099" y="2753319"/>
            <a:ext cx="85711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ja-JP" altLang="en-US" sz="2400" b="0" i="0" dirty="0" smtClean="0">
                <a:solidFill>
                  <a:srgbClr val="454545"/>
                </a:solidFill>
                <a:effectLst/>
                <a:latin typeface="Trebuchet MS" charset="0"/>
              </a:rPr>
              <a:t>表面的な無害さ</a:t>
            </a:r>
            <a:r>
              <a:rPr lang="en-US" altLang="ja-JP" sz="2400" b="0" i="0" dirty="0" smtClean="0">
                <a:solidFill>
                  <a:srgbClr val="454545"/>
                </a:solidFill>
                <a:effectLst/>
                <a:latin typeface="Trebuchet MS" charset="0"/>
              </a:rPr>
              <a:t>: </a:t>
            </a:r>
            <a:r>
              <a:rPr lang="ja-JP" altLang="en-US" sz="2400" b="0" i="0" dirty="0" smtClean="0">
                <a:solidFill>
                  <a:srgbClr val="454545"/>
                </a:solidFill>
                <a:effectLst/>
                <a:latin typeface="Trebuchet MS" charset="0"/>
              </a:rPr>
              <a:t>ただのゲームであり、そこでの失敗は何ももたらさないという</a:t>
            </a:r>
            <a:r>
              <a:rPr lang="ja-JP" altLang="en-US" sz="2400" b="1" i="0" dirty="0" smtClean="0">
                <a:solidFill>
                  <a:srgbClr val="454545"/>
                </a:solidFill>
                <a:effectLst/>
                <a:latin typeface="Trebuchet MS" charset="0"/>
              </a:rPr>
              <a:t>フリ</a:t>
            </a:r>
            <a:r>
              <a:rPr lang="ja-JP" altLang="en-US" sz="2400" b="0" i="0" dirty="0" smtClean="0">
                <a:solidFill>
                  <a:srgbClr val="454545"/>
                </a:solidFill>
                <a:effectLst/>
                <a:latin typeface="Trebuchet MS" charset="0"/>
              </a:rPr>
              <a:t>が用意されている。</a:t>
            </a:r>
            <a:endParaRPr lang="en-US" altLang="ja-JP" sz="2400" b="0" i="0" dirty="0" smtClean="0">
              <a:solidFill>
                <a:srgbClr val="454545"/>
              </a:solidFill>
              <a:effectLst/>
              <a:latin typeface="Trebuchet MS" charset="0"/>
            </a:endParaRPr>
          </a:p>
          <a:p>
            <a:pPr>
              <a:buFont typeface="Arial" charset="0"/>
              <a:buChar char="•"/>
            </a:pPr>
            <a:endParaRPr lang="ja-JP" altLang="en-US" sz="2400" b="0" i="0" dirty="0" smtClean="0">
              <a:solidFill>
                <a:srgbClr val="454545"/>
              </a:solidFill>
              <a:effectLst/>
              <a:latin typeface="Trebuchet MS" charset="0"/>
            </a:endParaRPr>
          </a:p>
          <a:p>
            <a:pPr>
              <a:buFont typeface="Arial" charset="0"/>
              <a:buChar char="•"/>
            </a:pPr>
            <a:r>
              <a:rPr lang="ja-JP" altLang="en-US" sz="2400" b="0" i="0" dirty="0" smtClean="0">
                <a:solidFill>
                  <a:srgbClr val="454545"/>
                </a:solidFill>
                <a:effectLst/>
                <a:latin typeface="Trebuchet MS" charset="0"/>
              </a:rPr>
              <a:t>ゲームに対する感情的反応</a:t>
            </a:r>
            <a:r>
              <a:rPr lang="en-US" altLang="ja-JP" sz="2400" b="0" i="0" dirty="0" smtClean="0">
                <a:solidFill>
                  <a:srgbClr val="454545"/>
                </a:solidFill>
                <a:effectLst/>
                <a:latin typeface="Trebuchet MS" charset="0"/>
              </a:rPr>
              <a:t>: </a:t>
            </a:r>
            <a:r>
              <a:rPr lang="ja-JP" altLang="en-US" sz="2400" b="0" i="0" dirty="0" smtClean="0">
                <a:solidFill>
                  <a:srgbClr val="454545"/>
                </a:solidFill>
                <a:effectLst/>
                <a:latin typeface="Trebuchet MS" charset="0"/>
              </a:rPr>
              <a:t>失敗は実際には感情的にさせるが、表面的な無害さが失敗を受け入れやすくする。</a:t>
            </a:r>
          </a:p>
          <a:p>
            <a:r>
              <a:rPr lang="ja-JP" altLang="en-US" sz="2400" dirty="0" smtClean="0"/>
              <a:t/>
            </a:r>
            <a:br>
              <a:rPr lang="ja-JP" altLang="en-US" sz="2400" dirty="0" smtClean="0"/>
            </a:br>
            <a:r>
              <a:rPr lang="ja-JP" altLang="en-US" sz="2400" b="1" dirty="0"/>
              <a:t>失敗の</a:t>
            </a:r>
            <a:r>
              <a:rPr lang="ja-JP" altLang="en-US" sz="2400" b="1" dirty="0">
                <a:hlinkClick r:id="rId3"/>
              </a:rPr>
              <a:t>パラドックス</a:t>
            </a:r>
            <a:endParaRPr lang="ja-JP" altLang="en-US" sz="2400" b="1" dirty="0"/>
          </a:p>
          <a:p>
            <a:endParaRPr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02" y="706376"/>
            <a:ext cx="2756605" cy="40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Trebuchet MS</vt:lpstr>
      <vt:lpstr>Yu Gothic</vt:lpstr>
      <vt:lpstr>Yu Gothic Light</vt:lpstr>
      <vt:lpstr>Arial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Takamasa Iijima</dc:creator>
  <cp:lastModifiedBy>Takamasa Iijima</cp:lastModifiedBy>
  <cp:revision>3</cp:revision>
  <dcterms:created xsi:type="dcterms:W3CDTF">2017-10-02T01:56:49Z</dcterms:created>
  <dcterms:modified xsi:type="dcterms:W3CDTF">2017-10-02T02:15:50Z</dcterms:modified>
</cp:coreProperties>
</file>