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8" r:id="rId5"/>
    <p:sldId id="259" r:id="rId6"/>
    <p:sldId id="257" r:id="rId7"/>
    <p:sldId id="263" r:id="rId8"/>
    <p:sldId id="265" r:id="rId9"/>
    <p:sldId id="266" r:id="rId10"/>
    <p:sldId id="267" r:id="rId11"/>
    <p:sldId id="260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0094C-3AA4-40E9-8AB8-69871B92B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4" y="1938867"/>
            <a:ext cx="7766936" cy="1646302"/>
          </a:xfrm>
        </p:spPr>
        <p:txBody>
          <a:bodyPr/>
          <a:lstStyle/>
          <a:p>
            <a:pPr algn="ctr"/>
            <a:r>
              <a:rPr kumimoji="1" lang="en-US" altLang="ja-JP" sz="6000" dirty="0"/>
              <a:t>SUUUUMO</a:t>
            </a:r>
            <a:endParaRPr kumimoji="1" lang="ja-JP" altLang="en-US" sz="6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7FFCB8-CDC1-402F-8211-CBE1D1FEE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3585166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2800" dirty="0"/>
              <a:t>~</a:t>
            </a:r>
            <a:r>
              <a:rPr kumimoji="1" lang="ja-JP" altLang="en-US" sz="2800" dirty="0"/>
              <a:t>徒歩圏内に住みたい</a:t>
            </a:r>
            <a:r>
              <a:rPr kumimoji="1" lang="en-US" altLang="ja-JP" sz="2800" dirty="0"/>
              <a:t>!</a:t>
            </a:r>
            <a:r>
              <a:rPr lang="en-US" altLang="ja-JP" sz="2800" dirty="0"/>
              <a:t>~</a:t>
            </a:r>
            <a:endParaRPr kumimoji="1"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4B0222-3B35-4A37-9286-7DE1CD5AA69A}"/>
              </a:ext>
            </a:extLst>
          </p:cNvPr>
          <p:cNvSpPr txBox="1"/>
          <p:nvPr/>
        </p:nvSpPr>
        <p:spPr>
          <a:xfrm>
            <a:off x="7332133" y="5435601"/>
            <a:ext cx="305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高以良優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516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30708-88BA-42E7-8A3F-78C266F4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確認画面</a:t>
            </a:r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B761E7BD-98D5-4895-8575-56FE956DD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846573"/>
              </p:ext>
            </p:extLst>
          </p:nvPr>
        </p:nvGraphicFramePr>
        <p:xfrm>
          <a:off x="2570605" y="1930400"/>
          <a:ext cx="48101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3" imgW="4810056" imgH="4114800" progId="Excel.Sheet.12">
                  <p:embed/>
                </p:oleObj>
              </mc:Choice>
              <mc:Fallback>
                <p:oleObj name="Worksheet" r:id="rId3" imgW="4810056" imgH="4114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0605" y="1930400"/>
                        <a:ext cx="4810125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55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F23D4-C57C-40D5-BCBB-2D95F24C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メニュー画面</a:t>
            </a:r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6958002F-EA02-469F-9D03-CCA9393DF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945997"/>
              </p:ext>
            </p:extLst>
          </p:nvPr>
        </p:nvGraphicFramePr>
        <p:xfrm>
          <a:off x="2570163" y="1930400"/>
          <a:ext cx="4810125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4810056" imgH="3181324" progId="Excel.Sheet.12">
                  <p:embed/>
                </p:oleObj>
              </mc:Choice>
              <mc:Fallback>
                <p:oleObj name="Worksheet" r:id="rId3" imgW="4810056" imgH="31813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0163" y="1930400"/>
                        <a:ext cx="4810125" cy="318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40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4CF82-B26C-4408-AF6A-4905FDAA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職場変更画面</a:t>
            </a:r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5FB674C2-2114-4AD4-BFB9-B8BD6DBD6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006612"/>
              </p:ext>
            </p:extLst>
          </p:nvPr>
        </p:nvGraphicFramePr>
        <p:xfrm>
          <a:off x="2570605" y="1930400"/>
          <a:ext cx="4810125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Worksheet" r:id="rId3" imgW="4810056" imgH="2943264" progId="Excel.Sheet.12">
                  <p:embed/>
                </p:oleObj>
              </mc:Choice>
              <mc:Fallback>
                <p:oleObj name="Worksheet" r:id="rId3" imgW="4810056" imgH="29432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0605" y="1930400"/>
                        <a:ext cx="4810125" cy="294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645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9400-F1C3-4001-B992-140DD749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物件検索画面</a:t>
            </a:r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D8F40316-CE83-49A6-9779-2FC26CE6C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024052"/>
              </p:ext>
            </p:extLst>
          </p:nvPr>
        </p:nvGraphicFramePr>
        <p:xfrm>
          <a:off x="2570605" y="1676400"/>
          <a:ext cx="48101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Worksheet" r:id="rId3" imgW="4810056" imgH="4572154" progId="Excel.Sheet.12">
                  <p:embed/>
                </p:oleObj>
              </mc:Choice>
              <mc:Fallback>
                <p:oleObj name="Worksheet" r:id="rId3" imgW="4810056" imgH="45721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0605" y="1676400"/>
                        <a:ext cx="4810125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08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0D50F3-A5B3-4FEC-BB81-C576B887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検索結果画面</a:t>
            </a:r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17AB4C35-9409-4A3F-8DAF-DCBDA180E8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46273"/>
              </p:ext>
            </p:extLst>
          </p:nvPr>
        </p:nvGraphicFramePr>
        <p:xfrm>
          <a:off x="2570605" y="1676400"/>
          <a:ext cx="48101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Worksheet" r:id="rId3" imgW="4810056" imgH="4572154" progId="Excel.Sheet.12">
                  <p:embed/>
                </p:oleObj>
              </mc:Choice>
              <mc:Fallback>
                <p:oleObj name="Worksheet" r:id="rId3" imgW="4810056" imgH="45721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0605" y="1676400"/>
                        <a:ext cx="4810125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33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8D74-678B-4C67-B1E4-3C0B1F5F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3153833"/>
            <a:ext cx="8596668" cy="550333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２．画面イメージ</a:t>
            </a:r>
            <a:r>
              <a:rPr lang="en-US" altLang="ja-JP" dirty="0"/>
              <a:t>(</a:t>
            </a:r>
            <a:r>
              <a:rPr lang="ja-JP" altLang="en-US" dirty="0"/>
              <a:t>管理者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344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B16AC-66E3-4BA1-BEA2-0EA5486E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976F8F91-89E5-48BF-9ADB-90791FBCD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777880"/>
              </p:ext>
            </p:extLst>
          </p:nvPr>
        </p:nvGraphicFramePr>
        <p:xfrm>
          <a:off x="2570605" y="1930400"/>
          <a:ext cx="4810125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Worksheet" r:id="rId3" imgW="4810056" imgH="3438499" progId="Excel.Sheet.12">
                  <p:embed/>
                </p:oleObj>
              </mc:Choice>
              <mc:Fallback>
                <p:oleObj name="Worksheet" r:id="rId3" imgW="4810056" imgH="34384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0605" y="1930400"/>
                        <a:ext cx="4810125" cy="343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78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F2E68-DBDC-4B5B-A1FA-F120CCBE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メニュー画面</a:t>
            </a:r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58927469-148F-4E54-9D47-BB1DBD6B6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948243"/>
              </p:ext>
            </p:extLst>
          </p:nvPr>
        </p:nvGraphicFramePr>
        <p:xfrm>
          <a:off x="2570163" y="1930400"/>
          <a:ext cx="4810125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Worksheet" r:id="rId3" imgW="4810056" imgH="2943264" progId="Excel.Sheet.12">
                  <p:embed/>
                </p:oleObj>
              </mc:Choice>
              <mc:Fallback>
                <p:oleObj name="Worksheet" r:id="rId3" imgW="4810056" imgH="29432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0163" y="1930400"/>
                        <a:ext cx="4810125" cy="294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88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CE97C-FE43-4A10-820B-BDE802FE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ユーザー管理画面</a:t>
            </a:r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86A7C06F-8977-4538-8F13-DAF3104D0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40462"/>
              </p:ext>
            </p:extLst>
          </p:nvPr>
        </p:nvGraphicFramePr>
        <p:xfrm>
          <a:off x="2570605" y="1930400"/>
          <a:ext cx="48101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Worksheet" r:id="rId3" imgW="4810056" imgH="4572154" progId="Excel.Sheet.12">
                  <p:embed/>
                </p:oleObj>
              </mc:Choice>
              <mc:Fallback>
                <p:oleObj name="Worksheet" r:id="rId3" imgW="4810056" imgH="45721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0605" y="1930400"/>
                        <a:ext cx="4810125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314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DBBF7-AFDD-433B-97E3-A7DCB5A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新規物件追加画面</a:t>
            </a:r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BF8A6BFA-5333-4D4A-AEDB-B58F38561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654254"/>
              </p:ext>
            </p:extLst>
          </p:nvPr>
        </p:nvGraphicFramePr>
        <p:xfrm>
          <a:off x="2570605" y="1270000"/>
          <a:ext cx="4810125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Worksheet" r:id="rId3" imgW="4810056" imgH="4590921" progId="Excel.Sheet.12">
                  <p:embed/>
                </p:oleObj>
              </mc:Choice>
              <mc:Fallback>
                <p:oleObj name="Worksheet" r:id="rId3" imgW="4810056" imgH="45909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0605" y="1270000"/>
                        <a:ext cx="4810125" cy="459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34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34FE67-D81E-40F6-890B-00959D8A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00F896-7B34-437D-B1E3-81083005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背景</a:t>
            </a:r>
            <a:endParaRPr kumimoji="1" lang="en-US" altLang="ja-JP" dirty="0"/>
          </a:p>
          <a:p>
            <a:r>
              <a:rPr lang="en-US" altLang="ja-JP" dirty="0"/>
              <a:t>2.</a:t>
            </a:r>
            <a:r>
              <a:rPr lang="ja-JP" altLang="en-US" dirty="0"/>
              <a:t>画面イメージ</a:t>
            </a:r>
            <a:r>
              <a:rPr lang="en-US" altLang="ja-JP" dirty="0"/>
              <a:t>(</a:t>
            </a:r>
            <a:r>
              <a:rPr lang="ja-JP" altLang="en-US" dirty="0"/>
              <a:t>ユーザー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画面イメージ</a:t>
            </a:r>
            <a:r>
              <a:rPr kumimoji="1" lang="en-US" altLang="ja-JP" dirty="0"/>
              <a:t>(</a:t>
            </a:r>
            <a:r>
              <a:rPr kumimoji="1" lang="ja-JP" altLang="en-US" dirty="0"/>
              <a:t>管理者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3677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8D74-678B-4C67-B1E4-3C0B1F5F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3153833"/>
            <a:ext cx="8596668" cy="55033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dirty="0"/>
              <a:t>１．背景</a:t>
            </a:r>
          </a:p>
        </p:txBody>
      </p:sp>
    </p:spTree>
    <p:extLst>
      <p:ext uri="{BB962C8B-B14F-4D97-AF65-F5344CB8AC3E}">
        <p14:creationId xmlns:p14="http://schemas.microsoft.com/office/powerpoint/2010/main" val="210674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2.bp.blogspot.com/-2oZY03K_B2Q/VaBlcWO-koI/AAAAAAAAvVc/f8ZPiY7E9iA/s800/smartphone_man_smile.png">
            <a:extLst>
              <a:ext uri="{FF2B5EF4-FFF2-40B4-BE49-F238E27FC236}">
                <a16:creationId xmlns:a16="http://schemas.microsoft.com/office/drawing/2014/main" id="{00178275-6A72-40FC-96B7-2C4DD1ACE2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70" y="2160588"/>
            <a:ext cx="290489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思考の吹き出し: 雲形 4">
            <a:extLst>
              <a:ext uri="{FF2B5EF4-FFF2-40B4-BE49-F238E27FC236}">
                <a16:creationId xmlns:a16="http://schemas.microsoft.com/office/drawing/2014/main" id="{FD627687-9299-4045-BCD2-A5E743C10188}"/>
              </a:ext>
            </a:extLst>
          </p:cNvPr>
          <p:cNvSpPr/>
          <p:nvPr/>
        </p:nvSpPr>
        <p:spPr>
          <a:xfrm>
            <a:off x="4614333" y="287867"/>
            <a:ext cx="4521200" cy="1872721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そろそろ物件探そうかな♪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87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0030DA-231E-467A-A600-2F13AAD1BFC4}"/>
              </a:ext>
            </a:extLst>
          </p:cNvPr>
          <p:cNvSpPr/>
          <p:nvPr/>
        </p:nvSpPr>
        <p:spPr>
          <a:xfrm>
            <a:off x="627062" y="1"/>
            <a:ext cx="8596312" cy="674850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DAC43D9D-D5DE-4871-A1DA-CCAF589B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7" y="109493"/>
            <a:ext cx="8458200" cy="65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0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18337E1-1F15-4B7D-A50E-F0F552126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570" y="2160588"/>
            <a:ext cx="2904897" cy="3881437"/>
          </a:xfrm>
          <a:prstGeom prst="rect">
            <a:avLst/>
          </a:prstGeom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293FB3C0-2BF6-4BA1-BC1A-F4AFFDB4989D}"/>
              </a:ext>
            </a:extLst>
          </p:cNvPr>
          <p:cNvSpPr/>
          <p:nvPr/>
        </p:nvSpPr>
        <p:spPr>
          <a:xfrm>
            <a:off x="4614333" y="304800"/>
            <a:ext cx="4436534" cy="1855788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職場から徒歩何分かで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調べたいのになあ</a:t>
            </a:r>
            <a:r>
              <a:rPr kumimoji="1" lang="en-US" altLang="ja-JP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5425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8D74-678B-4C67-B1E4-3C0B1F5F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3153833"/>
            <a:ext cx="8596668" cy="550333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２．画面イメージ</a:t>
            </a:r>
            <a:r>
              <a:rPr lang="en-US" altLang="ja-JP" dirty="0"/>
              <a:t>(</a:t>
            </a:r>
            <a:r>
              <a:rPr lang="ja-JP" altLang="en-US" dirty="0"/>
              <a:t>ユーザー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032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7D66F-97C5-414F-93EF-CA99978D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190A01F4-1D46-4B85-A395-A0ADB5C67E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893394"/>
              </p:ext>
            </p:extLst>
          </p:nvPr>
        </p:nvGraphicFramePr>
        <p:xfrm>
          <a:off x="2570605" y="1930400"/>
          <a:ext cx="4810125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3" imgW="4810056" imgH="3438499" progId="Excel.Sheet.12">
                  <p:embed/>
                </p:oleObj>
              </mc:Choice>
              <mc:Fallback>
                <p:oleObj name="Worksheet" r:id="rId3" imgW="4810056" imgH="34384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0605" y="1930400"/>
                        <a:ext cx="4810125" cy="343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50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8181F-AAB3-4588-995E-9AE5DB64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新規登録画面</a:t>
            </a:r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FD135908-7577-477A-80C3-C36675FA9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187894"/>
              </p:ext>
            </p:extLst>
          </p:nvPr>
        </p:nvGraphicFramePr>
        <p:xfrm>
          <a:off x="2570605" y="1270000"/>
          <a:ext cx="4810125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3" imgW="4810056" imgH="4905439" progId="Excel.Sheet.12">
                  <p:embed/>
                </p:oleObj>
              </mc:Choice>
              <mc:Fallback>
                <p:oleObj name="Worksheet" r:id="rId3" imgW="4810056" imgH="49054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0605" y="1270000"/>
                        <a:ext cx="4810125" cy="490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014878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89</Words>
  <Application>Microsoft Office PowerPoint</Application>
  <PresentationFormat>ワイド画面</PresentationFormat>
  <Paragraphs>24</Paragraphs>
  <Slides>19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メイリオ</vt:lpstr>
      <vt:lpstr>Arial</vt:lpstr>
      <vt:lpstr>Trebuchet MS</vt:lpstr>
      <vt:lpstr>Wingdings 3</vt:lpstr>
      <vt:lpstr>ファセット</vt:lpstr>
      <vt:lpstr>Worksheet</vt:lpstr>
      <vt:lpstr>SUUUUMO</vt:lpstr>
      <vt:lpstr>目次</vt:lpstr>
      <vt:lpstr>１．背景</vt:lpstr>
      <vt:lpstr>PowerPoint プレゼンテーション</vt:lpstr>
      <vt:lpstr>PowerPoint プレゼンテーション</vt:lpstr>
      <vt:lpstr>PowerPoint プレゼンテーション</vt:lpstr>
      <vt:lpstr>２．画面イメージ(ユーザー)</vt:lpstr>
      <vt:lpstr>ログイン画面</vt:lpstr>
      <vt:lpstr>新規登録画面</vt:lpstr>
      <vt:lpstr>確認画面</vt:lpstr>
      <vt:lpstr>メニュー画面</vt:lpstr>
      <vt:lpstr>職場変更画面</vt:lpstr>
      <vt:lpstr>物件検索画面</vt:lpstr>
      <vt:lpstr>検索結果画面</vt:lpstr>
      <vt:lpstr>２．画面イメージ(管理者)</vt:lpstr>
      <vt:lpstr>ログイン画面</vt:lpstr>
      <vt:lpstr>メニュー画面</vt:lpstr>
      <vt:lpstr>ユーザー管理画面</vt:lpstr>
      <vt:lpstr>新規物件追加画面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SUUUUMO</dc:title>
  <dc:creator>mbc</dc:creator>
  <cp:lastModifiedBy>mbc</cp:lastModifiedBy>
  <cp:revision>11</cp:revision>
  <dcterms:created xsi:type="dcterms:W3CDTF">2024-01-09T00:14:25Z</dcterms:created>
  <dcterms:modified xsi:type="dcterms:W3CDTF">2024-01-09T02:05:02Z</dcterms:modified>
</cp:coreProperties>
</file>