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63" r:id="rId6"/>
    <p:sldId id="265" r:id="rId7"/>
    <p:sldId id="266" r:id="rId8"/>
    <p:sldId id="267" r:id="rId9"/>
    <p:sldId id="260" r:id="rId10"/>
    <p:sldId id="26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0094C-3AA4-40E9-8AB8-69871B92B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1938867"/>
            <a:ext cx="7766936" cy="1646302"/>
          </a:xfrm>
        </p:spPr>
        <p:txBody>
          <a:bodyPr/>
          <a:lstStyle/>
          <a:p>
            <a:pPr algn="ctr"/>
            <a:r>
              <a:rPr kumimoji="1" lang="en-US" altLang="ja-JP" sz="6000" dirty="0"/>
              <a:t>SUUUUMO</a:t>
            </a:r>
            <a:endParaRPr kumimoji="1" lang="ja-JP" altLang="en-US" sz="6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7FFCB8-CDC1-402F-8211-CBE1D1FEE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358516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800" dirty="0"/>
              <a:t>~</a:t>
            </a:r>
            <a:r>
              <a:rPr kumimoji="1" lang="ja-JP" altLang="en-US" sz="2800" dirty="0"/>
              <a:t>徒歩圏内に住みたい</a:t>
            </a:r>
            <a:r>
              <a:rPr kumimoji="1" lang="en-US" altLang="ja-JP" sz="2800" dirty="0"/>
              <a:t>!</a:t>
            </a:r>
            <a:r>
              <a:rPr lang="en-US" altLang="ja-JP" sz="2800" dirty="0"/>
              <a:t>~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4B0222-3B35-4A37-9286-7DE1CD5AA69A}"/>
              </a:ext>
            </a:extLst>
          </p:cNvPr>
          <p:cNvSpPr txBox="1"/>
          <p:nvPr/>
        </p:nvSpPr>
        <p:spPr>
          <a:xfrm>
            <a:off x="7332133" y="5435601"/>
            <a:ext cx="305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高以良優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516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4CF82-B26C-4408-AF6A-4905FDAA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職場変更画面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08E1151-3738-4DFB-9F83-207BE1F8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2295367"/>
            <a:ext cx="9440592" cy="2267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64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9400-F1C3-4001-B992-140DD749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物件検索画面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8850F92-19DF-4F56-8B54-B03F5FED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69315"/>
            <a:ext cx="6699894" cy="49971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08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D50F3-A5B3-4FEC-BB81-C576B887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5862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検索結果画面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C39CA4F-E64C-4B8E-A9AA-614E961C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014" y="660373"/>
            <a:ext cx="6321971" cy="61976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33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D50F3-A5B3-4FEC-BB81-C576B887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58620"/>
            <a:ext cx="8596668" cy="1320800"/>
          </a:xfrm>
        </p:spPr>
        <p:txBody>
          <a:bodyPr/>
          <a:lstStyle/>
          <a:p>
            <a:r>
              <a:rPr lang="ja-JP" altLang="en-US" dirty="0"/>
              <a:t>物件画像表示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CE8010-B046-43EC-9060-8FC75BB1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46" y="701389"/>
            <a:ext cx="8098907" cy="5455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639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4FE67-D81E-40F6-890B-00959D8A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0F896-7B34-437D-B1E3-81083005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使用言語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各画面説明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67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/>
              <a:t>１．</a:t>
            </a:r>
            <a:r>
              <a:rPr lang="ja-JP" altLang="en-US" dirty="0"/>
              <a:t>使用言語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7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A8A976E-3035-4099-BE6C-6EDB403B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55033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１．</a:t>
            </a:r>
            <a:r>
              <a:rPr lang="ja-JP" altLang="en-US" dirty="0"/>
              <a:t>使用言語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4D5B72A-3AF9-4DBD-8F79-4B9C22FD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HTML/CSS</a:t>
            </a:r>
          </a:p>
          <a:p>
            <a:pPr marL="0" indent="0">
              <a:buNone/>
            </a:pPr>
            <a:r>
              <a:rPr lang="en-US" altLang="ja-JP" dirty="0"/>
              <a:t>	WEB</a:t>
            </a:r>
            <a:r>
              <a:rPr lang="ja-JP" altLang="en-US" dirty="0"/>
              <a:t>ページ表示のため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JavaScript</a:t>
            </a:r>
          </a:p>
          <a:p>
            <a:pPr marL="0" indent="0">
              <a:buNone/>
            </a:pPr>
            <a:r>
              <a:rPr lang="en-US" altLang="ja-JP" dirty="0"/>
              <a:t>	WEB</a:t>
            </a:r>
            <a:r>
              <a:rPr lang="ja-JP" altLang="en-US" dirty="0"/>
              <a:t>ページに動きを加えるため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PHP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サーバーの処理結果を取得、表示するため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XAMPP</a:t>
            </a:r>
            <a:r>
              <a:rPr lang="ja-JP" altLang="en-US" dirty="0"/>
              <a:t>との相性がいい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Python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スクレイピングをするため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XAMPP</a:t>
            </a:r>
            <a:r>
              <a:rPr lang="ja-JP" altLang="en-US" dirty="0"/>
              <a:t>との相性が悪い</a:t>
            </a:r>
          </a:p>
        </p:txBody>
      </p:sp>
    </p:spTree>
    <p:extLst>
      <p:ext uri="{BB962C8B-B14F-4D97-AF65-F5344CB8AC3E}">
        <p14:creationId xmlns:p14="http://schemas.microsoft.com/office/powerpoint/2010/main" val="1428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２．各画面説明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32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70CC8FC-5D36-4150-BEE9-F2C5E0028D81}"/>
              </a:ext>
            </a:extLst>
          </p:cNvPr>
          <p:cNvSpPr txBox="1">
            <a:spLocks/>
          </p:cNvSpPr>
          <p:nvPr/>
        </p:nvSpPr>
        <p:spPr>
          <a:xfrm>
            <a:off x="677334" y="816638"/>
            <a:ext cx="8596668" cy="550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3308C2C-65A5-40F3-B4C4-847019BA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890498"/>
            <a:ext cx="9478698" cy="3077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D7E94910-1F80-4A40-A14C-AC68DED7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dirty="0"/>
              <a:t>ログイン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204350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8181F-AAB3-4588-995E-9AE5DB64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新規登録画面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54183C-35D0-43BE-8F20-8CE70595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314155"/>
            <a:ext cx="9450119" cy="42296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01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30708-88BA-42E7-8A3F-78C266F4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確認画面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F9215F2-B935-4611-BF05-A0174AEC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1985761"/>
            <a:ext cx="9545382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F23D4-C57C-40D5-BCBB-2D95F24C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メニュー画面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DB7158D-EB5B-48CD-B996-0147638D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6" y="1268536"/>
            <a:ext cx="8304277" cy="44786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4040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102</Words>
  <Application>Microsoft Office PowerPoint</Application>
  <PresentationFormat>ワイド画面</PresentationFormat>
  <Paragraphs>30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Trebuchet MS</vt:lpstr>
      <vt:lpstr>Wingdings 3</vt:lpstr>
      <vt:lpstr>ファセット</vt:lpstr>
      <vt:lpstr>SUUUUMO</vt:lpstr>
      <vt:lpstr>目次</vt:lpstr>
      <vt:lpstr>１．使用言語</vt:lpstr>
      <vt:lpstr>１．使用言語</vt:lpstr>
      <vt:lpstr>２．各画面説明</vt:lpstr>
      <vt:lpstr>ログイン画面</vt:lpstr>
      <vt:lpstr>新規登録画面</vt:lpstr>
      <vt:lpstr>確認画面</vt:lpstr>
      <vt:lpstr>メニュー画面</vt:lpstr>
      <vt:lpstr>職場変更画面</vt:lpstr>
      <vt:lpstr>物件検索画面</vt:lpstr>
      <vt:lpstr>検索結果画面</vt:lpstr>
      <vt:lpstr>物件画像表示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SUUUUMO</dc:title>
  <dc:creator>mbc</dc:creator>
  <cp:lastModifiedBy>mbc</cp:lastModifiedBy>
  <cp:revision>17</cp:revision>
  <dcterms:created xsi:type="dcterms:W3CDTF">2024-01-09T00:14:25Z</dcterms:created>
  <dcterms:modified xsi:type="dcterms:W3CDTF">2024-01-30T01:49:00Z</dcterms:modified>
</cp:coreProperties>
</file>