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Spline Sans"/>
      <p:regular r:id="rId14"/>
      <p:bold r:id="rId15"/>
    </p:embeddedFont>
    <p:embeddedFont>
      <p:font typeface="Lexend Light"/>
      <p:regular r:id="rId16"/>
      <p:bold r:id="rId17"/>
    </p:embeddedFont>
    <p:embeddedFont>
      <p:font typeface="Lexen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SplineSans-bold.fntdata"/><Relationship Id="rId14" Type="http://schemas.openxmlformats.org/officeDocument/2006/relationships/font" Target="fonts/SplineSans-regular.fntdata"/><Relationship Id="rId17" Type="http://schemas.openxmlformats.org/officeDocument/2006/relationships/font" Target="fonts/LexendLight-bold.fntdata"/><Relationship Id="rId16" Type="http://schemas.openxmlformats.org/officeDocument/2006/relationships/font" Target="fonts/LexendLight-regular.fntdata"/><Relationship Id="rId19" Type="http://schemas.openxmlformats.org/officeDocument/2006/relationships/font" Target="fonts/Lexend-bold.fntdata"/><Relationship Id="rId18" Type="http://schemas.openxmlformats.org/officeDocument/2006/relationships/font" Target="fonts/Lexen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e3f1fef3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e3f1fef3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e3f1fef3e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e3f1fef3e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e3f1fef3e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e3f1fef3e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e3f1fef3e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e3f1fef3e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e3f1fef3e3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e3f1fef3e3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e3f1fef3e3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e3f1fef3e3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e3f1fef3e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e3f1fef3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e3f1fef3e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e3f1fef3e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537556" y="689375"/>
            <a:ext cx="8068563" cy="3764713"/>
            <a:chOff x="537556" y="689375"/>
            <a:chExt cx="8068563" cy="3764713"/>
          </a:xfrm>
        </p:grpSpPr>
        <p:sp>
          <p:nvSpPr>
            <p:cNvPr id="17" name="Google Shape;17;p2"/>
            <p:cNvSpPr/>
            <p:nvPr/>
          </p:nvSpPr>
          <p:spPr>
            <a:xfrm>
              <a:off x="1613400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2276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7652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6894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1518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3792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168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410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3034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992350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54750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613400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7652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6894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518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2276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168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8410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034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3792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992350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454750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37600" y="28405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37600" y="17650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068150" y="17650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8150" y="2840650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13400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2276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6894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518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7652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537556" y="689619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3792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8410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3034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168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992350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454750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613400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2276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7652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6894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1518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3792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9168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8410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3034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992350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454750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37600" y="23026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068150" y="2302800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 rot="5400000">
              <a:off x="537644" y="689619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 rot="5400000">
              <a:off x="7530319" y="3378269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 rot="-5400000">
              <a:off x="7530231" y="3378269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537600" y="3377763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37600" y="3377675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530275" y="689375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7530275" y="689463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5" name="Google Shape;75;p2"/>
          <p:cNvSpPr txBox="1"/>
          <p:nvPr>
            <p:ph type="title"/>
          </p:nvPr>
        </p:nvSpPr>
        <p:spPr>
          <a:xfrm>
            <a:off x="1241550" y="1973150"/>
            <a:ext cx="66609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2"/>
          <p:cNvSpPr txBox="1"/>
          <p:nvPr>
            <p:ph idx="1" type="subTitle"/>
          </p:nvPr>
        </p:nvSpPr>
        <p:spPr>
          <a:xfrm>
            <a:off x="1810800" y="2904800"/>
            <a:ext cx="5522700" cy="3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SECTION_HEADER_3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/>
          <p:nvPr/>
        </p:nvSpPr>
        <p:spPr>
          <a:xfrm>
            <a:off x="0" y="1370900"/>
            <a:ext cx="4569600" cy="187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6" name="Google Shape;20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11"/>
          <p:cNvSpPr/>
          <p:nvPr/>
        </p:nvSpPr>
        <p:spPr>
          <a:xfrm>
            <a:off x="4569600" y="1370900"/>
            <a:ext cx="4574400" cy="187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8" name="Google Shape;208;p11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09" name="Google Shape;209;p11"/>
          <p:cNvSpPr/>
          <p:nvPr/>
        </p:nvSpPr>
        <p:spPr>
          <a:xfrm>
            <a:off x="0" y="3241100"/>
            <a:ext cx="4569600" cy="190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0" name="Google Shape;210;p11"/>
          <p:cNvSpPr txBox="1"/>
          <p:nvPr>
            <p:ph idx="1" type="subTitle"/>
          </p:nvPr>
        </p:nvSpPr>
        <p:spPr>
          <a:xfrm>
            <a:off x="452100" y="3530600"/>
            <a:ext cx="37554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1"/>
          <p:cNvSpPr txBox="1"/>
          <p:nvPr>
            <p:ph idx="2" type="body"/>
          </p:nvPr>
        </p:nvSpPr>
        <p:spPr>
          <a:xfrm>
            <a:off x="452100" y="4153800"/>
            <a:ext cx="3755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2" name="Google Shape;212;p11"/>
          <p:cNvSpPr/>
          <p:nvPr/>
        </p:nvSpPr>
        <p:spPr>
          <a:xfrm>
            <a:off x="4569600" y="3241100"/>
            <a:ext cx="4574400" cy="190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3" name="Google Shape;213;p11"/>
          <p:cNvSpPr txBox="1"/>
          <p:nvPr>
            <p:ph idx="3" type="subTitle"/>
          </p:nvPr>
        </p:nvSpPr>
        <p:spPr>
          <a:xfrm>
            <a:off x="452100" y="1540450"/>
            <a:ext cx="37554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4" name="Google Shape;214;p11"/>
          <p:cNvSpPr txBox="1"/>
          <p:nvPr>
            <p:ph idx="4" type="body"/>
          </p:nvPr>
        </p:nvSpPr>
        <p:spPr>
          <a:xfrm>
            <a:off x="452100" y="2163650"/>
            <a:ext cx="3755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5" name="Google Shape;215;p11"/>
          <p:cNvSpPr txBox="1"/>
          <p:nvPr>
            <p:ph idx="5" type="subTitle"/>
          </p:nvPr>
        </p:nvSpPr>
        <p:spPr>
          <a:xfrm>
            <a:off x="4979100" y="1540450"/>
            <a:ext cx="37554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6" name="Google Shape;216;p11"/>
          <p:cNvSpPr txBox="1"/>
          <p:nvPr>
            <p:ph idx="6" type="body"/>
          </p:nvPr>
        </p:nvSpPr>
        <p:spPr>
          <a:xfrm>
            <a:off x="4979100" y="2163650"/>
            <a:ext cx="3755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7" name="Google Shape;217;p11"/>
          <p:cNvSpPr txBox="1"/>
          <p:nvPr>
            <p:ph idx="7" type="subTitle"/>
          </p:nvPr>
        </p:nvSpPr>
        <p:spPr>
          <a:xfrm>
            <a:off x="4979100" y="3459750"/>
            <a:ext cx="37554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8" name="Google Shape;218;p11"/>
          <p:cNvSpPr txBox="1"/>
          <p:nvPr>
            <p:ph idx="8" type="body"/>
          </p:nvPr>
        </p:nvSpPr>
        <p:spPr>
          <a:xfrm>
            <a:off x="4979100" y="4082950"/>
            <a:ext cx="3755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SECTION_HEADER_2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/>
          <p:nvPr/>
        </p:nvSpPr>
        <p:spPr>
          <a:xfrm>
            <a:off x="0" y="1370900"/>
            <a:ext cx="30480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1" name="Google Shape;22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12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3" name="Google Shape;223;p12"/>
          <p:cNvSpPr/>
          <p:nvPr/>
        </p:nvSpPr>
        <p:spPr>
          <a:xfrm>
            <a:off x="3048000" y="1370900"/>
            <a:ext cx="3048000" cy="377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4" name="Google Shape;224;p12"/>
          <p:cNvSpPr/>
          <p:nvPr/>
        </p:nvSpPr>
        <p:spPr>
          <a:xfrm>
            <a:off x="6096000" y="1370900"/>
            <a:ext cx="30480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12"/>
          <p:cNvSpPr txBox="1"/>
          <p:nvPr>
            <p:ph idx="1" type="subTitle"/>
          </p:nvPr>
        </p:nvSpPr>
        <p:spPr>
          <a:xfrm>
            <a:off x="338225" y="1677650"/>
            <a:ext cx="2321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6" name="Google Shape;226;p12"/>
          <p:cNvSpPr txBox="1"/>
          <p:nvPr>
            <p:ph idx="2" type="body"/>
          </p:nvPr>
        </p:nvSpPr>
        <p:spPr>
          <a:xfrm>
            <a:off x="338225" y="2505325"/>
            <a:ext cx="2321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7" name="Google Shape;227;p12"/>
          <p:cNvSpPr txBox="1"/>
          <p:nvPr>
            <p:ph idx="3" type="subTitle"/>
          </p:nvPr>
        </p:nvSpPr>
        <p:spPr>
          <a:xfrm>
            <a:off x="3411300" y="1677650"/>
            <a:ext cx="2321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8" name="Google Shape;228;p12"/>
          <p:cNvSpPr txBox="1"/>
          <p:nvPr>
            <p:ph idx="4" type="body"/>
          </p:nvPr>
        </p:nvSpPr>
        <p:spPr>
          <a:xfrm>
            <a:off x="3411300" y="2505325"/>
            <a:ext cx="2321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9" name="Google Shape;229;p12"/>
          <p:cNvSpPr txBox="1"/>
          <p:nvPr>
            <p:ph idx="5" type="subTitle"/>
          </p:nvPr>
        </p:nvSpPr>
        <p:spPr>
          <a:xfrm>
            <a:off x="6484375" y="1677650"/>
            <a:ext cx="2321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0" name="Google Shape;230;p12"/>
          <p:cNvSpPr txBox="1"/>
          <p:nvPr>
            <p:ph idx="6" type="body"/>
          </p:nvPr>
        </p:nvSpPr>
        <p:spPr>
          <a:xfrm>
            <a:off x="6484375" y="2505325"/>
            <a:ext cx="2321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, body and image">
  <p:cSld name="SECTION_HEADER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/>
          <p:nvPr/>
        </p:nvSpPr>
        <p:spPr>
          <a:xfrm>
            <a:off x="0" y="1374200"/>
            <a:ext cx="4569600" cy="37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3" name="Google Shape;23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13"/>
          <p:cNvSpPr/>
          <p:nvPr>
            <p:ph idx="2" type="pic"/>
          </p:nvPr>
        </p:nvSpPr>
        <p:spPr>
          <a:xfrm>
            <a:off x="4569600" y="1374200"/>
            <a:ext cx="4574400" cy="376920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13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6" name="Google Shape;236;p13"/>
          <p:cNvSpPr txBox="1"/>
          <p:nvPr>
            <p:ph idx="1" type="body"/>
          </p:nvPr>
        </p:nvSpPr>
        <p:spPr>
          <a:xfrm>
            <a:off x="452100" y="1869650"/>
            <a:ext cx="3755400" cy="27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7" name="Google Shape;237;p13"/>
          <p:cNvSpPr txBox="1"/>
          <p:nvPr>
            <p:ph idx="3" type="body"/>
          </p:nvPr>
        </p:nvSpPr>
        <p:spPr>
          <a:xfrm>
            <a:off x="43356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SECTION_HEADER_1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14"/>
          <p:cNvSpPr/>
          <p:nvPr>
            <p:ph idx="2" type="pic"/>
          </p:nvPr>
        </p:nvSpPr>
        <p:spPr>
          <a:xfrm>
            <a:off x="0" y="1374200"/>
            <a:ext cx="9144000" cy="37914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14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body and image " type="tx">
  <p:cSld name="TITLE_AND_BOD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15"/>
          <p:cNvSpPr/>
          <p:nvPr/>
        </p:nvSpPr>
        <p:spPr>
          <a:xfrm>
            <a:off x="0" y="1370900"/>
            <a:ext cx="49071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5" name="Google Shape;245;p15"/>
          <p:cNvSpPr txBox="1"/>
          <p:nvPr>
            <p:ph idx="1" type="body"/>
          </p:nvPr>
        </p:nvSpPr>
        <p:spPr>
          <a:xfrm>
            <a:off x="43356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46" name="Google Shape;246;p15"/>
          <p:cNvSpPr txBox="1"/>
          <p:nvPr>
            <p:ph idx="2" type="subTitle"/>
          </p:nvPr>
        </p:nvSpPr>
        <p:spPr>
          <a:xfrm>
            <a:off x="45210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7" name="Google Shape;247;p15"/>
          <p:cNvSpPr txBox="1"/>
          <p:nvPr>
            <p:ph idx="3" type="body"/>
          </p:nvPr>
        </p:nvSpPr>
        <p:spPr>
          <a:xfrm>
            <a:off x="452100" y="250532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8" name="Google Shape;248;p15"/>
          <p:cNvSpPr/>
          <p:nvPr>
            <p:ph idx="4" type="pic"/>
          </p:nvPr>
        </p:nvSpPr>
        <p:spPr>
          <a:xfrm>
            <a:off x="4907150" y="0"/>
            <a:ext cx="4236900" cy="5153400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15"/>
          <p:cNvSpPr txBox="1"/>
          <p:nvPr>
            <p:ph type="title"/>
          </p:nvPr>
        </p:nvSpPr>
        <p:spPr>
          <a:xfrm>
            <a:off x="408650" y="463000"/>
            <a:ext cx="441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TITLE_AND_BODY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16"/>
          <p:cNvSpPr/>
          <p:nvPr/>
        </p:nvSpPr>
        <p:spPr>
          <a:xfrm>
            <a:off x="0" y="1370900"/>
            <a:ext cx="49071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3" name="Google Shape;253;p16"/>
          <p:cNvSpPr/>
          <p:nvPr/>
        </p:nvSpPr>
        <p:spPr>
          <a:xfrm>
            <a:off x="4909625" y="-100"/>
            <a:ext cx="4234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4" name="Google Shape;254;p16"/>
          <p:cNvSpPr txBox="1"/>
          <p:nvPr>
            <p:ph idx="1" type="subTitle"/>
          </p:nvPr>
        </p:nvSpPr>
        <p:spPr>
          <a:xfrm>
            <a:off x="45210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5" name="Google Shape;255;p16"/>
          <p:cNvSpPr txBox="1"/>
          <p:nvPr>
            <p:ph idx="2" type="body"/>
          </p:nvPr>
        </p:nvSpPr>
        <p:spPr>
          <a:xfrm>
            <a:off x="452100" y="250532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6" name="Google Shape;256;p16"/>
          <p:cNvSpPr txBox="1"/>
          <p:nvPr>
            <p:ph idx="3" type="body"/>
          </p:nvPr>
        </p:nvSpPr>
        <p:spPr>
          <a:xfrm>
            <a:off x="43356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57" name="Google Shape;257;p16"/>
          <p:cNvSpPr txBox="1"/>
          <p:nvPr>
            <p:ph type="title"/>
          </p:nvPr>
        </p:nvSpPr>
        <p:spPr>
          <a:xfrm>
            <a:off x="408650" y="463000"/>
            <a:ext cx="441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twoColTx">
  <p:cSld name="TITLE_AND_TWO_COLUMNS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0" name="Google Shape;260;p17"/>
          <p:cNvGrpSpPr/>
          <p:nvPr/>
        </p:nvGrpSpPr>
        <p:grpSpPr>
          <a:xfrm>
            <a:off x="-300" y="-104"/>
            <a:ext cx="9144304" cy="5143511"/>
            <a:chOff x="-300" y="-104"/>
            <a:chExt cx="9144304" cy="5143511"/>
          </a:xfrm>
        </p:grpSpPr>
        <p:sp>
          <p:nvSpPr>
            <p:cNvPr id="261" name="Google Shape;261;p17"/>
            <p:cNvSpPr/>
            <p:nvPr/>
          </p:nvSpPr>
          <p:spPr>
            <a:xfrm>
              <a:off x="0" y="4635807"/>
              <a:ext cx="507300" cy="5076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2" name="Google Shape;262;p17"/>
            <p:cNvSpPr/>
            <p:nvPr/>
          </p:nvSpPr>
          <p:spPr>
            <a:xfrm rot="-5400000">
              <a:off x="15235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 rot="-5400000">
              <a:off x="5074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 rot="-5400000">
              <a:off x="1015503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5" name="Google Shape;265;p17"/>
            <p:cNvSpPr/>
            <p:nvPr/>
          </p:nvSpPr>
          <p:spPr>
            <a:xfrm rot="-5400000">
              <a:off x="2031603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6" name="Google Shape;266;p17"/>
            <p:cNvSpPr/>
            <p:nvPr/>
          </p:nvSpPr>
          <p:spPr>
            <a:xfrm rot="-5400000">
              <a:off x="35557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 rot="-5400000">
              <a:off x="25396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 rot="-5400000">
              <a:off x="30477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9" name="Google Shape;269;p17"/>
            <p:cNvSpPr/>
            <p:nvPr/>
          </p:nvSpPr>
          <p:spPr>
            <a:xfrm rot="-5400000">
              <a:off x="40638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0" name="Google Shape;270;p17"/>
            <p:cNvSpPr/>
            <p:nvPr/>
          </p:nvSpPr>
          <p:spPr>
            <a:xfrm rot="-5400000">
              <a:off x="45718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 rot="-5400000">
              <a:off x="50799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2" name="Google Shape;272;p17"/>
            <p:cNvSpPr/>
            <p:nvPr/>
          </p:nvSpPr>
          <p:spPr>
            <a:xfrm rot="-5400000">
              <a:off x="55879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 rot="-5400000">
              <a:off x="60960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4" name="Google Shape;274;p17"/>
            <p:cNvSpPr/>
            <p:nvPr/>
          </p:nvSpPr>
          <p:spPr>
            <a:xfrm rot="-5400000">
              <a:off x="66040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 rot="-5400000">
              <a:off x="71121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6" name="Google Shape;276;p17"/>
            <p:cNvSpPr/>
            <p:nvPr/>
          </p:nvSpPr>
          <p:spPr>
            <a:xfrm rot="-5400000">
              <a:off x="76201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 rot="-5400000">
              <a:off x="81282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8" name="Google Shape;278;p17"/>
            <p:cNvSpPr/>
            <p:nvPr/>
          </p:nvSpPr>
          <p:spPr>
            <a:xfrm rot="-5400000">
              <a:off x="86362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-300" y="1030152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-300" y="0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-300" y="504275"/>
              <a:ext cx="507900" cy="525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-300" y="1545228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-300" y="3090456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-300" y="2060304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-300" y="2575380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-300" y="3605532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-300" y="4120608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507600" y="57"/>
              <a:ext cx="507300" cy="5076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9" name="Google Shape;289;p17"/>
            <p:cNvSpPr/>
            <p:nvPr/>
          </p:nvSpPr>
          <p:spPr>
            <a:xfrm rot="-5400000">
              <a:off x="20311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 rot="-5400000">
              <a:off x="10150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 rot="-5400000">
              <a:off x="1523103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2" name="Google Shape;292;p17"/>
            <p:cNvSpPr/>
            <p:nvPr/>
          </p:nvSpPr>
          <p:spPr>
            <a:xfrm rot="-5400000">
              <a:off x="2539203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3" name="Google Shape;293;p17"/>
            <p:cNvSpPr/>
            <p:nvPr/>
          </p:nvSpPr>
          <p:spPr>
            <a:xfrm rot="-5400000">
              <a:off x="40633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 rot="-5400000">
              <a:off x="30472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 rot="-5400000">
              <a:off x="35553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6" name="Google Shape;296;p17"/>
            <p:cNvSpPr/>
            <p:nvPr/>
          </p:nvSpPr>
          <p:spPr>
            <a:xfrm rot="-5400000">
              <a:off x="45714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 rot="-5400000">
              <a:off x="50794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 rot="-5400000">
              <a:off x="55875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9" name="Google Shape;299;p17"/>
            <p:cNvSpPr/>
            <p:nvPr/>
          </p:nvSpPr>
          <p:spPr>
            <a:xfrm rot="-5400000">
              <a:off x="60955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 rot="-5400000">
              <a:off x="66036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 rot="-5400000">
              <a:off x="71116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 rot="-5400000">
              <a:off x="76197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3" name="Google Shape;303;p17"/>
            <p:cNvSpPr/>
            <p:nvPr/>
          </p:nvSpPr>
          <p:spPr>
            <a:xfrm rot="-5400000">
              <a:off x="81277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 rot="-5400000">
              <a:off x="8635804" y="-238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 rot="10800000">
              <a:off x="8636100" y="3605532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 rot="10800000">
              <a:off x="8636100" y="4120608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7" name="Google Shape;307;p17"/>
            <p:cNvSpPr/>
            <p:nvPr/>
          </p:nvSpPr>
          <p:spPr>
            <a:xfrm rot="10800000">
              <a:off x="8636100" y="3090456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8" name="Google Shape;308;p17"/>
            <p:cNvSpPr/>
            <p:nvPr/>
          </p:nvSpPr>
          <p:spPr>
            <a:xfrm rot="10800000">
              <a:off x="8636100" y="1545228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 rot="10800000">
              <a:off x="8636100" y="2575380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 rot="10800000">
              <a:off x="8636100" y="2060304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1" name="Google Shape;311;p17"/>
            <p:cNvSpPr/>
            <p:nvPr/>
          </p:nvSpPr>
          <p:spPr>
            <a:xfrm rot="10800000">
              <a:off x="8636100" y="1030152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2" name="Google Shape;312;p17"/>
            <p:cNvSpPr/>
            <p:nvPr/>
          </p:nvSpPr>
          <p:spPr>
            <a:xfrm rot="10800000">
              <a:off x="8636100" y="504275"/>
              <a:ext cx="507900" cy="525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Google Shape;313;p17"/>
          <p:cNvSpPr txBox="1"/>
          <p:nvPr>
            <p:ph type="title"/>
          </p:nvPr>
        </p:nvSpPr>
        <p:spPr>
          <a:xfrm>
            <a:off x="1241550" y="2010150"/>
            <a:ext cx="6660900" cy="11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TITLE_AND_TWO_COLUMNS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6" name="Google Shape;316;p18"/>
          <p:cNvGrpSpPr/>
          <p:nvPr/>
        </p:nvGrpSpPr>
        <p:grpSpPr>
          <a:xfrm>
            <a:off x="-300" y="-104"/>
            <a:ext cx="9144304" cy="5143511"/>
            <a:chOff x="-300" y="-104"/>
            <a:chExt cx="9144304" cy="5143511"/>
          </a:xfrm>
        </p:grpSpPr>
        <p:sp>
          <p:nvSpPr>
            <p:cNvPr id="317" name="Google Shape;317;p18"/>
            <p:cNvSpPr/>
            <p:nvPr/>
          </p:nvSpPr>
          <p:spPr>
            <a:xfrm>
              <a:off x="0" y="4635807"/>
              <a:ext cx="507300" cy="5076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8" name="Google Shape;318;p18"/>
            <p:cNvSpPr/>
            <p:nvPr/>
          </p:nvSpPr>
          <p:spPr>
            <a:xfrm rot="-5400000">
              <a:off x="15235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 rot="-5400000">
              <a:off x="5074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 rot="-5400000">
              <a:off x="1015503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1" name="Google Shape;321;p18"/>
            <p:cNvSpPr/>
            <p:nvPr/>
          </p:nvSpPr>
          <p:spPr>
            <a:xfrm rot="-5400000">
              <a:off x="2031603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2" name="Google Shape;322;p18"/>
            <p:cNvSpPr/>
            <p:nvPr/>
          </p:nvSpPr>
          <p:spPr>
            <a:xfrm rot="-5400000">
              <a:off x="35557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 rot="-5400000">
              <a:off x="25396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8"/>
            <p:cNvSpPr/>
            <p:nvPr/>
          </p:nvSpPr>
          <p:spPr>
            <a:xfrm rot="-5400000">
              <a:off x="30477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5" name="Google Shape;325;p18"/>
            <p:cNvSpPr/>
            <p:nvPr/>
          </p:nvSpPr>
          <p:spPr>
            <a:xfrm rot="-5400000">
              <a:off x="40638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6" name="Google Shape;326;p18"/>
            <p:cNvSpPr/>
            <p:nvPr/>
          </p:nvSpPr>
          <p:spPr>
            <a:xfrm rot="-5400000">
              <a:off x="45718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 rot="-5400000">
              <a:off x="50799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8" name="Google Shape;328;p18"/>
            <p:cNvSpPr/>
            <p:nvPr/>
          </p:nvSpPr>
          <p:spPr>
            <a:xfrm rot="-5400000">
              <a:off x="55879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 rot="-5400000">
              <a:off x="60960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 rot="-5400000">
              <a:off x="66040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8"/>
            <p:cNvSpPr/>
            <p:nvPr/>
          </p:nvSpPr>
          <p:spPr>
            <a:xfrm rot="-5400000">
              <a:off x="71121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2" name="Google Shape;332;p18"/>
            <p:cNvSpPr/>
            <p:nvPr/>
          </p:nvSpPr>
          <p:spPr>
            <a:xfrm rot="-5400000">
              <a:off x="76201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8"/>
            <p:cNvSpPr/>
            <p:nvPr/>
          </p:nvSpPr>
          <p:spPr>
            <a:xfrm rot="-5400000">
              <a:off x="81282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 rot="-5400000">
              <a:off x="86362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-300" y="1030152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-300" y="0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-300" y="504275"/>
              <a:ext cx="507900" cy="525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-300" y="1545228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-300" y="3090456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-300" y="2060304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-300" y="2575380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-300" y="3605532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-300" y="4120608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507600" y="57"/>
              <a:ext cx="507300" cy="5076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5" name="Google Shape;345;p18"/>
            <p:cNvSpPr/>
            <p:nvPr/>
          </p:nvSpPr>
          <p:spPr>
            <a:xfrm rot="-5400000">
              <a:off x="20311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 rot="-5400000">
              <a:off x="10150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 rot="-5400000">
              <a:off x="1523103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 rot="-5400000">
              <a:off x="2539203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9" name="Google Shape;349;p18"/>
            <p:cNvSpPr/>
            <p:nvPr/>
          </p:nvSpPr>
          <p:spPr>
            <a:xfrm rot="-5400000">
              <a:off x="40633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 rot="-5400000">
              <a:off x="30472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 rot="-5400000">
              <a:off x="35553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2" name="Google Shape;352;p18"/>
            <p:cNvSpPr/>
            <p:nvPr/>
          </p:nvSpPr>
          <p:spPr>
            <a:xfrm rot="-5400000">
              <a:off x="45714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3" name="Google Shape;353;p18"/>
            <p:cNvSpPr/>
            <p:nvPr/>
          </p:nvSpPr>
          <p:spPr>
            <a:xfrm rot="-5400000">
              <a:off x="50794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 rot="-5400000">
              <a:off x="55875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5" name="Google Shape;355;p18"/>
            <p:cNvSpPr/>
            <p:nvPr/>
          </p:nvSpPr>
          <p:spPr>
            <a:xfrm rot="-5400000">
              <a:off x="60955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 rot="-5400000">
              <a:off x="66036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7" name="Google Shape;357;p18"/>
            <p:cNvSpPr/>
            <p:nvPr/>
          </p:nvSpPr>
          <p:spPr>
            <a:xfrm rot="-5400000">
              <a:off x="71116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 rot="-5400000">
              <a:off x="76197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9" name="Google Shape;359;p18"/>
            <p:cNvSpPr/>
            <p:nvPr/>
          </p:nvSpPr>
          <p:spPr>
            <a:xfrm rot="-5400000">
              <a:off x="81277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 rot="-5400000">
              <a:off x="8635804" y="-238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1" name="Google Shape;361;p18"/>
            <p:cNvSpPr/>
            <p:nvPr/>
          </p:nvSpPr>
          <p:spPr>
            <a:xfrm rot="10800000">
              <a:off x="8636100" y="3605532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 rot="10800000">
              <a:off x="8636100" y="4120608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3" name="Google Shape;363;p18"/>
            <p:cNvSpPr/>
            <p:nvPr/>
          </p:nvSpPr>
          <p:spPr>
            <a:xfrm rot="10800000">
              <a:off x="8636100" y="3090456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4" name="Google Shape;364;p18"/>
            <p:cNvSpPr/>
            <p:nvPr/>
          </p:nvSpPr>
          <p:spPr>
            <a:xfrm rot="10800000">
              <a:off x="8636100" y="1545228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 rot="10800000">
              <a:off x="8636100" y="2575380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 rot="10800000">
              <a:off x="8636100" y="2060304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7" name="Google Shape;367;p18"/>
            <p:cNvSpPr/>
            <p:nvPr/>
          </p:nvSpPr>
          <p:spPr>
            <a:xfrm rot="10800000">
              <a:off x="8636100" y="1030152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8" name="Google Shape;368;p18"/>
            <p:cNvSpPr/>
            <p:nvPr/>
          </p:nvSpPr>
          <p:spPr>
            <a:xfrm rot="10800000">
              <a:off x="8636100" y="504275"/>
              <a:ext cx="507900" cy="525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18"/>
          <p:cNvSpPr txBox="1"/>
          <p:nvPr>
            <p:ph type="title"/>
          </p:nvPr>
        </p:nvSpPr>
        <p:spPr>
          <a:xfrm>
            <a:off x="1319000" y="942200"/>
            <a:ext cx="6660900" cy="11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0" name="Google Shape;370;p18"/>
          <p:cNvSpPr txBox="1"/>
          <p:nvPr>
            <p:ph idx="1" type="body"/>
          </p:nvPr>
        </p:nvSpPr>
        <p:spPr>
          <a:xfrm>
            <a:off x="885050" y="2505325"/>
            <a:ext cx="7528800" cy="17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TITLE_ONLY_3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3" name="Google Shape;373;p19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374" name="Google Shape;374;p19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76" name="Google Shape;376;p19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77" name="Google Shape;377;p19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78" name="Google Shape;378;p19"/>
          <p:cNvSpPr txBox="1"/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ONLY_3_1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1" name="Google Shape;381;p20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382" name="Google Shape;382;p20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84" name="Google Shape;384;p20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85" name="Google Shape;385;p20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86" name="Google Shape;386;p20"/>
          <p:cNvSpPr txBox="1"/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7" name="Google Shape;387;p20"/>
          <p:cNvSpPr txBox="1"/>
          <p:nvPr>
            <p:ph idx="1" type="body"/>
          </p:nvPr>
        </p:nvSpPr>
        <p:spPr>
          <a:xfrm>
            <a:off x="599900" y="149267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ONLY_3_1_1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0" name="Google Shape;390;p21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391" name="Google Shape;391;p21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93" name="Google Shape;393;p21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94" name="Google Shape;394;p21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95" name="Google Shape;395;p21"/>
          <p:cNvSpPr txBox="1"/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6" name="Google Shape;396;p21"/>
          <p:cNvSpPr txBox="1"/>
          <p:nvPr>
            <p:ph idx="1" type="body"/>
          </p:nvPr>
        </p:nvSpPr>
        <p:spPr>
          <a:xfrm>
            <a:off x="599900" y="149267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7" name="Google Shape;397;p21"/>
          <p:cNvSpPr txBox="1"/>
          <p:nvPr>
            <p:ph idx="2" type="body"/>
          </p:nvPr>
        </p:nvSpPr>
        <p:spPr>
          <a:xfrm>
            <a:off x="4853300" y="149267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ONLY_2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0" name="Google Shape;400;p22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01" name="Google Shape;401;p22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03" name="Google Shape;403;p22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04" name="Google Shape;404;p22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TITLE_ONLY_2_1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3"/>
          <p:cNvSpPr/>
          <p:nvPr>
            <p:ph idx="2" type="pic"/>
          </p:nvPr>
        </p:nvSpPr>
        <p:spPr>
          <a:xfrm>
            <a:off x="86925" y="86600"/>
            <a:ext cx="8970600" cy="4970100"/>
          </a:xfrm>
          <a:prstGeom prst="rect">
            <a:avLst/>
          </a:prstGeom>
          <a:noFill/>
          <a:ln>
            <a:noFill/>
          </a:ln>
        </p:spPr>
      </p:sp>
      <p:sp>
        <p:nvSpPr>
          <p:cNvPr id="407" name="Google Shape;40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8" name="Google Shape;408;p23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09" name="Google Shape;409;p23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1" name="Google Shape;411;p23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2" name="Google Shape;412;p23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TITLE_ONLY_2_1_1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4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15" name="Google Shape;415;p24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7" name="Google Shape;417;p24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8" name="Google Shape;418;p24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19" name="Google Shape;4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0" name="Google Shape;420;p24"/>
          <p:cNvSpPr/>
          <p:nvPr/>
        </p:nvSpPr>
        <p:spPr>
          <a:xfrm>
            <a:off x="93700" y="1076175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21" name="Google Shape;421;p24"/>
          <p:cNvSpPr/>
          <p:nvPr/>
        </p:nvSpPr>
        <p:spPr>
          <a:xfrm>
            <a:off x="3085137" y="1076175"/>
            <a:ext cx="2991600" cy="13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22" name="Google Shape;422;p24"/>
          <p:cNvSpPr/>
          <p:nvPr/>
        </p:nvSpPr>
        <p:spPr>
          <a:xfrm>
            <a:off x="6076575" y="1076175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23" name="Google Shape;423;p24"/>
          <p:cNvSpPr/>
          <p:nvPr/>
        </p:nvSpPr>
        <p:spPr>
          <a:xfrm>
            <a:off x="93700" y="2403242"/>
            <a:ext cx="2991600" cy="13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24" name="Google Shape;424;p24"/>
          <p:cNvSpPr/>
          <p:nvPr/>
        </p:nvSpPr>
        <p:spPr>
          <a:xfrm>
            <a:off x="3085137" y="2403242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25" name="Google Shape;425;p24"/>
          <p:cNvSpPr/>
          <p:nvPr/>
        </p:nvSpPr>
        <p:spPr>
          <a:xfrm>
            <a:off x="6076575" y="2403242"/>
            <a:ext cx="2991600" cy="13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26" name="Google Shape;426;p24"/>
          <p:cNvSpPr/>
          <p:nvPr/>
        </p:nvSpPr>
        <p:spPr>
          <a:xfrm>
            <a:off x="93700" y="3729768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27" name="Google Shape;427;p24"/>
          <p:cNvSpPr/>
          <p:nvPr/>
        </p:nvSpPr>
        <p:spPr>
          <a:xfrm>
            <a:off x="3085137" y="3729768"/>
            <a:ext cx="2991600" cy="13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28" name="Google Shape;428;p24"/>
          <p:cNvSpPr/>
          <p:nvPr/>
        </p:nvSpPr>
        <p:spPr>
          <a:xfrm>
            <a:off x="6076575" y="3729768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29" name="Google Shape;429;p24"/>
          <p:cNvSpPr txBox="1"/>
          <p:nvPr>
            <p:ph type="title"/>
          </p:nvPr>
        </p:nvSpPr>
        <p:spPr>
          <a:xfrm>
            <a:off x="408650" y="19395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30" name="Google Shape;430;p24"/>
          <p:cNvSpPr/>
          <p:nvPr>
            <p:ph idx="2" type="pic"/>
          </p:nvPr>
        </p:nvSpPr>
        <p:spPr>
          <a:xfrm>
            <a:off x="205750" y="117112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Google Shape;431;p24"/>
          <p:cNvSpPr/>
          <p:nvPr>
            <p:ph idx="3" type="pic"/>
          </p:nvPr>
        </p:nvSpPr>
        <p:spPr>
          <a:xfrm>
            <a:off x="3207988" y="117112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32" name="Google Shape;432;p24"/>
          <p:cNvSpPr/>
          <p:nvPr>
            <p:ph idx="4" type="pic"/>
          </p:nvPr>
        </p:nvSpPr>
        <p:spPr>
          <a:xfrm>
            <a:off x="6210188" y="117112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33" name="Google Shape;433;p24"/>
          <p:cNvSpPr/>
          <p:nvPr>
            <p:ph idx="5" type="pic"/>
          </p:nvPr>
        </p:nvSpPr>
        <p:spPr>
          <a:xfrm>
            <a:off x="205750" y="2505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34" name="Google Shape;434;p24"/>
          <p:cNvSpPr/>
          <p:nvPr>
            <p:ph idx="6" type="pic"/>
          </p:nvPr>
        </p:nvSpPr>
        <p:spPr>
          <a:xfrm>
            <a:off x="3207988" y="2505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35" name="Google Shape;435;p24"/>
          <p:cNvSpPr/>
          <p:nvPr>
            <p:ph idx="7" type="pic"/>
          </p:nvPr>
        </p:nvSpPr>
        <p:spPr>
          <a:xfrm>
            <a:off x="6210188" y="2505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36" name="Google Shape;436;p24"/>
          <p:cNvSpPr/>
          <p:nvPr>
            <p:ph idx="8" type="pic"/>
          </p:nvPr>
        </p:nvSpPr>
        <p:spPr>
          <a:xfrm>
            <a:off x="205750" y="3840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37" name="Google Shape;437;p24"/>
          <p:cNvSpPr/>
          <p:nvPr>
            <p:ph idx="9" type="pic"/>
          </p:nvPr>
        </p:nvSpPr>
        <p:spPr>
          <a:xfrm>
            <a:off x="3207988" y="3840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38" name="Google Shape;438;p24"/>
          <p:cNvSpPr/>
          <p:nvPr>
            <p:ph idx="13" type="pic"/>
          </p:nvPr>
        </p:nvSpPr>
        <p:spPr>
          <a:xfrm>
            <a:off x="6210188" y="3840575"/>
            <a:ext cx="2745900" cy="1122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ONLY_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1" name="Google Shape;441;p25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42" name="Google Shape;442;p25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4" name="Google Shape;444;p25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5" name="Google Shape;445;p25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46" name="Google Shape;446;p25"/>
          <p:cNvSpPr txBox="1"/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ONLY_1_1_2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"/>
          <p:cNvSpPr/>
          <p:nvPr/>
        </p:nvSpPr>
        <p:spPr>
          <a:xfrm>
            <a:off x="332700" y="1182025"/>
            <a:ext cx="4239300" cy="1205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exend Light"/>
                <a:ea typeface="Lexend Light"/>
                <a:cs typeface="Lexend Light"/>
                <a:sym typeface="Lexend Light"/>
              </a:rPr>
              <a:t>Lorem ipsum dolor sit amet, consectetur adipiscing elit. Nunc vitae ultricies tortor. Pellentesque rhoncus congue mauris, vitae pretium congue nibh rutrum eget.</a:t>
            </a:r>
            <a:endParaRPr sz="1200"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49" name="Google Shape;4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p26"/>
          <p:cNvSpPr txBox="1"/>
          <p:nvPr>
            <p:ph type="title"/>
          </p:nvPr>
        </p:nvSpPr>
        <p:spPr>
          <a:xfrm>
            <a:off x="265500" y="297100"/>
            <a:ext cx="8471100" cy="7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1" name="Google Shape;451;p26"/>
          <p:cNvSpPr txBox="1"/>
          <p:nvPr>
            <p:ph idx="1" type="subTitle"/>
          </p:nvPr>
        </p:nvSpPr>
        <p:spPr>
          <a:xfrm>
            <a:off x="464700" y="1297480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52" name="Google Shape;452;p26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53" name="Google Shape;453;p26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55" name="Google Shape;455;p26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56" name="Google Shape;456;p26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57" name="Google Shape;457;p26"/>
          <p:cNvSpPr/>
          <p:nvPr/>
        </p:nvSpPr>
        <p:spPr>
          <a:xfrm>
            <a:off x="4572000" y="1182025"/>
            <a:ext cx="4239300" cy="1267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58" name="Google Shape;458;p26"/>
          <p:cNvSpPr txBox="1"/>
          <p:nvPr>
            <p:ph idx="2" type="subTitle"/>
          </p:nvPr>
        </p:nvSpPr>
        <p:spPr>
          <a:xfrm>
            <a:off x="4724550" y="1297480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9" name="Google Shape;459;p26"/>
          <p:cNvSpPr/>
          <p:nvPr/>
        </p:nvSpPr>
        <p:spPr>
          <a:xfrm>
            <a:off x="332700" y="2386993"/>
            <a:ext cx="4239300" cy="12051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60" name="Google Shape;460;p26"/>
          <p:cNvSpPr txBox="1"/>
          <p:nvPr>
            <p:ph idx="3" type="subTitle"/>
          </p:nvPr>
        </p:nvSpPr>
        <p:spPr>
          <a:xfrm>
            <a:off x="464700" y="2502449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1" name="Google Shape;461;p26"/>
          <p:cNvSpPr/>
          <p:nvPr/>
        </p:nvSpPr>
        <p:spPr>
          <a:xfrm>
            <a:off x="4572000" y="2386993"/>
            <a:ext cx="4239300" cy="1205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exend Light"/>
                <a:ea typeface="Lexend Light"/>
                <a:cs typeface="Lexend Light"/>
                <a:sym typeface="Lexend Light"/>
              </a:rPr>
              <a:t>Lorem ipsum dolor sit amet, consectetur adipiscing elit. Nunc vitae ultricies tortor. Pellentesque rhoncus congue mauris, vitae pretium congue nibh rutrum eget.</a:t>
            </a:r>
            <a:endParaRPr sz="1200"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62" name="Google Shape;462;p26"/>
          <p:cNvSpPr txBox="1"/>
          <p:nvPr>
            <p:ph idx="4" type="subTitle"/>
          </p:nvPr>
        </p:nvSpPr>
        <p:spPr>
          <a:xfrm>
            <a:off x="4704000" y="2502449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3" name="Google Shape;463;p26"/>
          <p:cNvSpPr/>
          <p:nvPr/>
        </p:nvSpPr>
        <p:spPr>
          <a:xfrm>
            <a:off x="332700" y="3591961"/>
            <a:ext cx="4239300" cy="1205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exend Light"/>
                <a:ea typeface="Lexend Light"/>
                <a:cs typeface="Lexend Light"/>
                <a:sym typeface="Lexend Light"/>
              </a:rPr>
              <a:t>Lorem ipsum dolor sit amet, consectetur adipiscing elit. Nunc vitae ultricies tortor. Pellentesque rhoncus congue mauris, vitae pretium congue nibh rutrum eget.</a:t>
            </a:r>
            <a:endParaRPr sz="1200"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64" name="Google Shape;464;p26"/>
          <p:cNvSpPr txBox="1"/>
          <p:nvPr>
            <p:ph idx="5" type="subTitle"/>
          </p:nvPr>
        </p:nvSpPr>
        <p:spPr>
          <a:xfrm>
            <a:off x="464700" y="3707417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5" name="Google Shape;465;p26"/>
          <p:cNvSpPr/>
          <p:nvPr/>
        </p:nvSpPr>
        <p:spPr>
          <a:xfrm>
            <a:off x="4572000" y="3591961"/>
            <a:ext cx="4239300" cy="12051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66" name="Google Shape;466;p26"/>
          <p:cNvSpPr txBox="1"/>
          <p:nvPr>
            <p:ph idx="6" type="subTitle"/>
          </p:nvPr>
        </p:nvSpPr>
        <p:spPr>
          <a:xfrm>
            <a:off x="4724550" y="3707417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TITLE_ONLY_1_1_1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9" name="Google Shape;469;p27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70" name="Google Shape;470;p27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72" name="Google Shape;472;p27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73" name="Google Shape;473;p27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74" name="Google Shape;474;p27"/>
          <p:cNvSpPr txBox="1"/>
          <p:nvPr>
            <p:ph idx="1" type="body"/>
          </p:nvPr>
        </p:nvSpPr>
        <p:spPr>
          <a:xfrm>
            <a:off x="261775" y="4039275"/>
            <a:ext cx="59583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planation 1">
  <p:cSld name="ONE_COLUMN_TEXT">
    <p:bg>
      <p:bgPr>
        <a:solidFill>
          <a:schemeClr val="dk2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28"/>
          <p:cNvSpPr/>
          <p:nvPr/>
        </p:nvSpPr>
        <p:spPr>
          <a:xfrm>
            <a:off x="0" y="1765150"/>
            <a:ext cx="9144000" cy="33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8" name="Google Shape;478;p28"/>
          <p:cNvSpPr txBox="1"/>
          <p:nvPr>
            <p:ph idx="1" type="body"/>
          </p:nvPr>
        </p:nvSpPr>
        <p:spPr>
          <a:xfrm>
            <a:off x="43355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79" name="Google Shape;479;p28"/>
          <p:cNvSpPr txBox="1"/>
          <p:nvPr>
            <p:ph idx="2" type="subTitle"/>
          </p:nvPr>
        </p:nvSpPr>
        <p:spPr>
          <a:xfrm>
            <a:off x="433550" y="2197100"/>
            <a:ext cx="71484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480" name="Google Shape;480;p28"/>
          <p:cNvSpPr txBox="1"/>
          <p:nvPr>
            <p:ph idx="3" type="body"/>
          </p:nvPr>
        </p:nvSpPr>
        <p:spPr>
          <a:xfrm>
            <a:off x="433550" y="2914750"/>
            <a:ext cx="7148400" cy="17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1" name="Google Shape;481;p28"/>
          <p:cNvSpPr txBox="1"/>
          <p:nvPr>
            <p:ph idx="4" type="body"/>
          </p:nvPr>
        </p:nvSpPr>
        <p:spPr>
          <a:xfrm>
            <a:off x="1181100" y="689575"/>
            <a:ext cx="6934200" cy="10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2" name="Google Shape;482;p28"/>
          <p:cNvSpPr/>
          <p:nvPr/>
        </p:nvSpPr>
        <p:spPr>
          <a:xfrm>
            <a:off x="537600" y="689575"/>
            <a:ext cx="537900" cy="1079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483" name="Google Shape;483;p28"/>
          <p:cNvSpPr txBox="1"/>
          <p:nvPr>
            <p:ph idx="5" type="subTitle"/>
          </p:nvPr>
        </p:nvSpPr>
        <p:spPr>
          <a:xfrm>
            <a:off x="532075" y="679900"/>
            <a:ext cx="5487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planation 2">
  <p:cSld name="ONE_COLUMN_TEXT_1">
    <p:bg>
      <p:bgPr>
        <a:solidFill>
          <a:schemeClr val="dk2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9"/>
          <p:cNvSpPr/>
          <p:nvPr/>
        </p:nvSpPr>
        <p:spPr>
          <a:xfrm>
            <a:off x="0" y="1227375"/>
            <a:ext cx="9144000" cy="391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7" name="Google Shape;487;p29"/>
          <p:cNvSpPr txBox="1"/>
          <p:nvPr>
            <p:ph idx="1" type="body"/>
          </p:nvPr>
        </p:nvSpPr>
        <p:spPr>
          <a:xfrm>
            <a:off x="43355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88" name="Google Shape;488;p29"/>
          <p:cNvSpPr txBox="1"/>
          <p:nvPr>
            <p:ph idx="2" type="subTitle"/>
          </p:nvPr>
        </p:nvSpPr>
        <p:spPr>
          <a:xfrm>
            <a:off x="433550" y="1673375"/>
            <a:ext cx="41004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489" name="Google Shape;489;p29"/>
          <p:cNvSpPr txBox="1"/>
          <p:nvPr>
            <p:ph idx="3" type="body"/>
          </p:nvPr>
        </p:nvSpPr>
        <p:spPr>
          <a:xfrm>
            <a:off x="433550" y="2391025"/>
            <a:ext cx="3795600" cy="23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0" name="Google Shape;490;p29"/>
          <p:cNvSpPr txBox="1"/>
          <p:nvPr>
            <p:ph idx="4" type="body"/>
          </p:nvPr>
        </p:nvSpPr>
        <p:spPr>
          <a:xfrm>
            <a:off x="1181100" y="692750"/>
            <a:ext cx="69342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1" name="Google Shape;491;p29"/>
          <p:cNvSpPr/>
          <p:nvPr/>
        </p:nvSpPr>
        <p:spPr>
          <a:xfrm>
            <a:off x="537600" y="689575"/>
            <a:ext cx="537900" cy="53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492" name="Google Shape;492;p29"/>
          <p:cNvSpPr txBox="1"/>
          <p:nvPr>
            <p:ph idx="5" type="subTitle"/>
          </p:nvPr>
        </p:nvSpPr>
        <p:spPr>
          <a:xfrm>
            <a:off x="532075" y="679900"/>
            <a:ext cx="5487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MAIN_POINT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5" name="Google Shape;495;p30"/>
          <p:cNvSpPr txBox="1"/>
          <p:nvPr>
            <p:ph type="title"/>
          </p:nvPr>
        </p:nvSpPr>
        <p:spPr>
          <a:xfrm>
            <a:off x="408650" y="463000"/>
            <a:ext cx="441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3" name="Google Shape;8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SECTION_TITLE_AND_DESCRIPTION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9" name="Google Shape;499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0" name="Google Shape;50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2" name="Google Shape;92;p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53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details">
  <p:cSld name="TITLE_2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7" name="Google Shape;97;p7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98" name="Google Shape;98;p7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00" name="Google Shape;100;p7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01" name="Google Shape;101;p7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102" name="Google Shape;102;p7"/>
          <p:cNvGrpSpPr/>
          <p:nvPr/>
        </p:nvGrpSpPr>
        <p:grpSpPr>
          <a:xfrm>
            <a:off x="537556" y="689375"/>
            <a:ext cx="8068563" cy="3764713"/>
            <a:chOff x="537556" y="689375"/>
            <a:chExt cx="8068563" cy="3764713"/>
          </a:xfrm>
        </p:grpSpPr>
        <p:sp>
          <p:nvSpPr>
            <p:cNvPr id="103" name="Google Shape;103;p7"/>
            <p:cNvSpPr/>
            <p:nvPr/>
          </p:nvSpPr>
          <p:spPr>
            <a:xfrm>
              <a:off x="1613400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32276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37652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26894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21518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53792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59168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48410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43034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992350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6454750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613400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37652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26894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1518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2276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59168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48410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43034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53792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6992350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6454750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537600" y="28405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537600" y="17650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8068150" y="17650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8068150" y="2840650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1613400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32276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26894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21518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37652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" name="Google Shape;134;p7"/>
            <p:cNvSpPr/>
            <p:nvPr/>
          </p:nvSpPr>
          <p:spPr>
            <a:xfrm rot="-5400000">
              <a:off x="537556" y="689619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53792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8410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43034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59168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6992350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6454750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1613400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32276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37652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894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21518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53792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9168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48410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43034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992350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454750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537600" y="23026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8068150" y="2302800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 rot="5400000">
              <a:off x="537644" y="689619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 rot="5400000">
              <a:off x="7530319" y="3378269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 rot="-5400000">
              <a:off x="7530231" y="3378269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 rot="10800000">
              <a:off x="537600" y="3377763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537600" y="3377675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7530275" y="689375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 rot="10800000">
              <a:off x="7530275" y="689463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61" name="Google Shape;161;p7"/>
          <p:cNvSpPr txBox="1"/>
          <p:nvPr>
            <p:ph type="title"/>
          </p:nvPr>
        </p:nvSpPr>
        <p:spPr>
          <a:xfrm>
            <a:off x="1241550" y="2010150"/>
            <a:ext cx="6660900" cy="11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2" name="Google Shape;162;p7"/>
          <p:cNvSpPr txBox="1"/>
          <p:nvPr>
            <p:ph idx="1" type="body"/>
          </p:nvPr>
        </p:nvSpPr>
        <p:spPr>
          <a:xfrm>
            <a:off x="421035" y="224850"/>
            <a:ext cx="19476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63" name="Google Shape;163;p7"/>
          <p:cNvSpPr txBox="1"/>
          <p:nvPr>
            <p:ph idx="2" type="body"/>
          </p:nvPr>
        </p:nvSpPr>
        <p:spPr>
          <a:xfrm>
            <a:off x="6772321" y="224850"/>
            <a:ext cx="19476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64" name="Google Shape;164;p7"/>
          <p:cNvSpPr txBox="1"/>
          <p:nvPr>
            <p:ph idx="3" type="body"/>
          </p:nvPr>
        </p:nvSpPr>
        <p:spPr>
          <a:xfrm>
            <a:off x="421035" y="4573625"/>
            <a:ext cx="19476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65" name="Google Shape;165;p7"/>
          <p:cNvSpPr txBox="1"/>
          <p:nvPr>
            <p:ph idx="4" type="body"/>
          </p:nvPr>
        </p:nvSpPr>
        <p:spPr>
          <a:xfrm>
            <a:off x="6772321" y="4573625"/>
            <a:ext cx="19476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/>
          <p:nvPr>
            <p:ph idx="2" type="pic"/>
          </p:nvPr>
        </p:nvSpPr>
        <p:spPr>
          <a:xfrm>
            <a:off x="320135" y="3180164"/>
            <a:ext cx="28332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8"/>
          <p:cNvSpPr/>
          <p:nvPr/>
        </p:nvSpPr>
        <p:spPr>
          <a:xfrm>
            <a:off x="320135" y="1405791"/>
            <a:ext cx="805800" cy="55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320100" y="1963005"/>
            <a:ext cx="2833200" cy="12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70" name="Google Shape;170;p8"/>
          <p:cNvSpPr txBox="1"/>
          <p:nvPr>
            <p:ph idx="1" type="subTitle"/>
          </p:nvPr>
        </p:nvSpPr>
        <p:spPr>
          <a:xfrm>
            <a:off x="382576" y="1404325"/>
            <a:ext cx="6687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1" name="Google Shape;171;p8"/>
          <p:cNvSpPr txBox="1"/>
          <p:nvPr>
            <p:ph idx="3" type="body"/>
          </p:nvPr>
        </p:nvSpPr>
        <p:spPr>
          <a:xfrm>
            <a:off x="382576" y="2021134"/>
            <a:ext cx="26907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8"/>
          <p:cNvSpPr/>
          <p:nvPr>
            <p:ph idx="4" type="pic"/>
          </p:nvPr>
        </p:nvSpPr>
        <p:spPr>
          <a:xfrm>
            <a:off x="3153490" y="3180164"/>
            <a:ext cx="28332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8"/>
          <p:cNvSpPr/>
          <p:nvPr/>
        </p:nvSpPr>
        <p:spPr>
          <a:xfrm>
            <a:off x="3153490" y="1405791"/>
            <a:ext cx="805800" cy="55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3153455" y="1963005"/>
            <a:ext cx="2833200" cy="121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75" name="Google Shape;175;p8"/>
          <p:cNvSpPr txBox="1"/>
          <p:nvPr>
            <p:ph idx="5" type="subTitle"/>
          </p:nvPr>
        </p:nvSpPr>
        <p:spPr>
          <a:xfrm>
            <a:off x="3215931" y="1404325"/>
            <a:ext cx="6687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6" name="Google Shape;176;p8"/>
          <p:cNvSpPr txBox="1"/>
          <p:nvPr>
            <p:ph idx="6" type="body"/>
          </p:nvPr>
        </p:nvSpPr>
        <p:spPr>
          <a:xfrm>
            <a:off x="3215931" y="2021134"/>
            <a:ext cx="26907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7" name="Google Shape;177;p8"/>
          <p:cNvSpPr/>
          <p:nvPr>
            <p:ph idx="7" type="pic"/>
          </p:nvPr>
        </p:nvSpPr>
        <p:spPr>
          <a:xfrm>
            <a:off x="5986869" y="3180164"/>
            <a:ext cx="28332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8"/>
          <p:cNvSpPr/>
          <p:nvPr/>
        </p:nvSpPr>
        <p:spPr>
          <a:xfrm>
            <a:off x="5986869" y="1405791"/>
            <a:ext cx="805800" cy="55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5986834" y="1963005"/>
            <a:ext cx="2833200" cy="12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80" name="Google Shape;180;p8"/>
          <p:cNvSpPr txBox="1"/>
          <p:nvPr>
            <p:ph idx="8" type="subTitle"/>
          </p:nvPr>
        </p:nvSpPr>
        <p:spPr>
          <a:xfrm>
            <a:off x="6049311" y="1404325"/>
            <a:ext cx="6687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81" name="Google Shape;181;p8"/>
          <p:cNvSpPr txBox="1"/>
          <p:nvPr>
            <p:ph idx="9" type="body"/>
          </p:nvPr>
        </p:nvSpPr>
        <p:spPr>
          <a:xfrm>
            <a:off x="6049311" y="2021134"/>
            <a:ext cx="26907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8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/>
          <p:nvPr>
            <p:ph idx="2" type="pic"/>
          </p:nvPr>
        </p:nvSpPr>
        <p:spPr>
          <a:xfrm>
            <a:off x="320153" y="3180166"/>
            <a:ext cx="42498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9"/>
          <p:cNvSpPr/>
          <p:nvPr/>
        </p:nvSpPr>
        <p:spPr>
          <a:xfrm>
            <a:off x="320135" y="1405791"/>
            <a:ext cx="805800" cy="55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320100" y="1963000"/>
            <a:ext cx="4249800" cy="12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87" name="Google Shape;187;p9"/>
          <p:cNvSpPr txBox="1"/>
          <p:nvPr>
            <p:ph idx="1" type="subTitle"/>
          </p:nvPr>
        </p:nvSpPr>
        <p:spPr>
          <a:xfrm>
            <a:off x="382576" y="1404325"/>
            <a:ext cx="6687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88" name="Google Shape;188;p9"/>
          <p:cNvSpPr txBox="1"/>
          <p:nvPr>
            <p:ph idx="3" type="body"/>
          </p:nvPr>
        </p:nvSpPr>
        <p:spPr>
          <a:xfrm>
            <a:off x="413816" y="2021129"/>
            <a:ext cx="40362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9" name="Google Shape;189;p9"/>
          <p:cNvSpPr/>
          <p:nvPr>
            <p:ph idx="4" type="pic"/>
          </p:nvPr>
        </p:nvSpPr>
        <p:spPr>
          <a:xfrm>
            <a:off x="4570230" y="3180166"/>
            <a:ext cx="42498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9"/>
          <p:cNvSpPr/>
          <p:nvPr/>
        </p:nvSpPr>
        <p:spPr>
          <a:xfrm>
            <a:off x="4570578" y="1405791"/>
            <a:ext cx="805800" cy="55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1" name="Google Shape;191;p9"/>
          <p:cNvSpPr/>
          <p:nvPr/>
        </p:nvSpPr>
        <p:spPr>
          <a:xfrm>
            <a:off x="4570177" y="1963000"/>
            <a:ext cx="4249800" cy="121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2" name="Google Shape;192;p9"/>
          <p:cNvSpPr txBox="1"/>
          <p:nvPr>
            <p:ph idx="5" type="subTitle"/>
          </p:nvPr>
        </p:nvSpPr>
        <p:spPr>
          <a:xfrm>
            <a:off x="4633019" y="1404325"/>
            <a:ext cx="6687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3" name="Google Shape;193;p9"/>
          <p:cNvSpPr txBox="1"/>
          <p:nvPr>
            <p:ph idx="6" type="body"/>
          </p:nvPr>
        </p:nvSpPr>
        <p:spPr>
          <a:xfrm>
            <a:off x="4663893" y="2021129"/>
            <a:ext cx="40362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4" name="Google Shape;194;p9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33">
          <p15:clr>
            <a:srgbClr val="E46962"/>
          </p15:clr>
        </p15:guide>
        <p15:guide id="2" pos="202">
          <p15:clr>
            <a:srgbClr val="E46962"/>
          </p15:clr>
        </p15:guide>
        <p15:guide id="3" pos="5556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 type="secHead">
  <p:cSld name="SECTION_HEAD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/>
          <p:nvPr/>
        </p:nvSpPr>
        <p:spPr>
          <a:xfrm>
            <a:off x="0" y="1370900"/>
            <a:ext cx="45696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10"/>
          <p:cNvSpPr txBox="1"/>
          <p:nvPr>
            <p:ph idx="1" type="subTitle"/>
          </p:nvPr>
        </p:nvSpPr>
        <p:spPr>
          <a:xfrm>
            <a:off x="45210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9" name="Google Shape;199;p10"/>
          <p:cNvSpPr txBox="1"/>
          <p:nvPr>
            <p:ph idx="2" type="body"/>
          </p:nvPr>
        </p:nvSpPr>
        <p:spPr>
          <a:xfrm>
            <a:off x="452100" y="250532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0" name="Google Shape;200;p10"/>
          <p:cNvSpPr/>
          <p:nvPr/>
        </p:nvSpPr>
        <p:spPr>
          <a:xfrm>
            <a:off x="4574400" y="1370900"/>
            <a:ext cx="4569600" cy="377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1" name="Google Shape;201;p10"/>
          <p:cNvSpPr txBox="1"/>
          <p:nvPr>
            <p:ph idx="3" type="subTitle"/>
          </p:nvPr>
        </p:nvSpPr>
        <p:spPr>
          <a:xfrm>
            <a:off x="502650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02" name="Google Shape;202;p10"/>
          <p:cNvSpPr txBox="1"/>
          <p:nvPr>
            <p:ph idx="4" type="body"/>
          </p:nvPr>
        </p:nvSpPr>
        <p:spPr>
          <a:xfrm>
            <a:off x="5026500" y="250532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3" name="Google Shape;203;p10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2221525"/>
            <a:ext cx="8520600" cy="2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Light"/>
              <a:buChar char="●"/>
              <a:defRPr sz="1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2"/>
          <p:cNvSpPr txBox="1"/>
          <p:nvPr>
            <p:ph type="title"/>
          </p:nvPr>
        </p:nvSpPr>
        <p:spPr>
          <a:xfrm>
            <a:off x="1241550" y="2010150"/>
            <a:ext cx="6660900" cy="11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Image to Chord Spectrogram Generation</a:t>
            </a:r>
            <a:endParaRPr sz="4200"/>
          </a:p>
        </p:txBody>
      </p:sp>
      <p:sp>
        <p:nvSpPr>
          <p:cNvPr id="506" name="Google Shape;506;p32"/>
          <p:cNvSpPr txBox="1"/>
          <p:nvPr>
            <p:ph idx="1" type="body"/>
          </p:nvPr>
        </p:nvSpPr>
        <p:spPr>
          <a:xfrm>
            <a:off x="421027" y="224850"/>
            <a:ext cx="40200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ENGS 106: Principles of Machine Learning</a:t>
            </a:r>
            <a:endParaRPr/>
          </a:p>
        </p:txBody>
      </p:sp>
      <p:sp>
        <p:nvSpPr>
          <p:cNvPr id="507" name="Google Shape;507;p32"/>
          <p:cNvSpPr txBox="1"/>
          <p:nvPr>
            <p:ph idx="2" type="body"/>
          </p:nvPr>
        </p:nvSpPr>
        <p:spPr>
          <a:xfrm>
            <a:off x="6772321" y="224850"/>
            <a:ext cx="1947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Professor Peter Chin</a:t>
            </a:r>
            <a:endParaRPr/>
          </a:p>
        </p:txBody>
      </p:sp>
      <p:sp>
        <p:nvSpPr>
          <p:cNvPr id="508" name="Google Shape;508;p32"/>
          <p:cNvSpPr txBox="1"/>
          <p:nvPr>
            <p:ph idx="3" type="body"/>
          </p:nvPr>
        </p:nvSpPr>
        <p:spPr>
          <a:xfrm>
            <a:off x="420999" y="4573625"/>
            <a:ext cx="8298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Harry Leiter - Taka Khoo - Doruk Ozel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3"/>
          <p:cNvSpPr txBox="1"/>
          <p:nvPr>
            <p:ph idx="1" type="subTitle"/>
          </p:nvPr>
        </p:nvSpPr>
        <p:spPr>
          <a:xfrm>
            <a:off x="45210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Linking Digit Images to Musical Chords</a:t>
            </a:r>
            <a:endParaRPr/>
          </a:p>
        </p:txBody>
      </p:sp>
      <p:sp>
        <p:nvSpPr>
          <p:cNvPr id="514" name="Google Shape;514;p33"/>
          <p:cNvSpPr txBox="1"/>
          <p:nvPr>
            <p:ph idx="2" type="body"/>
          </p:nvPr>
        </p:nvSpPr>
        <p:spPr>
          <a:xfrm>
            <a:off x="340925" y="244047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i="1" lang="en"/>
              <a:t>We aimed to convert a 28x28 digit image into a 1008x1008 spectrogram that encodes a major triad chord</a:t>
            </a:r>
            <a:endParaRPr i="1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i="1" lang="en"/>
              <a:t>The major triad chord consists of the tonic (fundamental frequency), the major third, and the perfect fifth, as well as all of its harmonics</a:t>
            </a:r>
            <a:endParaRPr i="1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i="1" lang="en"/>
              <a:t>Visually embody digits in the audio realm, combining image processing, deep learning, and music theory</a:t>
            </a:r>
            <a:endParaRPr i="1"/>
          </a:p>
        </p:txBody>
      </p:sp>
      <p:sp>
        <p:nvSpPr>
          <p:cNvPr id="515" name="Google Shape;515;p33"/>
          <p:cNvSpPr txBox="1"/>
          <p:nvPr>
            <p:ph idx="3" type="subTitle"/>
          </p:nvPr>
        </p:nvSpPr>
        <p:spPr>
          <a:xfrm>
            <a:off x="502650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Key Components</a:t>
            </a:r>
            <a:endParaRPr/>
          </a:p>
        </p:txBody>
      </p:sp>
      <p:sp>
        <p:nvSpPr>
          <p:cNvPr id="516" name="Google Shape;516;p33"/>
          <p:cNvSpPr txBox="1"/>
          <p:nvPr>
            <p:ph idx="4" type="body"/>
          </p:nvPr>
        </p:nvSpPr>
        <p:spPr>
          <a:xfrm>
            <a:off x="5026500" y="2189500"/>
            <a:ext cx="3755400" cy="28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Data Conditioning Pipeline (upscaling, Gaussian Weighting, Frequency Isolation, Noise)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U-Net Architecture + Skip Connections for image-to-spectrogram mapping (specialized encoder-decoder)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Mixed Losses (Huber, MS-SSIM, etc.)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Audio Generation from final spectrogram</a:t>
            </a:r>
            <a:endParaRPr sz="1400"/>
          </a:p>
        </p:txBody>
      </p:sp>
      <p:sp>
        <p:nvSpPr>
          <p:cNvPr id="517" name="Google Shape;517;p33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&amp; Components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4"/>
          <p:cNvSpPr txBox="1"/>
          <p:nvPr>
            <p:ph type="title"/>
          </p:nvPr>
        </p:nvSpPr>
        <p:spPr>
          <a:xfrm>
            <a:off x="408650" y="463000"/>
            <a:ext cx="441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Data Conditioning Pipeline</a:t>
            </a:r>
            <a:endParaRPr sz="2400"/>
          </a:p>
        </p:txBody>
      </p:sp>
      <p:sp>
        <p:nvSpPr>
          <p:cNvPr id="523" name="Google Shape;523;p34"/>
          <p:cNvSpPr txBox="1"/>
          <p:nvPr>
            <p:ph idx="3" type="body"/>
          </p:nvPr>
        </p:nvSpPr>
        <p:spPr>
          <a:xfrm>
            <a:off x="43356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Stage I</a:t>
            </a:r>
            <a:endParaRPr/>
          </a:p>
        </p:txBody>
      </p:sp>
      <p:sp>
        <p:nvSpPr>
          <p:cNvPr id="524" name="Google Shape;524;p34"/>
          <p:cNvSpPr txBox="1"/>
          <p:nvPr>
            <p:ph idx="2" type="body"/>
          </p:nvPr>
        </p:nvSpPr>
        <p:spPr>
          <a:xfrm>
            <a:off x="433550" y="1382450"/>
            <a:ext cx="3755400" cy="31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/>
              <a:t>Upscale digit from 28x28 to 1008x1008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/>
              <a:t>Gaussian Weighting (vertical fase)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Simulates Natural Decay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/>
              <a:t>Frequency selection for f0 (fundamental), 1.25f0, and 1.5f0 ;zeroing out remaining rows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Manufactures chord lines at specific frequency rows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Integer rounded to ensure maintenance of all lines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/>
              <a:t>Gaussian Smearing + 2D smoothing in order to soften edges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/>
              <a:t>Perlin noise addition: realistic texture and more robust sound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Network Prevention of overly smooth / “overfitted” solution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/>
              <a:t>Normalization to [0,1]</a:t>
            </a:r>
            <a:endParaRPr/>
          </a:p>
        </p:txBody>
      </p:sp>
      <p:pic>
        <p:nvPicPr>
          <p:cNvPr id="525" name="Google Shape;5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450" y="1449400"/>
            <a:ext cx="4010950" cy="744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450" y="393700"/>
            <a:ext cx="3876600" cy="63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34"/>
          <p:cNvSpPr txBox="1"/>
          <p:nvPr/>
        </p:nvSpPr>
        <p:spPr>
          <a:xfrm>
            <a:off x="5580250" y="44625"/>
            <a:ext cx="27330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Frequency Selection</a:t>
            </a: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28" name="Google Shape;528;p34"/>
          <p:cNvSpPr txBox="1"/>
          <p:nvPr/>
        </p:nvSpPr>
        <p:spPr>
          <a:xfrm>
            <a:off x="5580250" y="1137400"/>
            <a:ext cx="27330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29" name="Google Shape;529;p34"/>
          <p:cNvSpPr txBox="1"/>
          <p:nvPr/>
        </p:nvSpPr>
        <p:spPr>
          <a:xfrm>
            <a:off x="5647425" y="2266563"/>
            <a:ext cx="27330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30" name="Google Shape;530;p34"/>
          <p:cNvSpPr txBox="1"/>
          <p:nvPr/>
        </p:nvSpPr>
        <p:spPr>
          <a:xfrm>
            <a:off x="5647425" y="1029200"/>
            <a:ext cx="27330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Gaussian Weighting</a:t>
            </a: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531" name="Google Shape;531;p34"/>
          <p:cNvPicPr preferRelativeResize="0"/>
          <p:nvPr/>
        </p:nvPicPr>
        <p:blipFill rotWithShape="1">
          <a:blip r:embed="rId5">
            <a:alphaModFix/>
          </a:blip>
          <a:srcRect b="28016" l="0" r="0" t="0"/>
          <a:stretch/>
        </p:blipFill>
        <p:spPr>
          <a:xfrm>
            <a:off x="5332876" y="2791361"/>
            <a:ext cx="3552174" cy="1807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5"/>
          <p:cNvSpPr txBox="1"/>
          <p:nvPr>
            <p:ph type="title"/>
          </p:nvPr>
        </p:nvSpPr>
        <p:spPr>
          <a:xfrm>
            <a:off x="408650" y="463000"/>
            <a:ext cx="441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U-Net</a:t>
            </a:r>
            <a:endParaRPr/>
          </a:p>
        </p:txBody>
      </p:sp>
      <p:sp>
        <p:nvSpPr>
          <p:cNvPr id="537" name="Google Shape;537;p35"/>
          <p:cNvSpPr txBox="1"/>
          <p:nvPr>
            <p:ph idx="1" type="body"/>
          </p:nvPr>
        </p:nvSpPr>
        <p:spPr>
          <a:xfrm>
            <a:off x="43356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Stage II</a:t>
            </a:r>
            <a:endParaRPr/>
          </a:p>
        </p:txBody>
      </p:sp>
      <p:sp>
        <p:nvSpPr>
          <p:cNvPr id="538" name="Google Shape;538;p35"/>
          <p:cNvSpPr txBox="1"/>
          <p:nvPr>
            <p:ph idx="3" type="body"/>
          </p:nvPr>
        </p:nvSpPr>
        <p:spPr>
          <a:xfrm>
            <a:off x="452100" y="1550250"/>
            <a:ext cx="3755400" cy="31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Encoder:</a:t>
            </a:r>
            <a:r>
              <a:rPr lang="en"/>
              <a:t> 2 Blocks to Downscale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Bottleneck:</a:t>
            </a:r>
            <a:r>
              <a:rPr lang="en"/>
              <a:t> Preserve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Decoder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Upsample + Concatenate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Final Output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39" name="Google Shape;5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621" y="1941046"/>
            <a:ext cx="4333625" cy="2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950" y="2571750"/>
            <a:ext cx="4178974" cy="3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938" y="3559600"/>
            <a:ext cx="3239725" cy="3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350" y="4278400"/>
            <a:ext cx="3390900" cy="322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35"/>
          <p:cNvPicPr preferRelativeResize="0"/>
          <p:nvPr/>
        </p:nvPicPr>
        <p:blipFill rotWithShape="1">
          <a:blip r:embed="rId7">
            <a:alphaModFix/>
          </a:blip>
          <a:srcRect b="18393" l="0" r="0" t="0"/>
          <a:stretch/>
        </p:blipFill>
        <p:spPr>
          <a:xfrm>
            <a:off x="5269438" y="99450"/>
            <a:ext cx="3594475" cy="3364476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35"/>
          <p:cNvSpPr txBox="1"/>
          <p:nvPr/>
        </p:nvSpPr>
        <p:spPr>
          <a:xfrm>
            <a:off x="5059375" y="3559600"/>
            <a:ext cx="4014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❖"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Compresses Spatial Information in encoder, recover using skip connections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❖"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Concatenations allow decoder to access fine-grained details lost during pooling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6"/>
          <p:cNvSpPr txBox="1"/>
          <p:nvPr>
            <p:ph idx="1" type="body"/>
          </p:nvPr>
        </p:nvSpPr>
        <p:spPr>
          <a:xfrm>
            <a:off x="43356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Stage III</a:t>
            </a:r>
            <a:endParaRPr/>
          </a:p>
        </p:txBody>
      </p:sp>
      <p:sp>
        <p:nvSpPr>
          <p:cNvPr id="550" name="Google Shape;550;p36"/>
          <p:cNvSpPr txBox="1"/>
          <p:nvPr>
            <p:ph idx="3" type="body"/>
          </p:nvPr>
        </p:nvSpPr>
        <p:spPr>
          <a:xfrm>
            <a:off x="452100" y="1568775"/>
            <a:ext cx="3755400" cy="30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lang="en" sz="1100"/>
              <a:t>Loss Components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 sz="1100"/>
              <a:t>Huber Loss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 sz="1100"/>
              <a:t>MS-SSIM Loss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 sz="1100"/>
              <a:t>Frequency Domain STFT Loss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 sz="1100"/>
              <a:t>Combined Loss w/ weights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lang="en" sz="1100"/>
              <a:t>Training Techniques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 sz="1100"/>
              <a:t>Adam Optimizer is employed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 sz="1100"/>
              <a:t>Mixed-precision training with AMP (Automatic Mixed Precision)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 sz="1100"/>
              <a:t>Curriculum</a:t>
            </a:r>
            <a:r>
              <a:rPr lang="en" sz="1100"/>
              <a:t> learning  (focusing on difficult digits)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 sz="1100"/>
              <a:t>Dynamic Adjustment of Learning rate (“bumps”) to </a:t>
            </a:r>
            <a:r>
              <a:rPr lang="en" sz="1100"/>
              <a:t>escape</a:t>
            </a:r>
            <a:r>
              <a:rPr lang="en" sz="1100"/>
              <a:t> Local Minima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lang="en" sz="1100"/>
              <a:t>Trying to balance pixel-wise loss w/ structural similarity index loss</a:t>
            </a:r>
            <a:endParaRPr sz="1100"/>
          </a:p>
        </p:txBody>
      </p:sp>
      <p:sp>
        <p:nvSpPr>
          <p:cNvPr id="551" name="Google Shape;551;p36"/>
          <p:cNvSpPr/>
          <p:nvPr>
            <p:ph idx="4" type="pic"/>
          </p:nvPr>
        </p:nvSpPr>
        <p:spPr>
          <a:xfrm>
            <a:off x="4907150" y="0"/>
            <a:ext cx="4236900" cy="5153400"/>
          </a:xfrm>
          <a:prstGeom prst="rect">
            <a:avLst/>
          </a:prstGeom>
        </p:spPr>
      </p:sp>
      <p:sp>
        <p:nvSpPr>
          <p:cNvPr id="552" name="Google Shape;552;p36"/>
          <p:cNvSpPr txBox="1"/>
          <p:nvPr>
            <p:ph type="title"/>
          </p:nvPr>
        </p:nvSpPr>
        <p:spPr>
          <a:xfrm>
            <a:off x="408650" y="463000"/>
            <a:ext cx="441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Training Strategy &amp; Loss Functions</a:t>
            </a:r>
            <a:endParaRPr sz="2700"/>
          </a:p>
        </p:txBody>
      </p:sp>
      <p:pic>
        <p:nvPicPr>
          <p:cNvPr id="553" name="Google Shape;5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825" y="1984000"/>
            <a:ext cx="3865551" cy="117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9495" y="3291612"/>
            <a:ext cx="3492205" cy="62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3788" y="4005263"/>
            <a:ext cx="35147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1025" y="4594600"/>
            <a:ext cx="2200275" cy="393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10975" y="389400"/>
            <a:ext cx="3429251" cy="13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7"/>
          <p:cNvSpPr txBox="1"/>
          <p:nvPr>
            <p:ph idx="1" type="body"/>
          </p:nvPr>
        </p:nvSpPr>
        <p:spPr>
          <a:xfrm>
            <a:off x="43356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Stage IV</a:t>
            </a:r>
            <a:endParaRPr/>
          </a:p>
        </p:txBody>
      </p:sp>
      <p:sp>
        <p:nvSpPr>
          <p:cNvPr id="563" name="Google Shape;563;p37"/>
          <p:cNvSpPr txBox="1"/>
          <p:nvPr>
            <p:ph idx="3" type="body"/>
          </p:nvPr>
        </p:nvSpPr>
        <p:spPr>
          <a:xfrm>
            <a:off x="452100" y="1565275"/>
            <a:ext cx="3755400" cy="30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Input: 28x28 digit image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Output: 1008x1008 Spectrogram </a:t>
            </a:r>
            <a:r>
              <a:rPr lang="en" sz="1400"/>
              <a:t>normalized</a:t>
            </a:r>
            <a:r>
              <a:rPr lang="en" sz="1400"/>
              <a:t> to [0,1]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Audio Synthesis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Each row corresponds to a frequency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Summed sine waves yield a stable major triad chord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Conversion from spectrogram to audio uses row amplitudes to modulate the sine waves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Only chord frequencies are bright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Output audio files consistently produce real chordal frequencies</a:t>
            </a:r>
            <a:endParaRPr sz="1400"/>
          </a:p>
        </p:txBody>
      </p:sp>
      <p:sp>
        <p:nvSpPr>
          <p:cNvPr id="564" name="Google Shape;564;p37"/>
          <p:cNvSpPr/>
          <p:nvPr>
            <p:ph idx="4" type="pic"/>
          </p:nvPr>
        </p:nvSpPr>
        <p:spPr>
          <a:xfrm>
            <a:off x="4907150" y="-90675"/>
            <a:ext cx="4236900" cy="5153400"/>
          </a:xfrm>
          <a:prstGeom prst="rect">
            <a:avLst/>
          </a:prstGeom>
        </p:spPr>
      </p:sp>
      <p:sp>
        <p:nvSpPr>
          <p:cNvPr id="565" name="Google Shape;565;p37"/>
          <p:cNvSpPr txBox="1"/>
          <p:nvPr>
            <p:ph type="title"/>
          </p:nvPr>
        </p:nvSpPr>
        <p:spPr>
          <a:xfrm>
            <a:off x="408650" y="463000"/>
            <a:ext cx="441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Inference &amp; Audio Generation</a:t>
            </a:r>
            <a:endParaRPr sz="2800"/>
          </a:p>
        </p:txBody>
      </p:sp>
      <p:pic>
        <p:nvPicPr>
          <p:cNvPr id="566" name="Google Shape;5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159" y="570371"/>
            <a:ext cx="2622875" cy="62705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37"/>
          <p:cNvSpPr txBox="1"/>
          <p:nvPr/>
        </p:nvSpPr>
        <p:spPr>
          <a:xfrm>
            <a:off x="6123950" y="57400"/>
            <a:ext cx="18033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Final Audio Waveform</a:t>
            </a:r>
            <a:endParaRPr b="1" sz="1800" u="sng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68" name="Google Shape;568;p37"/>
          <p:cNvSpPr txBox="1"/>
          <p:nvPr/>
        </p:nvSpPr>
        <p:spPr>
          <a:xfrm>
            <a:off x="5507050" y="1304800"/>
            <a:ext cx="3143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f </a:t>
            </a: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determined from harmonic mapping, ϕ is a randomized phase 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569" name="Google Shape;56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2425" y="1824725"/>
            <a:ext cx="4086301" cy="10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4313" y="2931875"/>
            <a:ext cx="4008862" cy="8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2462" y="3899577"/>
            <a:ext cx="4086299" cy="105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8"/>
          <p:cNvSpPr txBox="1"/>
          <p:nvPr>
            <p:ph idx="3" type="body"/>
          </p:nvPr>
        </p:nvSpPr>
        <p:spPr>
          <a:xfrm>
            <a:off x="452100" y="1369750"/>
            <a:ext cx="4236900" cy="3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❖"/>
            </a:pPr>
            <a:r>
              <a:rPr lang="en" sz="900"/>
              <a:t>Visual Results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Outputs produced consistent frequency bands, but the locations were not always accurate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Struggled with blurring, particularly for the number 3 and, prior to curriculum learning, 5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Certain digits like 0 produced consistently correct band locations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❖"/>
            </a:pPr>
            <a:r>
              <a:rPr lang="en" sz="900"/>
              <a:t>Audio Quality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Qualities of the desired note are present in the output audio file, but noise is introduced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Attempt at training U-Net without skip connections resulted in better audio quality, but image similarity was lost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❖"/>
            </a:pPr>
            <a:r>
              <a:rPr lang="en" sz="900"/>
              <a:t>Exploding/Vanishing Gradients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Introducing phase loss resulted in vanishing/exploding gradients where the image would become all white or all black, stuck in a suboptimal solution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STFFT resulted in suboptimal training, producing random banding with minimal likeness to the input image and incorrect frequency values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❖"/>
            </a:pPr>
            <a:r>
              <a:rPr lang="en" sz="900"/>
              <a:t>Training Optimization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Mixed precision was used to improve efficiency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Higher LR like 1e-3 did not converge to the desired frequency bands, 1e-4 proved the most effective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MSE produced fuzzy outputs, Huber loss with delta=.5 was implemented to increase contrast</a:t>
            </a:r>
            <a:endParaRPr sz="900"/>
          </a:p>
        </p:txBody>
      </p:sp>
      <p:sp>
        <p:nvSpPr>
          <p:cNvPr id="577" name="Google Shape;577;p38"/>
          <p:cNvSpPr txBox="1"/>
          <p:nvPr>
            <p:ph type="title"/>
          </p:nvPr>
        </p:nvSpPr>
        <p:spPr>
          <a:xfrm>
            <a:off x="452100" y="196300"/>
            <a:ext cx="441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Experimental Results, Issues and Discussion</a:t>
            </a:r>
            <a:endParaRPr sz="2400"/>
          </a:p>
        </p:txBody>
      </p:sp>
      <p:pic>
        <p:nvPicPr>
          <p:cNvPr id="578" name="Google Shape;5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6337" y="5270249"/>
            <a:ext cx="3755400" cy="1325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8150" y="383100"/>
            <a:ext cx="3683625" cy="122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8150" y="3880000"/>
            <a:ext cx="3683624" cy="1143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5449" y="1897175"/>
            <a:ext cx="1389038" cy="184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9"/>
          <p:cNvSpPr txBox="1"/>
          <p:nvPr>
            <p:ph idx="3" type="body"/>
          </p:nvPr>
        </p:nvSpPr>
        <p:spPr>
          <a:xfrm>
            <a:off x="408650" y="1393825"/>
            <a:ext cx="3755400" cy="30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Achievements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❖"/>
            </a:pPr>
            <a:r>
              <a:rPr lang="en"/>
              <a:t>Developed a pipeline converting digit images to chord spectrograms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/>
              <a:t>Implemented a U-Net with skip connections to preserve fine frequency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/>
              <a:t>Combined multiple loss functions to </a:t>
            </a:r>
            <a:r>
              <a:rPr lang="en"/>
              <a:t>balance</a:t>
            </a:r>
            <a:r>
              <a:rPr lang="en"/>
              <a:t> pixel accuracy &amp; structural similarity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❖"/>
            </a:pPr>
            <a:r>
              <a:rPr lang="en"/>
              <a:t>Overcoming local minima, ensuring consistent harmonic output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/>
              <a:t>Exploding gradients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/>
              <a:t>CPU &amp; GPU usage in loading target data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/>
              <a:t>Trade-offs between different losses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/>
              <a:t>Learning Rate Experimentation</a:t>
            </a:r>
            <a:endParaRPr/>
          </a:p>
        </p:txBody>
      </p:sp>
      <p:sp>
        <p:nvSpPr>
          <p:cNvPr id="587" name="Google Shape;587;p39"/>
          <p:cNvSpPr txBox="1"/>
          <p:nvPr>
            <p:ph type="title"/>
          </p:nvPr>
        </p:nvSpPr>
        <p:spPr>
          <a:xfrm>
            <a:off x="408650" y="231775"/>
            <a:ext cx="441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88" name="Google Shape;588;p39"/>
          <p:cNvSpPr txBox="1"/>
          <p:nvPr/>
        </p:nvSpPr>
        <p:spPr>
          <a:xfrm>
            <a:off x="5107000" y="231775"/>
            <a:ext cx="39432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Future Work</a:t>
            </a:r>
            <a:endParaRPr sz="1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Light"/>
              <a:buChar char="❖"/>
            </a:pPr>
            <a:r>
              <a:rPr lang="en" sz="1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Extend to minor/dominant chords &amp; more complex harmonic structures</a:t>
            </a:r>
            <a:endParaRPr sz="1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Light"/>
              <a:buChar char="❖"/>
            </a:pPr>
            <a:r>
              <a:rPr lang="en" sz="1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Implement adaptive learning rate schedules &amp; advanced frequency alignment</a:t>
            </a:r>
            <a:endParaRPr sz="1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Light"/>
              <a:buChar char="❖"/>
            </a:pPr>
            <a:r>
              <a:rPr lang="en" sz="1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Real-Time Interface: “Draw anything, hear a chord” applications</a:t>
            </a:r>
            <a:endParaRPr sz="1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ssignment #2">
  <a:themeElements>
    <a:clrScheme name="Simple Light">
      <a:dk1>
        <a:srgbClr val="000000"/>
      </a:dk1>
      <a:lt1>
        <a:srgbClr val="FCF9F6"/>
      </a:lt1>
      <a:dk2>
        <a:srgbClr val="DE7E5D"/>
      </a:dk2>
      <a:lt2>
        <a:srgbClr val="FFB185"/>
      </a:lt2>
      <a:accent1>
        <a:srgbClr val="FFE5D6"/>
      </a:accent1>
      <a:accent2>
        <a:srgbClr val="FFCCAF"/>
      </a:accent2>
      <a:accent3>
        <a:srgbClr val="CAF0F8"/>
      </a:accent3>
      <a:accent4>
        <a:srgbClr val="00B4D8"/>
      </a:accent4>
      <a:accent5>
        <a:srgbClr val="0077B6"/>
      </a:accent5>
      <a:accent6>
        <a:srgbClr val="03045E"/>
      </a:accent6>
      <a:hlink>
        <a:srgbClr val="001D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